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2" r:id="rId3"/>
  </p:sldMasterIdLst>
  <p:notesMasterIdLst>
    <p:notesMasterId r:id="rId7"/>
  </p:notesMasterIdLst>
  <p:handoutMasterIdLst>
    <p:handoutMasterId r:id="rId8"/>
  </p:handoutMasterIdLst>
  <p:sldIdLst>
    <p:sldId id="280" r:id="rId4"/>
    <p:sldId id="297" r:id="rId5"/>
    <p:sldId id="298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5A5080A-2C38-4011-B952-2FDCFBC6B3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93C43C5-429B-4806-A415-B8A76C489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9E0D4-9BD8-4547-A932-DEEA231B68E6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B7EBB9-816F-41B7-9728-5AAC7AFFC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5CDF2D-3344-4A4A-A057-8543AB7E97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BE174-F3EF-4CA4-86E3-00199379C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963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C4379-AA81-46F4-9752-500868C1D032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8535F-407F-45B1-8476-0FA6E27B5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94372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8535F-407F-45B1-8476-0FA6E27B573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8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30270-A9D0-4B7B-B67E-986F8C87765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73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30270-A9D0-4B7B-B67E-986F8C87765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38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E4CDED-BFE6-499A-8598-027392CDA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24EB866-FE54-43C6-AE95-7FB8809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4D3608-95E1-4AA2-9DD3-4E6F26C9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20B87-36E7-48EE-8A92-AAFC2496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892515-FE60-444F-A6FC-F12F7CC3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68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DF6EA5-8124-430B-BA32-ACCDE8BE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040340-ACE8-4F9D-A362-9C61F6198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2797AD-8E35-4D70-9EAE-472969E5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EDA646-CD66-4873-9FC0-31219AF3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ED4FB9-DCD4-4C2B-A105-AF4B9C2D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5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7F2B82A-3F74-496F-99B6-BD6AF8B93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A8CD6F-4BC2-4D32-8647-F19E1E4C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00B83C-C77B-4434-80BC-354C78C4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808BC8-A632-4AE6-9461-57176367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455F91-2368-471A-81ED-7210F577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386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E4CDED-BFE6-499A-8598-027392CDA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24EB866-FE54-43C6-AE95-7FB8809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20B87-36E7-48EE-8A92-AAFC2496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892515-FE60-444F-A6FC-F12F7CC3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7249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C3B52-BF3D-4432-BE24-CCDC5FB8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C7DEE1-C858-4362-802F-7FE08AE9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8E8C2-C194-4297-BC5E-45955CBF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EDF33-D173-4D94-A974-3DF2B157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69906D-0E8F-4EE1-AD5C-BA5B42D6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04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2D006-D377-413A-9967-81812540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1B642D-8540-4673-84D2-B673133CA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571305-CC27-4E4B-BCD8-F237F1CE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C563B0-3F2B-4729-A852-2DC12D21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8130D9-8445-488D-AA14-A0755365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29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BC7C97-50F3-44D4-92E7-89034991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847DB6-201B-4E99-9251-144148FA5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ADBF30-626A-4790-AA2B-EF98D2C51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3FB7C8-4081-4A52-AEC9-36EC42C7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FC664E-5656-4969-97AD-31BDCDF3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A938CA-58A6-4C90-A969-B1066EDC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098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EA263-009B-4B1D-9F37-9E03107D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0BDFAD-55D9-4F15-B796-40D51F3E7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F40F46-5065-435C-AB4F-483B31215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4A41502-7302-4D0E-AEBB-E11E5C8BB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9CEA505-8B03-40A5-AECD-7A222E360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D4BEC31-534A-49A8-BA82-E34C89AE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13C9590-B192-4648-A109-8D36459C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65587A-48EC-4D42-9E0B-4292E8E2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843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138AFF-F07D-460A-8C3C-106E33E0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AA884E-8C9B-4DC5-85B2-0D4DB167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2B6775-FEBC-447C-98C1-19B4AD45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DABD4E-62E3-43DB-A0E0-CAF1C0C8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2492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1D2507-D718-431C-B820-7C90C175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213D983-A777-4598-AA17-B437275D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D49ECF-7AFA-4B6E-A848-9FDBB46B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2371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881E41-AE21-4189-A98C-A726388D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E360EF-9806-4B70-B8AC-0CAEEFF57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13C4A0-A456-4262-B9D4-A7F4219FC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CC57EE-EA11-4307-A9F7-6788AB9F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D00EE6-44A7-4B94-98E2-784D9681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0AD9D2-67C0-4A0C-9F4E-CD63C58F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076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C3B52-BF3D-4432-BE24-CCDC5FB8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C7DEE1-C858-4362-802F-7FE08AE9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8E8C2-C194-4297-BC5E-45955CBF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EDF33-D173-4D94-A974-3DF2B157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69906D-0E8F-4EE1-AD5C-BA5B42D6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804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1F0CC-1DF6-43BE-913C-F5778E7B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57482E-BA9B-48C2-B098-1B7B0676C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26C1BE-30C3-445C-AC32-1C2FE565F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3EE308-4050-4377-B36A-834D3376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53E6CF-6DD4-4F4C-A2B5-1501ED1A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3359B9-BBB7-4F56-A361-ED05139D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371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DF6EA5-8124-430B-BA32-ACCDE8BE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040340-ACE8-4F9D-A362-9C61F6198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2797AD-8E35-4D70-9EAE-472969E5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EDA646-CD66-4873-9FC0-31219AF3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ED4FB9-DCD4-4C2B-A105-AF4B9C2D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3380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7F2B82A-3F74-496F-99B6-BD6AF8B93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A8CD6F-4BC2-4D32-8647-F19E1E4C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00B83C-C77B-4434-80BC-354C78C4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808BC8-A632-4AE6-9461-57176367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455F91-2368-471A-81ED-7210F577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761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2D006-D377-413A-9967-81812540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1B642D-8540-4673-84D2-B673133CA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571305-CC27-4E4B-BCD8-F237F1CE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C563B0-3F2B-4729-A852-2DC12D21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8130D9-8445-488D-AA14-A0755365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53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BC7C97-50F3-44D4-92E7-89034991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847DB6-201B-4E99-9251-144148FA5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ADBF30-626A-4790-AA2B-EF98D2C51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3FB7C8-4081-4A52-AEC9-36EC42C7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FC664E-5656-4969-97AD-31BDCDF3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A938CA-58A6-4C90-A969-B1066EDC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22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EA263-009B-4B1D-9F37-9E03107D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0BDFAD-55D9-4F15-B796-40D51F3E7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F40F46-5065-435C-AB4F-483B31215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4A41502-7302-4D0E-AEBB-E11E5C8BB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9CEA505-8B03-40A5-AECD-7A222E360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D4BEC31-534A-49A8-BA82-E34C89AE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13C9590-B192-4648-A109-8D36459C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65587A-48EC-4D42-9E0B-4292E8E2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89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138AFF-F07D-460A-8C3C-106E33E0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AA884E-8C9B-4DC5-85B2-0D4DB167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2B6775-FEBC-447C-98C1-19B4AD45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DABD4E-62E3-43DB-A0E0-CAF1C0C8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1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1D2507-D718-431C-B820-7C90C175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213D983-A777-4598-AA17-B437275D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D49ECF-7AFA-4B6E-A848-9FDBB46B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84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881E41-AE21-4189-A98C-A726388D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E360EF-9806-4B70-B8AC-0CAEEFF57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13C4A0-A456-4262-B9D4-A7F4219FC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CC57EE-EA11-4307-A9F7-6788AB9F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D00EE6-44A7-4B94-98E2-784D9681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0AD9D2-67C0-4A0C-9F4E-CD63C58F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99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1F0CC-1DF6-43BE-913C-F5778E7B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57482E-BA9B-48C2-B098-1B7B0676C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26C1BE-30C3-445C-AC32-1C2FE565F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3EE308-4050-4377-B36A-834D3376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53E6CF-6DD4-4F4C-A2B5-1501ED1A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3359B9-BBB7-4F56-A361-ED05139D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26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D4B0E3E-4247-418F-A1B9-DA2A57A3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AC16B5-BA62-4FEB-8746-9F938B8B5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3B943A-9771-46BC-9376-71347E48D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CB0DA-7A39-4503-90A2-E14BED031C0A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3E3DB3-9198-4A2E-98C2-355A8B283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F385F4-C64A-446C-9A61-C6F8177C7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398A63-3D98-4739-B98E-8B626D6C506F}"/>
              </a:ext>
            </a:extLst>
          </p:cNvPr>
          <p:cNvSpPr txBox="1"/>
          <p:nvPr userDrawn="1"/>
        </p:nvSpPr>
        <p:spPr>
          <a:xfrm>
            <a:off x="1" y="6623222"/>
            <a:ext cx="140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ML-TA4-0025-JP 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08697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D4B0E3E-4247-418F-A1B9-DA2A57A3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AC16B5-BA62-4FEB-8746-9F938B8B5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3E3DB3-9198-4A2E-98C2-355A8B283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F385F4-C64A-446C-9A61-C6F8177C7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659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D19D646-50B4-48EC-95D0-69C105776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3"/>
            <a:ext cx="12192000" cy="685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6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D050CD6-ECD1-4772-9013-F5332C135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" y="76200"/>
            <a:ext cx="11991975" cy="67056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3FBBD4-D372-455A-84DE-2D18CD3781C5}"/>
              </a:ext>
            </a:extLst>
          </p:cNvPr>
          <p:cNvSpPr txBox="1"/>
          <p:nvPr/>
        </p:nvSpPr>
        <p:spPr>
          <a:xfrm>
            <a:off x="169984" y="6459865"/>
            <a:ext cx="1336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ML-CET-0005-JP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76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0F7F04F-758C-4392-95B4-492827ACD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" y="95250"/>
            <a:ext cx="11972925" cy="66675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606EF9-6FF5-42AA-BF51-AC2F09DDE6D8}"/>
              </a:ext>
            </a:extLst>
          </p:cNvPr>
          <p:cNvSpPr txBox="1"/>
          <p:nvPr/>
        </p:nvSpPr>
        <p:spPr>
          <a:xfrm>
            <a:off x="169984" y="6459865"/>
            <a:ext cx="1336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ML-CET-0005-JP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1232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 origin="userSelected">
  <element uid="72a5d865-2c9e-41bb-b8a0-b31322cd1ede" value=""/>
</sisl>
</file>

<file path=customXml/itemProps1.xml><?xml version="1.0" encoding="utf-8"?>
<ds:datastoreItem xmlns:ds="http://schemas.openxmlformats.org/officeDocument/2006/customXml" ds:itemID="{07D4022F-1C87-4056-A448-57E887171757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ワイド画面</PresentationFormat>
  <Paragraphs>5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游ゴシック Light</vt:lpstr>
      <vt:lpstr>Arial</vt:lpstr>
      <vt:lpstr>1_Office テーマ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Shimeno, Rika</dc:creator>
  <cp:lastModifiedBy>Shimeno, Rika</cp:lastModifiedBy>
  <cp:revision>4</cp:revision>
  <dcterms:created xsi:type="dcterms:W3CDTF">2020-01-21T10:05:38Z</dcterms:created>
  <dcterms:modified xsi:type="dcterms:W3CDTF">2020-04-03T01:45:56Z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3a4f6afe-fa06-4343-ba62-f19b7b868845</vt:lpwstr>
  </property>
  <property fmtid="{D5CDD505-2E9C-101B-9397-08002B2CF9AE}" pid="3" name="bjSaver">
    <vt:lpwstr>NVi76thmemQQMUOSsrv0OiuKqXjnq1nH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origin="userSelected" xmlns="http://www.boldonj</vt:lpwstr>
  </property>
  <property fmtid="{D5CDD505-2E9C-101B-9397-08002B2CF9AE}" pid="5" name="bjDocumentLabelXML-0">
    <vt:lpwstr>ames.com/2008/01/sie/internal/label"&gt;&lt;element uid="72a5d865-2c9e-41bb-b8a0-b31322cd1ede" value="" /&gt;&lt;/sisl&gt;</vt:lpwstr>
  </property>
  <property fmtid="{D5CDD505-2E9C-101B-9397-08002B2CF9AE}" pid="6" name="bjDocumentSecurityLabel">
    <vt:lpwstr>Not Classified</vt:lpwstr>
  </property>
</Properties>
</file>