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2"/>
    <p:sldMasterId id="2147483684" r:id="rId3"/>
    <p:sldMasterId id="2147483696" r:id="rId4"/>
  </p:sldMasterIdLst>
  <p:notesMasterIdLst>
    <p:notesMasterId r:id="rId8"/>
  </p:notesMasterIdLst>
  <p:handoutMasterIdLst>
    <p:handoutMasterId r:id="rId9"/>
  </p:handoutMasterIdLst>
  <p:sldIdLst>
    <p:sldId id="279" r:id="rId5"/>
    <p:sldId id="288" r:id="rId6"/>
    <p:sldId id="289" r:id="rId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73" d="100"/>
          <a:sy n="73" d="100"/>
        </p:scale>
        <p:origin x="96" y="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15A5080A-2C38-4011-B952-2FDCFBC6B36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93C43C5-429B-4806-A415-B8A76C4892F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B9E0D4-9BD8-4547-A932-DEEA231B68E6}" type="datetimeFigureOut">
              <a:rPr kumimoji="1" lang="ja-JP" altLang="en-US" smtClean="0"/>
              <a:t>2023/1/5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4B7EBB9-816F-41B7-9728-5AAC7AFFC9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05CDF2D-3344-4A4A-A057-8543AB7E974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3BE174-F3EF-4CA4-86E3-00199379C8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59633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2C4379-AA81-46F4-9752-500868C1D032}" type="datetimeFigureOut">
              <a:rPr kumimoji="1" lang="ja-JP" altLang="en-US" smtClean="0"/>
              <a:t>2023/1/5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E8535F-407F-45B1-8476-0FA6E27B57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5943721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A30270-A9D0-4B7B-B67E-986F8C87765F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6185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A30270-A9D0-4B7B-B67E-986F8C87765F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5165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A30270-A9D0-4B7B-B67E-986F8C87765F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2474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CE4CDED-BFE6-499A-8598-027392CDA4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24EB866-FE54-43C6-AE95-7FB8809511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BB20B87-36E7-48EE-8A92-AAFC24969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5892515-FE60-444F-A6FC-F12F7CC3E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0D68E-7D2E-4F5D-A847-27C3048D5F6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67249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1DF6EA5-8124-430B-BA32-ACCDE8BE6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E040340-ACE8-4F9D-A362-9C61F6198F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A2797AD-8E35-4D70-9EAE-472969E5A6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6CB0DA-7A39-4503-90A2-E14BED031C0A}" type="datetimeFigureOut">
              <a:rPr kumimoji="1" lang="ja-JP" altLang="en-US" smtClean="0"/>
              <a:t>2023/1/5</a:t>
            </a:fld>
            <a:endParaRPr kumimoji="1"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BEDA646-CD66-4873-9FC0-31219AF3A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5ED4FB9-DCD4-4C2B-A105-AF4B9C2D9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0D68E-7D2E-4F5D-A847-27C3048D5F6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43380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7F2B82A-3F74-496F-99B6-BD6AF8B938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9A8CD6F-4BC2-4D32-8647-F19E1E4CCC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600B83C-C77B-4434-80BC-354C78C4F0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6CB0DA-7A39-4503-90A2-E14BED031C0A}" type="datetimeFigureOut">
              <a:rPr kumimoji="1" lang="ja-JP" altLang="en-US" smtClean="0"/>
              <a:t>2023/1/5</a:t>
            </a:fld>
            <a:endParaRPr kumimoji="1"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2808BC8-A632-4AE6-9461-571763677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B455F91-2368-471A-81ED-7210F5774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0D68E-7D2E-4F5D-A847-27C3048D5F6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57614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CE4CDED-BFE6-499A-8598-027392CDA4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24EB866-FE54-43C6-AE95-7FB8809511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24D3608-95E1-4AA2-9DD3-4E6F26C9B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CB0DA-7A39-4503-90A2-E14BED031C0A}" type="datetimeFigureOut">
              <a:rPr kumimoji="1" lang="ja-JP" altLang="en-US" smtClean="0"/>
              <a:t>2023/1/5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BB20B87-36E7-48EE-8A92-AAFC24969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5892515-FE60-444F-A6FC-F12F7CC3E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0D68E-7D2E-4F5D-A847-27C3048D5F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0563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78C3B52-BF3D-4432-BE24-CCDC5FB85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0C7DEE1-C858-4362-802F-7FE08AE929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28E8C2-C194-4297-BC5E-45955CBF6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CB0DA-7A39-4503-90A2-E14BED031C0A}" type="datetimeFigureOut">
              <a:rPr kumimoji="1" lang="ja-JP" altLang="en-US" smtClean="0"/>
              <a:t>2023/1/5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2CEDF33-D173-4D94-A974-3DF2B1573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469906D-0E8F-4EE1-AD5C-BA5B42D64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0D68E-7D2E-4F5D-A847-27C3048D5F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99500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0D2D006-D377-413A-9967-81812540C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E1B642D-8540-4673-84D2-B673133CA8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3571305-CC27-4E4B-BCD8-F237F1CE2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CB0DA-7A39-4503-90A2-E14BED031C0A}" type="datetimeFigureOut">
              <a:rPr kumimoji="1" lang="ja-JP" altLang="en-US" smtClean="0"/>
              <a:t>2023/1/5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AC563B0-3F2B-4729-A852-2DC12D215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08130D9-8445-488D-AA14-A0755365C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0D68E-7D2E-4F5D-A847-27C3048D5F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69656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BC7C97-50F3-44D4-92E7-89034991D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4847DB6-201B-4E99-9251-144148FA5E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6ADBF30-626A-4790-AA2B-EF98D2C519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63FB7C8-4081-4A52-AEC9-36EC42C76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CB0DA-7A39-4503-90A2-E14BED031C0A}" type="datetimeFigureOut">
              <a:rPr kumimoji="1" lang="ja-JP" altLang="en-US" smtClean="0"/>
              <a:t>2023/1/5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3FC664E-5656-4969-97AD-31BDCDF39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CA938CA-58A6-4C90-A969-B1066EDC2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0D68E-7D2E-4F5D-A847-27C3048D5F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2990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E6EA263-009B-4B1D-9F37-9E03107DA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40BDFAD-55D9-4F15-B796-40D51F3E7C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EF40F46-5065-435C-AB4F-483B312154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4A41502-7302-4D0E-AEBB-E11E5C8BBC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F9CEA505-8B03-40A5-AECD-7A222E3609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D4BEC31-534A-49A8-BA82-E34C89AEC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CB0DA-7A39-4503-90A2-E14BED031C0A}" type="datetimeFigureOut">
              <a:rPr kumimoji="1" lang="ja-JP" altLang="en-US" smtClean="0"/>
              <a:t>2023/1/5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13C9590-B192-4648-A109-8D36459C8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765587A-48EC-4D42-9E0B-4292E8E2B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0D68E-7D2E-4F5D-A847-27C3048D5F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73064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138AFF-F07D-460A-8C3C-106E33E0A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9AA884E-8C9B-4DC5-85B2-0D4DB1674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CB0DA-7A39-4503-90A2-E14BED031C0A}" type="datetimeFigureOut">
              <a:rPr kumimoji="1" lang="ja-JP" altLang="en-US" smtClean="0"/>
              <a:t>2023/1/5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02B6775-FEBC-447C-98C1-19B4AD454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9DABD4E-62E3-43DB-A0E0-CAF1C0C8D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0D68E-7D2E-4F5D-A847-27C3048D5F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01969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C1D2507-D718-431C-B820-7C90C175A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CB0DA-7A39-4503-90A2-E14BED031C0A}" type="datetimeFigureOut">
              <a:rPr kumimoji="1" lang="ja-JP" altLang="en-US" smtClean="0"/>
              <a:t>2023/1/5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213D983-A777-4598-AA17-B437275D2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2D49ECF-7AFA-4B6E-A848-9FDBB46BC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0D68E-7D2E-4F5D-A847-27C3048D5F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27429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881E41-AE21-4189-A98C-A726388D5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7E360EF-9806-4B70-B8AC-0CAEEFF57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413C4A0-A456-4262-B9D4-A7F4219FC7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DCC57EE-EA11-4307-A9F7-6788AB9F1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CB0DA-7A39-4503-90A2-E14BED031C0A}" type="datetimeFigureOut">
              <a:rPr kumimoji="1" lang="ja-JP" altLang="en-US" smtClean="0"/>
              <a:t>2023/1/5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7D00EE6-44A7-4B94-98E2-784D96811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70AD9D2-67C0-4A0C-9F4E-CD63C58F7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0D68E-7D2E-4F5D-A847-27C3048D5F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79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78C3B52-BF3D-4432-BE24-CCDC5FB85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0C7DEE1-C858-4362-802F-7FE08AE929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28E8C2-C194-4297-BC5E-45955CBF63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6CB0DA-7A39-4503-90A2-E14BED031C0A}" type="datetimeFigureOut">
              <a:rPr kumimoji="1" lang="ja-JP" altLang="en-US" smtClean="0"/>
              <a:t>2023/1/5</a:t>
            </a:fld>
            <a:endParaRPr kumimoji="1"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2CEDF33-D173-4D94-A974-3DF2B1573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469906D-0E8F-4EE1-AD5C-BA5B42D64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0D68E-7D2E-4F5D-A847-27C3048D5F6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480484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2F1F0CC-1DF6-43BE-913C-F5778E7B3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8157482E-BA9B-48C2-B098-1B7B0676C0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E26C1BE-30C3-445C-AC32-1C2FE565F8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E3EE308-4050-4377-B36A-834D3376A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CB0DA-7A39-4503-90A2-E14BED031C0A}" type="datetimeFigureOut">
              <a:rPr kumimoji="1" lang="ja-JP" altLang="en-US" smtClean="0"/>
              <a:t>2023/1/5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C53E6CF-6DD4-4F4C-A2B5-1501ED1A0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D3359B9-BBB7-4F56-A361-ED05139D4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0D68E-7D2E-4F5D-A847-27C3048D5F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71425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1DF6EA5-8124-430B-BA32-ACCDE8BE6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E040340-ACE8-4F9D-A362-9C61F6198F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A2797AD-8E35-4D70-9EAE-472969E5A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CB0DA-7A39-4503-90A2-E14BED031C0A}" type="datetimeFigureOut">
              <a:rPr kumimoji="1" lang="ja-JP" altLang="en-US" smtClean="0"/>
              <a:t>2023/1/5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BEDA646-CD66-4873-9FC0-31219AF3A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5ED4FB9-DCD4-4C2B-A105-AF4B9C2D9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0D68E-7D2E-4F5D-A847-27C3048D5F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82632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7F2B82A-3F74-496F-99B6-BD6AF8B938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9A8CD6F-4BC2-4D32-8647-F19E1E4CCC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600B83C-C77B-4434-80BC-354C78C4F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CB0DA-7A39-4503-90A2-E14BED031C0A}" type="datetimeFigureOut">
              <a:rPr kumimoji="1" lang="ja-JP" altLang="en-US" smtClean="0"/>
              <a:t>2023/1/5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2808BC8-A632-4AE6-9461-571763677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B455F91-2368-471A-81ED-7210F5774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0D68E-7D2E-4F5D-A847-27C3048D5F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6823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CE4CDED-BFE6-499A-8598-027392CDA4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24EB866-FE54-43C6-AE95-7FB8809511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24D3608-95E1-4AA2-9DD3-4E6F26C9B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CB0DA-7A39-4503-90A2-E14BED031C0A}" type="datetimeFigureOut">
              <a:rPr kumimoji="1" lang="ja-JP" altLang="en-US" smtClean="0"/>
              <a:t>2023/1/5</a:t>
            </a:fld>
            <a:endParaRPr kumimoji="1"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BB20B87-36E7-48EE-8A92-AAFC24969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5892515-FE60-444F-A6FC-F12F7CC3E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0D68E-7D2E-4F5D-A847-27C3048D5F6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253420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78C3B52-BF3D-4432-BE24-CCDC5FB85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0C7DEE1-C858-4362-802F-7FE08AE929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28E8C2-C194-4297-BC5E-45955CBF6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CB0DA-7A39-4503-90A2-E14BED031C0A}" type="datetimeFigureOut">
              <a:rPr kumimoji="1" lang="ja-JP" altLang="en-US" smtClean="0"/>
              <a:t>2023/1/5</a:t>
            </a:fld>
            <a:endParaRPr kumimoji="1"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2CEDF33-D173-4D94-A974-3DF2B1573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469906D-0E8F-4EE1-AD5C-BA5B42D64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0D68E-7D2E-4F5D-A847-27C3048D5F6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533252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0D2D006-D377-413A-9967-81812540C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E1B642D-8540-4673-84D2-B673133CA8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3571305-CC27-4E4B-BCD8-F237F1CE2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CB0DA-7A39-4503-90A2-E14BED031C0A}" type="datetimeFigureOut">
              <a:rPr kumimoji="1" lang="ja-JP" altLang="en-US" smtClean="0"/>
              <a:t>2023/1/5</a:t>
            </a:fld>
            <a:endParaRPr kumimoji="1"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AC563B0-3F2B-4729-A852-2DC12D215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08130D9-8445-488D-AA14-A0755365C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0D68E-7D2E-4F5D-A847-27C3048D5F6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509424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BC7C97-50F3-44D4-92E7-89034991D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4847DB6-201B-4E99-9251-144148FA5E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6ADBF30-626A-4790-AA2B-EF98D2C519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63FB7C8-4081-4A52-AEC9-36EC42C76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CB0DA-7A39-4503-90A2-E14BED031C0A}" type="datetimeFigureOut">
              <a:rPr kumimoji="1" lang="ja-JP" altLang="en-US" smtClean="0"/>
              <a:t>2023/1/5</a:t>
            </a:fld>
            <a:endParaRPr kumimoji="1" lang="ja-JP" altLang="en-US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3FC664E-5656-4969-97AD-31BDCDF39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CA938CA-58A6-4C90-A969-B1066EDC2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0D68E-7D2E-4F5D-A847-27C3048D5F6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994982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E6EA263-009B-4B1D-9F37-9E03107DA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40BDFAD-55D9-4F15-B796-40D51F3E7C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EF40F46-5065-435C-AB4F-483B312154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4A41502-7302-4D0E-AEBB-E11E5C8BBC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F9CEA505-8B03-40A5-AECD-7A222E3609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D4BEC31-534A-49A8-BA82-E34C89AEC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CB0DA-7A39-4503-90A2-E14BED031C0A}" type="datetimeFigureOut">
              <a:rPr kumimoji="1" lang="ja-JP" altLang="en-US" smtClean="0"/>
              <a:t>2023/1/5</a:t>
            </a:fld>
            <a:endParaRPr kumimoji="1" lang="ja-JP" altLang="en-US" dirty="0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13C9590-B192-4648-A109-8D36459C8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765587A-48EC-4D42-9E0B-4292E8E2B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0D68E-7D2E-4F5D-A847-27C3048D5F6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936497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138AFF-F07D-460A-8C3C-106E33E0A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9AA884E-8C9B-4DC5-85B2-0D4DB1674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CB0DA-7A39-4503-90A2-E14BED031C0A}" type="datetimeFigureOut">
              <a:rPr kumimoji="1" lang="ja-JP" altLang="en-US" smtClean="0"/>
              <a:t>2023/1/5</a:t>
            </a:fld>
            <a:endParaRPr kumimoji="1" lang="ja-JP" altLang="en-US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02B6775-FEBC-447C-98C1-19B4AD454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9DABD4E-62E3-43DB-A0E0-CAF1C0C8D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0D68E-7D2E-4F5D-A847-27C3048D5F6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269674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C1D2507-D718-431C-B820-7C90C175A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CB0DA-7A39-4503-90A2-E14BED031C0A}" type="datetimeFigureOut">
              <a:rPr kumimoji="1" lang="ja-JP" altLang="en-US" smtClean="0"/>
              <a:t>2023/1/5</a:t>
            </a:fld>
            <a:endParaRPr kumimoji="1" lang="ja-JP" altLang="en-US" dirty="0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213D983-A777-4598-AA17-B437275D2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2D49ECF-7AFA-4B6E-A848-9FDBB46BC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0D68E-7D2E-4F5D-A847-27C3048D5F6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8772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0D2D006-D377-413A-9967-81812540C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E1B642D-8540-4673-84D2-B673133CA8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3571305-CC27-4E4B-BCD8-F237F1CE21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6CB0DA-7A39-4503-90A2-E14BED031C0A}" type="datetimeFigureOut">
              <a:rPr kumimoji="1" lang="ja-JP" altLang="en-US" smtClean="0"/>
              <a:t>2023/1/5</a:t>
            </a:fld>
            <a:endParaRPr kumimoji="1"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AC563B0-3F2B-4729-A852-2DC12D215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08130D9-8445-488D-AA14-A0755365C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0D68E-7D2E-4F5D-A847-27C3048D5F6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922996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881E41-AE21-4189-A98C-A726388D5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7E360EF-9806-4B70-B8AC-0CAEEFF57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413C4A0-A456-4262-B9D4-A7F4219FC7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DCC57EE-EA11-4307-A9F7-6788AB9F1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CB0DA-7A39-4503-90A2-E14BED031C0A}" type="datetimeFigureOut">
              <a:rPr kumimoji="1" lang="ja-JP" altLang="en-US" smtClean="0"/>
              <a:t>2023/1/5</a:t>
            </a:fld>
            <a:endParaRPr kumimoji="1" lang="ja-JP" altLang="en-US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7D00EE6-44A7-4B94-98E2-784D96811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70AD9D2-67C0-4A0C-9F4E-CD63C58F7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0D68E-7D2E-4F5D-A847-27C3048D5F6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577055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2F1F0CC-1DF6-43BE-913C-F5778E7B3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8157482E-BA9B-48C2-B098-1B7B0676C0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E26C1BE-30C3-445C-AC32-1C2FE565F8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E3EE308-4050-4377-B36A-834D3376A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CB0DA-7A39-4503-90A2-E14BED031C0A}" type="datetimeFigureOut">
              <a:rPr kumimoji="1" lang="ja-JP" altLang="en-US" smtClean="0"/>
              <a:t>2023/1/5</a:t>
            </a:fld>
            <a:endParaRPr kumimoji="1" lang="ja-JP" altLang="en-US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C53E6CF-6DD4-4F4C-A2B5-1501ED1A0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D3359B9-BBB7-4F56-A361-ED05139D4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0D68E-7D2E-4F5D-A847-27C3048D5F6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414067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1DF6EA5-8124-430B-BA32-ACCDE8BE6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E040340-ACE8-4F9D-A362-9C61F6198F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A2797AD-8E35-4D70-9EAE-472969E5A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CB0DA-7A39-4503-90A2-E14BED031C0A}" type="datetimeFigureOut">
              <a:rPr kumimoji="1" lang="ja-JP" altLang="en-US" smtClean="0"/>
              <a:t>2023/1/5</a:t>
            </a:fld>
            <a:endParaRPr kumimoji="1"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BEDA646-CD66-4873-9FC0-31219AF3A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5ED4FB9-DCD4-4C2B-A105-AF4B9C2D9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0D68E-7D2E-4F5D-A847-27C3048D5F6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176787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7F2B82A-3F74-496F-99B6-BD6AF8B938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9A8CD6F-4BC2-4D32-8647-F19E1E4CCC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600B83C-C77B-4434-80BC-354C78C4F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CB0DA-7A39-4503-90A2-E14BED031C0A}" type="datetimeFigureOut">
              <a:rPr kumimoji="1" lang="ja-JP" altLang="en-US" smtClean="0"/>
              <a:t>2023/1/5</a:t>
            </a:fld>
            <a:endParaRPr kumimoji="1"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2808BC8-A632-4AE6-9461-571763677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B455F91-2368-471A-81ED-7210F5774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0D68E-7D2E-4F5D-A847-27C3048D5F6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69736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BC7C97-50F3-44D4-92E7-89034991D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4847DB6-201B-4E99-9251-144148FA5E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6ADBF30-626A-4790-AA2B-EF98D2C519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63FB7C8-4081-4A52-AEC9-36EC42C76A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6CB0DA-7A39-4503-90A2-E14BED031C0A}" type="datetimeFigureOut">
              <a:rPr kumimoji="1" lang="ja-JP" altLang="en-US" smtClean="0"/>
              <a:t>2023/1/5</a:t>
            </a:fld>
            <a:endParaRPr kumimoji="1" lang="ja-JP" altLang="en-US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3FC664E-5656-4969-97AD-31BDCDF39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CA938CA-58A6-4C90-A969-B1066EDC2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0D68E-7D2E-4F5D-A847-27C3048D5F6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70981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E6EA263-009B-4B1D-9F37-9E03107DA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40BDFAD-55D9-4F15-B796-40D51F3E7C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EF40F46-5065-435C-AB4F-483B312154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4A41502-7302-4D0E-AEBB-E11E5C8BBC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F9CEA505-8B03-40A5-AECD-7A222E3609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D4BEC31-534A-49A8-BA82-E34C89AEC7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6CB0DA-7A39-4503-90A2-E14BED031C0A}" type="datetimeFigureOut">
              <a:rPr kumimoji="1" lang="ja-JP" altLang="en-US" smtClean="0"/>
              <a:t>2023/1/5</a:t>
            </a:fld>
            <a:endParaRPr kumimoji="1" lang="ja-JP" altLang="en-US" dirty="0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13C9590-B192-4648-A109-8D36459C8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765587A-48EC-4D42-9E0B-4292E8E2B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0D68E-7D2E-4F5D-A847-27C3048D5F6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18430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138AFF-F07D-460A-8C3C-106E33E0A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9AA884E-8C9B-4DC5-85B2-0D4DB16743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6CB0DA-7A39-4503-90A2-E14BED031C0A}" type="datetimeFigureOut">
              <a:rPr kumimoji="1" lang="ja-JP" altLang="en-US" smtClean="0"/>
              <a:t>2023/1/5</a:t>
            </a:fld>
            <a:endParaRPr kumimoji="1" lang="ja-JP" altLang="en-US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02B6775-FEBC-447C-98C1-19B4AD454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9DABD4E-62E3-43DB-A0E0-CAF1C0C8D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0D68E-7D2E-4F5D-A847-27C3048D5F6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82492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C1D2507-D718-431C-B820-7C90C175A9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6CB0DA-7A39-4503-90A2-E14BED031C0A}" type="datetimeFigureOut">
              <a:rPr kumimoji="1" lang="ja-JP" altLang="en-US" smtClean="0"/>
              <a:t>2023/1/5</a:t>
            </a:fld>
            <a:endParaRPr kumimoji="1" lang="ja-JP" altLang="en-US" dirty="0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213D983-A777-4598-AA17-B437275D2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2D49ECF-7AFA-4B6E-A848-9FDBB46BC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0D68E-7D2E-4F5D-A847-27C3048D5F6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62371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881E41-AE21-4189-A98C-A726388D5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7E360EF-9806-4B70-B8AC-0CAEEFF57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413C4A0-A456-4262-B9D4-A7F4219FC7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DCC57EE-EA11-4307-A9F7-6788AB9F13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6CB0DA-7A39-4503-90A2-E14BED031C0A}" type="datetimeFigureOut">
              <a:rPr kumimoji="1" lang="ja-JP" altLang="en-US" smtClean="0"/>
              <a:t>2023/1/5</a:t>
            </a:fld>
            <a:endParaRPr kumimoji="1" lang="ja-JP" altLang="en-US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7D00EE6-44A7-4B94-98E2-784D96811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70AD9D2-67C0-4A0C-9F4E-CD63C58F7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0D68E-7D2E-4F5D-A847-27C3048D5F6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90762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2F1F0CC-1DF6-43BE-913C-F5778E7B3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8157482E-BA9B-48C2-B098-1B7B0676C0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E26C1BE-30C3-445C-AC32-1C2FE565F8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E3EE308-4050-4377-B36A-834D3376A5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6CB0DA-7A39-4503-90A2-E14BED031C0A}" type="datetimeFigureOut">
              <a:rPr kumimoji="1" lang="ja-JP" altLang="en-US" smtClean="0"/>
              <a:t>2023/1/5</a:t>
            </a:fld>
            <a:endParaRPr kumimoji="1" lang="ja-JP" altLang="en-US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C53E6CF-6DD4-4F4C-A2B5-1501ED1A0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D3359B9-BBB7-4F56-A361-ED05139D4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0D68E-7D2E-4F5D-A847-27C3048D5F6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23718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BD4B0E3E-4247-418F-A1B9-DA2A57A37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1AC16B5-BA62-4FEB-8746-9F938B8B52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83E3DB3-9198-4A2E-98C2-355A8B283F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1F385F4-C64A-446C-9A61-C6F8177C7E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0D68E-7D2E-4F5D-A847-27C3048D5F6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5659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BD4B0E3E-4247-418F-A1B9-DA2A57A37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1AC16B5-BA62-4FEB-8746-9F938B8B52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93B943A-9771-46BC-9376-71347E48DD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CB0DA-7A39-4503-90A2-E14BED031C0A}" type="datetimeFigureOut">
              <a:rPr kumimoji="1" lang="ja-JP" altLang="en-US" smtClean="0"/>
              <a:t>2023/1/5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83E3DB3-9198-4A2E-98C2-355A8B283F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1F385F4-C64A-446C-9A61-C6F8177C7E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0D68E-7D2E-4F5D-A847-27C3048D5F6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7A119C6-89B7-4A42-AAA2-446A62A0DB8B}"/>
              </a:ext>
            </a:extLst>
          </p:cNvPr>
          <p:cNvSpPr txBox="1"/>
          <p:nvPr userDrawn="1"/>
        </p:nvSpPr>
        <p:spPr>
          <a:xfrm>
            <a:off x="0" y="6639252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100" b="0" i="0" dirty="0">
                <a:solidFill>
                  <a:srgbClr val="303030"/>
                </a:solidFill>
                <a:effectLst/>
                <a:latin typeface="Arial" panose="020B0604020202020204" pitchFamily="34" charset="0"/>
              </a:rPr>
              <a:t>MI-CET-0006-JP</a:t>
            </a:r>
            <a:endParaRPr lang="ja-JP" altLang="en-US" sz="1100" dirty="0"/>
          </a:p>
        </p:txBody>
      </p:sp>
    </p:spTree>
    <p:extLst>
      <p:ext uri="{BB962C8B-B14F-4D97-AF65-F5344CB8AC3E}">
        <p14:creationId xmlns:p14="http://schemas.microsoft.com/office/powerpoint/2010/main" val="329291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BD4B0E3E-4247-418F-A1B9-DA2A57A37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1AC16B5-BA62-4FEB-8746-9F938B8B52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93B943A-9771-46BC-9376-71347E48DD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CB0DA-7A39-4503-90A2-E14BED031C0A}" type="datetimeFigureOut">
              <a:rPr kumimoji="1" lang="ja-JP" altLang="en-US" smtClean="0"/>
              <a:t>2023/1/5</a:t>
            </a:fld>
            <a:endParaRPr kumimoji="1"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83E3DB3-9198-4A2E-98C2-355A8B283F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1F385F4-C64A-446C-9A61-C6F8177C7E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0D68E-7D2E-4F5D-A847-27C3048D5F6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2432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327A27FD-0B09-43DE-A407-AD706124A32C}"/>
              </a:ext>
            </a:extLst>
          </p:cNvPr>
          <p:cNvSpPr/>
          <p:nvPr/>
        </p:nvSpPr>
        <p:spPr>
          <a:xfrm>
            <a:off x="999524" y="5108648"/>
            <a:ext cx="10704796" cy="103086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CB5A3C9-2107-4766-8FA3-485CD823D681}"/>
              </a:ext>
            </a:extLst>
          </p:cNvPr>
          <p:cNvSpPr txBox="1"/>
          <p:nvPr/>
        </p:nvSpPr>
        <p:spPr>
          <a:xfrm>
            <a:off x="272492" y="234538"/>
            <a:ext cx="71609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グラム染色は尿路感染症の除外に有用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37A3D85-CBB0-4BF2-9501-3367753CA5EF}"/>
              </a:ext>
            </a:extLst>
          </p:cNvPr>
          <p:cNvSpPr txBox="1"/>
          <p:nvPr/>
        </p:nvSpPr>
        <p:spPr>
          <a:xfrm>
            <a:off x="248695" y="1114540"/>
            <a:ext cx="6295313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[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患者背景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]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74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歳女性、婦人科腫瘍に対して放射線療法中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微熱と排尿時痛を感じ、排尿回数の増加がみられた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尿定性を行ったところ、白血球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(3+)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であった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体温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37.2℃</a:t>
            </a:r>
            <a:r>
              <a:rPr kumimoji="1" lang="ja-JP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、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脈拍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68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回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/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分、呼吸数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12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回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/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分、血圧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116/68mmHg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白血球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4,800/</a:t>
            </a:r>
            <a:r>
              <a:rPr kumimoji="1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μL</a:t>
            </a:r>
            <a:r>
              <a:rPr kumimoji="1" lang="ja-JP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、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CRP2.6mg/dL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検査所見から尿路感染症が疑われた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940022F-491F-499F-858B-5BE641823667}"/>
              </a:ext>
            </a:extLst>
          </p:cNvPr>
          <p:cNvSpPr txBox="1"/>
          <p:nvPr/>
        </p:nvSpPr>
        <p:spPr>
          <a:xfrm>
            <a:off x="248695" y="3781515"/>
            <a:ext cx="6013185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[ </a:t>
            </a:r>
            <a:r>
              <a:rPr kumimoji="1" lang="ja-JP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診断・経過 </a:t>
            </a: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]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尿路感染症の可能性は低い</a:t>
            </a:r>
            <a:endParaRPr kumimoji="1" lang="en-US" altLang="ja-JP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放射線性膀胱炎を疑い、解熱鎮痛剤のみで経過観察を行った</a:t>
            </a:r>
            <a:endParaRPr kumimoji="1" lang="en-US" altLang="ja-JP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グラム染色により不要な抗菌薬使用を避けることができた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0711591-B38A-44E8-870B-BB0DD1E4B5C4}"/>
              </a:ext>
            </a:extLst>
          </p:cNvPr>
          <p:cNvSpPr txBox="1"/>
          <p:nvPr/>
        </p:nvSpPr>
        <p:spPr>
          <a:xfrm>
            <a:off x="5618287" y="6430305"/>
            <a:ext cx="64940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※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本記事の症例は、個人を識別あるいは特定できないよう一部情報を加工、変更しています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提供：佐賀大学附属病院 感染制御部 副部長　濵田 洋平 先生</a:t>
            </a: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8BE8F575-3035-4777-B6DB-B939F8704563}"/>
              </a:ext>
            </a:extLst>
          </p:cNvPr>
          <p:cNvGrpSpPr/>
          <p:nvPr/>
        </p:nvGrpSpPr>
        <p:grpSpPr>
          <a:xfrm>
            <a:off x="7466288" y="1189959"/>
            <a:ext cx="4420563" cy="3284724"/>
            <a:chOff x="7550003" y="903514"/>
            <a:chExt cx="4420563" cy="3284724"/>
          </a:xfrm>
        </p:grpSpPr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E8754D97-3857-48D3-81A5-51D0237CD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0003" y="903514"/>
              <a:ext cx="4420563" cy="328472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DD85128C-B8C8-4297-B275-6E99BDB45E1A}"/>
                </a:ext>
              </a:extLst>
            </p:cNvPr>
            <p:cNvSpPr txBox="1"/>
            <p:nvPr/>
          </p:nvSpPr>
          <p:spPr>
            <a:xfrm>
              <a:off x="7705191" y="1019796"/>
              <a:ext cx="1645920" cy="369332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メイリオ"/>
                  <a:cs typeface="+mn-cs"/>
                </a:rPr>
                <a:t>尿グラム染色</a:t>
              </a:r>
              <a:endPara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メイリオ"/>
                <a:cs typeface="+mn-cs"/>
              </a:endParaRPr>
            </a:p>
          </p:txBody>
        </p:sp>
      </p:grp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4D9B53D-68B2-46E0-ACC8-0747A51E765F}"/>
              </a:ext>
            </a:extLst>
          </p:cNvPr>
          <p:cNvSpPr txBox="1"/>
          <p:nvPr/>
        </p:nvSpPr>
        <p:spPr>
          <a:xfrm>
            <a:off x="248695" y="3038294"/>
            <a:ext cx="55194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[ </a:t>
            </a:r>
            <a:r>
              <a:rPr kumimoji="1" lang="ja-JP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グラム染色結果 </a:t>
            </a: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尿中に多数の好中球が認められたが、菌はみられなかった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B81F356-47F0-491E-960D-58103864445D}"/>
              </a:ext>
            </a:extLst>
          </p:cNvPr>
          <p:cNvSpPr txBox="1"/>
          <p:nvPr/>
        </p:nvSpPr>
        <p:spPr>
          <a:xfrm>
            <a:off x="1449201" y="5165210"/>
            <a:ext cx="102551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グラム染色で菌が検出されないときは、細菌感染症ではない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可能性も考える。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CBE8888-AFCC-4A52-8637-492378496FBF}"/>
              </a:ext>
            </a:extLst>
          </p:cNvPr>
          <p:cNvSpPr txBox="1"/>
          <p:nvPr/>
        </p:nvSpPr>
        <p:spPr>
          <a:xfrm rot="19408450">
            <a:off x="782710" y="5068704"/>
            <a:ext cx="8915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+mn-cs"/>
              </a:rPr>
              <a:t>ポイント</a:t>
            </a:r>
          </a:p>
        </p:txBody>
      </p:sp>
    </p:spTree>
    <p:extLst>
      <p:ext uri="{BB962C8B-B14F-4D97-AF65-F5344CB8AC3E}">
        <p14:creationId xmlns:p14="http://schemas.microsoft.com/office/powerpoint/2010/main" val="3318692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CB5A3C9-2107-4766-8FA3-485CD823D681}"/>
              </a:ext>
            </a:extLst>
          </p:cNvPr>
          <p:cNvSpPr txBox="1"/>
          <p:nvPr/>
        </p:nvSpPr>
        <p:spPr>
          <a:xfrm>
            <a:off x="272492" y="234538"/>
            <a:ext cx="71609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グラム染色は尿路感染症の除外に有用</a:t>
            </a:r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37A3D85-CBB0-4BF2-9501-3367753CA5EF}"/>
              </a:ext>
            </a:extLst>
          </p:cNvPr>
          <p:cNvSpPr txBox="1"/>
          <p:nvPr/>
        </p:nvSpPr>
        <p:spPr>
          <a:xfrm>
            <a:off x="272492" y="1096256"/>
            <a:ext cx="704473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[ 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患者背景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]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80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歳、男性。前立腺癌で外来放射線療法中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発熱と倦怠感、意識障害が出現し、救急搬送された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尿検査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(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白血球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3+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、亜硝酸塩陰性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)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で尿路感染症の可能性が考えられた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体温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38.6℃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、脈拍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134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回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/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分、呼吸数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30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回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/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分、血圧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80/44mmHg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白血球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11800/μL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、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CRP31.9mg/dL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940022F-491F-499F-858B-5BE641823667}"/>
              </a:ext>
            </a:extLst>
          </p:cNvPr>
          <p:cNvSpPr txBox="1"/>
          <p:nvPr/>
        </p:nvSpPr>
        <p:spPr>
          <a:xfrm>
            <a:off x="272493" y="3962219"/>
            <a:ext cx="97493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[ 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診断・経過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]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患者背景や尿検査から尿路感染症が疑われたが、尿グラム染色所見より、　　　　　　　　　　　　　　　　尿路感染症の可能性は低いと判断した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その後、血液検査で胆道系酵素の上昇と、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CT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で胆嚢炎の所見が判明し、胆嚢炎として治療を行った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4D9B53D-68B2-46E0-ACC8-0747A51E765F}"/>
              </a:ext>
            </a:extLst>
          </p:cNvPr>
          <p:cNvSpPr txBox="1"/>
          <p:nvPr/>
        </p:nvSpPr>
        <p:spPr>
          <a:xfrm>
            <a:off x="272492" y="3023078"/>
            <a:ext cx="778212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[ 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グラム染色結果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尿のグラム染色では、ごく少数の好中球のみで細菌はみられなかった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95900EBF-3BAE-4CEA-99A0-A11554CEE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959" y="1107037"/>
            <a:ext cx="4343900" cy="32270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421FD42-7BB1-4291-88F5-2DEA9F581E7C}"/>
              </a:ext>
            </a:extLst>
          </p:cNvPr>
          <p:cNvSpPr txBox="1"/>
          <p:nvPr/>
        </p:nvSpPr>
        <p:spPr>
          <a:xfrm>
            <a:off x="7718880" y="1226817"/>
            <a:ext cx="1645920" cy="369332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メイリオ"/>
                <a:cs typeface="+mn-cs"/>
              </a:rPr>
              <a:t>尿グラム染色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メイリオ"/>
              <a:cs typeface="+mn-cs"/>
            </a:endParaRP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BBA7A47B-AA4C-4DCE-8126-18979FEAC816}"/>
              </a:ext>
            </a:extLst>
          </p:cNvPr>
          <p:cNvSpPr/>
          <p:nvPr/>
        </p:nvSpPr>
        <p:spPr>
          <a:xfrm>
            <a:off x="448701" y="5135457"/>
            <a:ext cx="11607464" cy="103471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65087D3-7107-4C68-972B-37F09EA32616}"/>
              </a:ext>
            </a:extLst>
          </p:cNvPr>
          <p:cNvSpPr txBox="1"/>
          <p:nvPr/>
        </p:nvSpPr>
        <p:spPr>
          <a:xfrm>
            <a:off x="673539" y="5261895"/>
            <a:ext cx="114200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グラム染色で菌が検出されないときは、その部位の細菌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感染症の可能性は下がる。</a:t>
            </a:r>
            <a:r>
              <a:rPr kumimoji="1" lang="ja-JP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他の臓器の感染症も考慮する必要がある。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D8BE4F3-0678-4748-B364-9C8D2BA48B43}"/>
              </a:ext>
            </a:extLst>
          </p:cNvPr>
          <p:cNvSpPr txBox="1"/>
          <p:nvPr/>
        </p:nvSpPr>
        <p:spPr>
          <a:xfrm rot="19408450">
            <a:off x="227744" y="5175630"/>
            <a:ext cx="8915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+mn-cs"/>
              </a:rPr>
              <a:t>ポイント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A921E30-A5C6-4914-B236-FA957BF6039C}"/>
              </a:ext>
            </a:extLst>
          </p:cNvPr>
          <p:cNvSpPr txBox="1"/>
          <p:nvPr/>
        </p:nvSpPr>
        <p:spPr>
          <a:xfrm>
            <a:off x="4646345" y="6361852"/>
            <a:ext cx="75456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※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本記事の症例は、個人を識別あるいは特定できないよう一部情報を加工、変更しています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提供：佐賀大学附属病院 感染制御部 副部長 濵田 洋平 先生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3A6B126-58B0-42B8-82D7-5A7B041218AC}"/>
              </a:ext>
            </a:extLst>
          </p:cNvPr>
          <p:cNvSpPr txBox="1"/>
          <p:nvPr/>
        </p:nvSpPr>
        <p:spPr>
          <a:xfrm>
            <a:off x="59452" y="6623462"/>
            <a:ext cx="14299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MI-CET-0024-JP</a:t>
            </a:r>
            <a:endParaRPr kumimoji="1" lang="ja-JP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332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CB5A3C9-2107-4766-8FA3-485CD823D681}"/>
              </a:ext>
            </a:extLst>
          </p:cNvPr>
          <p:cNvSpPr txBox="1"/>
          <p:nvPr/>
        </p:nvSpPr>
        <p:spPr>
          <a:xfrm>
            <a:off x="272492" y="234538"/>
            <a:ext cx="71609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グラム染色は尿路感染症の除外に有用</a:t>
            </a:r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37A3D85-CBB0-4BF2-9501-3367753CA5EF}"/>
              </a:ext>
            </a:extLst>
          </p:cNvPr>
          <p:cNvSpPr txBox="1"/>
          <p:nvPr/>
        </p:nvSpPr>
        <p:spPr>
          <a:xfrm>
            <a:off x="272492" y="1009452"/>
            <a:ext cx="704473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[ 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患者背景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]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68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歳、女性。子宮頸癌に対して放射線療法中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微熱と排尿時痛、排尿回数の増加があったため、膀胱炎や腎盂腎炎など尿路感染症を疑い尿のグラム染色を行った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体温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37.4℃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、脈拍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76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回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/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分、呼吸数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14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回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/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分、血圧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126/74mmHg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白血球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6600/μL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、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CRP7.6mg/dL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940022F-491F-499F-858B-5BE641823667}"/>
              </a:ext>
            </a:extLst>
          </p:cNvPr>
          <p:cNvSpPr txBox="1"/>
          <p:nvPr/>
        </p:nvSpPr>
        <p:spPr>
          <a:xfrm>
            <a:off x="272492" y="3567652"/>
            <a:ext cx="74933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[ 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診断・経過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]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尿中には菌はみられず、尿路感染症の可能性は下がると考えられた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その後、経腟エコーと腹部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CT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で子宮留膿腫が判明し、抗菌薬治療で改善した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子宮からの炎症波及に伴う膀胱刺激症状であったと思われた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4D9B53D-68B2-46E0-ACC8-0747A51E765F}"/>
              </a:ext>
            </a:extLst>
          </p:cNvPr>
          <p:cNvSpPr txBox="1"/>
          <p:nvPr/>
        </p:nvSpPr>
        <p:spPr>
          <a:xfrm>
            <a:off x="272492" y="2788518"/>
            <a:ext cx="706853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[ 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グラム染色結果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尿でグラム染色では、好中球は多数みられたが、菌はみられなかった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5816E622-BF5B-4683-AFB8-1564D9851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823" y="1200425"/>
            <a:ext cx="4313766" cy="32059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62FBC41-A99E-41C4-9482-49B704803D5F}"/>
              </a:ext>
            </a:extLst>
          </p:cNvPr>
          <p:cNvSpPr txBox="1"/>
          <p:nvPr/>
        </p:nvSpPr>
        <p:spPr>
          <a:xfrm>
            <a:off x="7902107" y="1320205"/>
            <a:ext cx="1645920" cy="369332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メイリオ"/>
                <a:cs typeface="+mn-cs"/>
              </a:rPr>
              <a:t>尿グラム染色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メイリオ"/>
              <a:cs typeface="+mn-cs"/>
            </a:endParaRPr>
          </a:p>
        </p:txBody>
      </p:sp>
      <p:sp>
        <p:nvSpPr>
          <p:cNvPr id="13" name="四角形: 角を丸くする 9">
            <a:extLst>
              <a:ext uri="{FF2B5EF4-FFF2-40B4-BE49-F238E27FC236}">
                <a16:creationId xmlns:a16="http://schemas.microsoft.com/office/drawing/2014/main" id="{AB4EFF1B-A7C9-49FB-AA40-475220E7EC37}"/>
              </a:ext>
            </a:extLst>
          </p:cNvPr>
          <p:cNvSpPr/>
          <p:nvPr/>
        </p:nvSpPr>
        <p:spPr>
          <a:xfrm>
            <a:off x="1315698" y="4842969"/>
            <a:ext cx="10096014" cy="144155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A63C402-952C-48CA-888E-F368E01377EA}"/>
              </a:ext>
            </a:extLst>
          </p:cNvPr>
          <p:cNvSpPr txBox="1"/>
          <p:nvPr/>
        </p:nvSpPr>
        <p:spPr>
          <a:xfrm>
            <a:off x="1765374" y="4899531"/>
            <a:ext cx="96463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頻尿や残尿感などの症状があっても尿グラム染色が陰性のときは、細菌性腟炎、虫垂炎、骨盤内膿瘍など膀胱周囲にある臓器の感染症も鑑別に挙げる。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4AD94FE-20F0-44F7-B21E-E981CB434DC6}"/>
              </a:ext>
            </a:extLst>
          </p:cNvPr>
          <p:cNvSpPr txBox="1"/>
          <p:nvPr/>
        </p:nvSpPr>
        <p:spPr>
          <a:xfrm rot="19408450">
            <a:off x="1094741" y="4869245"/>
            <a:ext cx="8915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+mn-cs"/>
              </a:rPr>
              <a:t>ポイント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FF46CA5-818C-41B7-8B31-F0C08817D95B}"/>
              </a:ext>
            </a:extLst>
          </p:cNvPr>
          <p:cNvSpPr txBox="1"/>
          <p:nvPr/>
        </p:nvSpPr>
        <p:spPr>
          <a:xfrm>
            <a:off x="4646345" y="6361852"/>
            <a:ext cx="75456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※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本記事の症例は、個人を識別あるいは特定できないよう一部情報を加工、変更しています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提供：佐賀大学附属病院 感染制御部 副部長 濵田 洋平 先生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D874BB9-193E-42FB-8465-4B0D646DC05E}"/>
              </a:ext>
            </a:extLst>
          </p:cNvPr>
          <p:cNvSpPr txBox="1"/>
          <p:nvPr/>
        </p:nvSpPr>
        <p:spPr>
          <a:xfrm>
            <a:off x="59452" y="6623462"/>
            <a:ext cx="14299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MI-CET-0024-JP</a:t>
            </a:r>
            <a:endParaRPr kumimoji="1" lang="ja-JP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4572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sisl xmlns:xsi="http://www.w3.org/2001/XMLSchema-instance" xmlns:xsd="http://www.w3.org/2001/XMLSchema" xmlns="http://www.boldonjames.com/2008/01/sie/internal/label" sislVersion="0" policy="a10f9ac0-5937-4b4f-b459-96aedd9ed2c5" origin="userSelected">
  <element uid="72a5d865-2c9e-41bb-b8a0-b31322cd1ede" value=""/>
</sisl>
</file>

<file path=customXml/itemProps1.xml><?xml version="1.0" encoding="utf-8"?>
<ds:datastoreItem xmlns:ds="http://schemas.openxmlformats.org/officeDocument/2006/customXml" ds:itemID="{07D4022F-1C87-4056-A448-57E887171757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661</Words>
  <Application>Microsoft Office PowerPoint</Application>
  <PresentationFormat>ワイド画面</PresentationFormat>
  <Paragraphs>59</Paragraphs>
  <Slides>3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3</vt:i4>
      </vt:variant>
    </vt:vector>
  </HeadingPairs>
  <TitlesOfParts>
    <vt:vector size="12" baseType="lpstr">
      <vt:lpstr>HGP創英角ﾎﾟｯﾌﾟ体</vt:lpstr>
      <vt:lpstr>游ゴシック</vt:lpstr>
      <vt:lpstr>游ゴシック Light</vt:lpstr>
      <vt:lpstr>Arial</vt:lpstr>
      <vt:lpstr>Century Gothic</vt:lpstr>
      <vt:lpstr>Wingdings</vt:lpstr>
      <vt:lpstr>Office テーマ</vt:lpstr>
      <vt:lpstr>2_Office テーマ</vt:lpstr>
      <vt:lpstr>1_Office テーマ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2023-01-05T07:13:43Z</dcterms:created>
  <dcterms:modified xsi:type="dcterms:W3CDTF">2023-01-05T07:14:05Z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81acc0d-dcc4-4dc9-a2c5-be70b05a2fe6_Enabled">
    <vt:lpwstr>true</vt:lpwstr>
  </property>
  <property fmtid="{D5CDD505-2E9C-101B-9397-08002B2CF9AE}" pid="3" name="MSIP_Label_e81acc0d-dcc4-4dc9-a2c5-be70b05a2fe6_SetDate">
    <vt:lpwstr>2023-01-05T07:14:03Z</vt:lpwstr>
  </property>
  <property fmtid="{D5CDD505-2E9C-101B-9397-08002B2CF9AE}" pid="4" name="MSIP_Label_e81acc0d-dcc4-4dc9-a2c5-be70b05a2fe6_Method">
    <vt:lpwstr>Privileged</vt:lpwstr>
  </property>
  <property fmtid="{D5CDD505-2E9C-101B-9397-08002B2CF9AE}" pid="5" name="MSIP_Label_e81acc0d-dcc4-4dc9-a2c5-be70b05a2fe6_Name">
    <vt:lpwstr>e81acc0d-dcc4-4dc9-a2c5-be70b05a2fe6</vt:lpwstr>
  </property>
  <property fmtid="{D5CDD505-2E9C-101B-9397-08002B2CF9AE}" pid="6" name="MSIP_Label_e81acc0d-dcc4-4dc9-a2c5-be70b05a2fe6_SiteId">
    <vt:lpwstr>a00de4ec-48a8-43a6-be74-e31274e2060d</vt:lpwstr>
  </property>
  <property fmtid="{D5CDD505-2E9C-101B-9397-08002B2CF9AE}" pid="7" name="MSIP_Label_e81acc0d-dcc4-4dc9-a2c5-be70b05a2fe6_ActionId">
    <vt:lpwstr>9659b5cc-a85c-46b8-b99d-5aeb13e810df</vt:lpwstr>
  </property>
  <property fmtid="{D5CDD505-2E9C-101B-9397-08002B2CF9AE}" pid="8" name="MSIP_Label_e81acc0d-dcc4-4dc9-a2c5-be70b05a2fe6_ContentBits">
    <vt:lpwstr>0</vt:lpwstr>
  </property>
  <property fmtid="{D5CDD505-2E9C-101B-9397-08002B2CF9AE}" pid="9" name="MerckAIPLabel">
    <vt:lpwstr>NotClassified</vt:lpwstr>
  </property>
  <property fmtid="{D5CDD505-2E9C-101B-9397-08002B2CF9AE}" pid="10" name="MerckAIPDataExchange">
    <vt:lpwstr>!MRKMIP@NotClassified</vt:lpwstr>
  </property>
</Properties>
</file>