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8" r:id="rId5"/>
  </p:sldMasterIdLst>
  <p:notesMasterIdLst>
    <p:notesMasterId r:id="rId40"/>
  </p:notesMasterIdLst>
  <p:handoutMasterIdLst>
    <p:handoutMasterId r:id="rId41"/>
  </p:handoutMasterIdLst>
  <p:sldIdLst>
    <p:sldId id="738" r:id="rId6"/>
    <p:sldId id="739" r:id="rId7"/>
    <p:sldId id="663" r:id="rId8"/>
    <p:sldId id="674" r:id="rId9"/>
    <p:sldId id="715" r:id="rId10"/>
    <p:sldId id="740" r:id="rId11"/>
    <p:sldId id="587" r:id="rId12"/>
    <p:sldId id="677" r:id="rId13"/>
    <p:sldId id="609" r:id="rId14"/>
    <p:sldId id="716" r:id="rId15"/>
    <p:sldId id="717" r:id="rId16"/>
    <p:sldId id="733" r:id="rId17"/>
    <p:sldId id="728" r:id="rId18"/>
    <p:sldId id="745" r:id="rId19"/>
    <p:sldId id="694" r:id="rId20"/>
    <p:sldId id="743" r:id="rId21"/>
    <p:sldId id="723" r:id="rId22"/>
    <p:sldId id="746" r:id="rId23"/>
    <p:sldId id="747" r:id="rId24"/>
    <p:sldId id="724" r:id="rId25"/>
    <p:sldId id="725" r:id="rId26"/>
    <p:sldId id="726" r:id="rId27"/>
    <p:sldId id="697" r:id="rId28"/>
    <p:sldId id="698" r:id="rId29"/>
    <p:sldId id="699" r:id="rId30"/>
    <p:sldId id="709" r:id="rId31"/>
    <p:sldId id="710" r:id="rId32"/>
    <p:sldId id="714" r:id="rId33"/>
    <p:sldId id="410" r:id="rId34"/>
    <p:sldId id="667" r:id="rId35"/>
    <p:sldId id="666" r:id="rId36"/>
    <p:sldId id="555" r:id="rId37"/>
    <p:sldId id="556" r:id="rId38"/>
    <p:sldId id="748" r:id="rId39"/>
  </p:sldIdLst>
  <p:sldSz cx="12192000" cy="6858000"/>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10" userDrawn="1">
          <p15:clr>
            <a:srgbClr val="A4A3A4"/>
          </p15:clr>
        </p15:guide>
        <p15:guide id="4" pos="697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0066"/>
    <a:srgbClr val="7F7F7F"/>
    <a:srgbClr val="0070C0"/>
    <a:srgbClr val="00B0F0"/>
    <a:srgbClr val="9FDAFF"/>
    <a:srgbClr val="CCECFF"/>
    <a:srgbClr val="FFEBF2"/>
    <a:srgbClr val="99CCFF"/>
    <a:srgbClr val="FFC1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36" autoAdjust="0"/>
    <p:restoredTop sz="90098" autoAdjust="0"/>
  </p:normalViewPr>
  <p:slideViewPr>
    <p:cSldViewPr snapToGrid="0">
      <p:cViewPr varScale="1">
        <p:scale>
          <a:sx n="67" d="100"/>
          <a:sy n="67" d="100"/>
        </p:scale>
        <p:origin x="804" y="84"/>
      </p:cViewPr>
      <p:guideLst>
        <p:guide orient="horz" pos="2160"/>
        <p:guide pos="3840"/>
        <p:guide pos="710"/>
        <p:guide pos="6970"/>
      </p:guideLst>
    </p:cSldViewPr>
  </p:slideViewPr>
  <p:outlineViewPr>
    <p:cViewPr>
      <p:scale>
        <a:sx n="33" d="100"/>
        <a:sy n="33" d="100"/>
      </p:scale>
      <p:origin x="0" y="10332"/>
    </p:cViewPr>
  </p:outlineViewPr>
  <p:notesTextViewPr>
    <p:cViewPr>
      <p:scale>
        <a:sx n="1" d="1"/>
        <a:sy n="1" d="1"/>
      </p:scale>
      <p:origin x="0" y="0"/>
    </p:cViewPr>
  </p:notesTextViewPr>
  <p:sorterViewPr>
    <p:cViewPr>
      <p:scale>
        <a:sx n="100" d="100"/>
        <a:sy n="100" d="100"/>
      </p:scale>
      <p:origin x="0" y="2604"/>
    </p:cViewPr>
  </p:sorterViewPr>
  <p:notesViewPr>
    <p:cSldViewPr snapToGrid="0">
      <p:cViewPr varScale="1">
        <p:scale>
          <a:sx n="62" d="100"/>
          <a:sy n="62" d="100"/>
        </p:scale>
        <p:origin x="4922" y="3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9327339181286547E-2"/>
          <c:y val="2.5601587301587302E-2"/>
          <c:w val="0.76654254385964915"/>
          <c:h val="0.94879682539682542"/>
        </c:manualLayout>
      </c:layout>
      <c:barChart>
        <c:barDir val="col"/>
        <c:grouping val="percentStacked"/>
        <c:varyColors val="0"/>
        <c:ser>
          <c:idx val="0"/>
          <c:order val="0"/>
          <c:tx>
            <c:strRef>
              <c:f>STI患者数割合!$B$4</c:f>
              <c:strCache>
                <c:ptCount val="1"/>
                <c:pt idx="0">
                  <c:v>10歳未満</c:v>
                </c:pt>
              </c:strCache>
            </c:strRef>
          </c:tx>
          <c:spPr>
            <a:solidFill>
              <a:srgbClr val="FFC1D6"/>
            </a:solidFill>
            <a:ln w="12700">
              <a:noFill/>
            </a:ln>
          </c:spPr>
          <c:invertIfNegative val="0"/>
          <c:dLbls>
            <c:numFmt formatCode="0.0;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STI患者数割合!$C$3:$F$3</c:f>
              <c:strCache>
                <c:ptCount val="4"/>
                <c:pt idx="0">
                  <c:v>性器クラミジア</c:v>
                </c:pt>
                <c:pt idx="1">
                  <c:v>淋病</c:v>
                </c:pt>
                <c:pt idx="2">
                  <c:v>尖圭コンジローマ</c:v>
                </c:pt>
                <c:pt idx="3">
                  <c:v>性器ヘルペス</c:v>
                </c:pt>
              </c:strCache>
            </c:strRef>
          </c:cat>
          <c:val>
            <c:numRef>
              <c:f>STI患者数割合!$C$4:$F$4</c:f>
              <c:numCache>
                <c:formatCode>#,##0.0;[Red]\-#,##0.0</c:formatCode>
                <c:ptCount val="4"/>
                <c:pt idx="0">
                  <c:v>0</c:v>
                </c:pt>
                <c:pt idx="1">
                  <c:v>0</c:v>
                </c:pt>
                <c:pt idx="2">
                  <c:v>0</c:v>
                </c:pt>
                <c:pt idx="3">
                  <c:v>0</c:v>
                </c:pt>
              </c:numCache>
            </c:numRef>
          </c:val>
          <c:extLst>
            <c:ext xmlns:c16="http://schemas.microsoft.com/office/drawing/2014/chart" uri="{C3380CC4-5D6E-409C-BE32-E72D297353CC}">
              <c16:uniqueId val="{00000000-5C31-4506-BA35-529D157285F0}"/>
            </c:ext>
          </c:extLst>
        </c:ser>
        <c:ser>
          <c:idx val="1"/>
          <c:order val="1"/>
          <c:tx>
            <c:strRef>
              <c:f>STI患者数割合!$B$5</c:f>
              <c:strCache>
                <c:ptCount val="1"/>
                <c:pt idx="0">
                  <c:v>10代</c:v>
                </c:pt>
              </c:strCache>
            </c:strRef>
          </c:tx>
          <c:spPr>
            <a:solidFill>
              <a:srgbClr val="CCCCFF"/>
            </a:solidFill>
            <a:ln w="12700">
              <a:noFill/>
            </a:ln>
          </c:spPr>
          <c:invertIfNegative val="0"/>
          <c:dLbls>
            <c:dLbl>
              <c:idx val="3"/>
              <c:layout>
                <c:manualLayout>
                  <c:x val="0"/>
                  <c:y val="-6.71957671957671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31-4506-BA35-529D157285F0}"/>
                </c:ext>
              </c:extLst>
            </c:dLbl>
            <c:numFmt formatCode="0.0&quot;%&quot;" sourceLinked="0"/>
            <c:spPr>
              <a:noFill/>
              <a:ln>
                <a:noFill/>
              </a:ln>
              <a:effectLst/>
            </c:spPr>
            <c:txPr>
              <a:bodyPr/>
              <a:lstStyle/>
              <a:p>
                <a:pPr>
                  <a:defRPr sz="14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STI患者数割合!$C$3:$F$3</c:f>
              <c:strCache>
                <c:ptCount val="4"/>
                <c:pt idx="0">
                  <c:v>性器クラミジア</c:v>
                </c:pt>
                <c:pt idx="1">
                  <c:v>淋病</c:v>
                </c:pt>
                <c:pt idx="2">
                  <c:v>尖圭コンジローマ</c:v>
                </c:pt>
                <c:pt idx="3">
                  <c:v>性器ヘルペス</c:v>
                </c:pt>
              </c:strCache>
            </c:strRef>
          </c:cat>
          <c:val>
            <c:numRef>
              <c:f>STI患者数割合!$C$5:$F$5</c:f>
              <c:numCache>
                <c:formatCode>#,##0.0;[Red]\-#,##0.0</c:formatCode>
                <c:ptCount val="4"/>
                <c:pt idx="0">
                  <c:v>11.4</c:v>
                </c:pt>
                <c:pt idx="1">
                  <c:v>8.1999999999999993</c:v>
                </c:pt>
                <c:pt idx="2">
                  <c:v>6.5</c:v>
                </c:pt>
                <c:pt idx="3">
                  <c:v>4.4000000000000004</c:v>
                </c:pt>
              </c:numCache>
            </c:numRef>
          </c:val>
          <c:extLst>
            <c:ext xmlns:c16="http://schemas.microsoft.com/office/drawing/2014/chart" uri="{C3380CC4-5D6E-409C-BE32-E72D297353CC}">
              <c16:uniqueId val="{00000002-5C31-4506-BA35-529D157285F0}"/>
            </c:ext>
          </c:extLst>
        </c:ser>
        <c:ser>
          <c:idx val="2"/>
          <c:order val="2"/>
          <c:tx>
            <c:strRef>
              <c:f>STI患者数割合!$B$6</c:f>
              <c:strCache>
                <c:ptCount val="1"/>
                <c:pt idx="0">
                  <c:v>20代</c:v>
                </c:pt>
              </c:strCache>
            </c:strRef>
          </c:tx>
          <c:spPr>
            <a:solidFill>
              <a:srgbClr val="66CCFF"/>
            </a:solidFill>
            <a:ln w="12700">
              <a:noFill/>
            </a:ln>
          </c:spPr>
          <c:invertIfNegative val="0"/>
          <c:dLbls>
            <c:numFmt formatCode="0.0&quot;%&quot;" sourceLinked="0"/>
            <c:spPr>
              <a:noFill/>
              <a:ln>
                <a:noFill/>
              </a:ln>
              <a:effectLst/>
            </c:spPr>
            <c:txPr>
              <a:bodyPr/>
              <a:lstStyle/>
              <a:p>
                <a:pPr>
                  <a:defRPr sz="14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STI患者数割合!$C$3:$F$3</c:f>
              <c:strCache>
                <c:ptCount val="4"/>
                <c:pt idx="0">
                  <c:v>性器クラミジア</c:v>
                </c:pt>
                <c:pt idx="1">
                  <c:v>淋病</c:v>
                </c:pt>
                <c:pt idx="2">
                  <c:v>尖圭コンジローマ</c:v>
                </c:pt>
                <c:pt idx="3">
                  <c:v>性器ヘルペス</c:v>
                </c:pt>
              </c:strCache>
            </c:strRef>
          </c:cat>
          <c:val>
            <c:numRef>
              <c:f>STI患者数割合!$C$6:$F$6</c:f>
              <c:numCache>
                <c:formatCode>#,##0.0;[Red]\-#,##0.0</c:formatCode>
                <c:ptCount val="4"/>
                <c:pt idx="0">
                  <c:v>46.6</c:v>
                </c:pt>
                <c:pt idx="1">
                  <c:v>40.200000000000003</c:v>
                </c:pt>
                <c:pt idx="2">
                  <c:v>39.200000000000003</c:v>
                </c:pt>
                <c:pt idx="3">
                  <c:v>28.9</c:v>
                </c:pt>
              </c:numCache>
            </c:numRef>
          </c:val>
          <c:extLst>
            <c:ext xmlns:c16="http://schemas.microsoft.com/office/drawing/2014/chart" uri="{C3380CC4-5D6E-409C-BE32-E72D297353CC}">
              <c16:uniqueId val="{00000003-5C31-4506-BA35-529D157285F0}"/>
            </c:ext>
          </c:extLst>
        </c:ser>
        <c:ser>
          <c:idx val="3"/>
          <c:order val="3"/>
          <c:tx>
            <c:strRef>
              <c:f>STI患者数割合!$B$7</c:f>
              <c:strCache>
                <c:ptCount val="1"/>
                <c:pt idx="0">
                  <c:v>30代</c:v>
                </c:pt>
              </c:strCache>
            </c:strRef>
          </c:tx>
          <c:spPr>
            <a:solidFill>
              <a:srgbClr val="B6DF89"/>
            </a:solidFill>
            <a:ln w="12700">
              <a:noFill/>
            </a:ln>
          </c:spPr>
          <c:invertIfNegative val="0"/>
          <c:dLbls>
            <c:numFmt formatCode="0.0&quot;%&quot;" sourceLinked="0"/>
            <c:spPr>
              <a:noFill/>
              <a:ln>
                <a:noFill/>
              </a:ln>
              <a:effectLst/>
            </c:spPr>
            <c:txPr>
              <a:bodyPr/>
              <a:lstStyle/>
              <a:p>
                <a:pPr>
                  <a:defRPr sz="14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STI患者数割合!$C$3:$F$3</c:f>
              <c:strCache>
                <c:ptCount val="4"/>
                <c:pt idx="0">
                  <c:v>性器クラミジア</c:v>
                </c:pt>
                <c:pt idx="1">
                  <c:v>淋病</c:v>
                </c:pt>
                <c:pt idx="2">
                  <c:v>尖圭コンジローマ</c:v>
                </c:pt>
                <c:pt idx="3">
                  <c:v>性器ヘルペス</c:v>
                </c:pt>
              </c:strCache>
            </c:strRef>
          </c:cat>
          <c:val>
            <c:numRef>
              <c:f>STI患者数割合!$C$7:$F$7</c:f>
              <c:numCache>
                <c:formatCode>#,##0.0;[Red]\-#,##0.0</c:formatCode>
                <c:ptCount val="4"/>
                <c:pt idx="0">
                  <c:v>27</c:v>
                </c:pt>
                <c:pt idx="1">
                  <c:v>29.9</c:v>
                </c:pt>
                <c:pt idx="2">
                  <c:v>28.5</c:v>
                </c:pt>
                <c:pt idx="3">
                  <c:v>28.2</c:v>
                </c:pt>
              </c:numCache>
            </c:numRef>
          </c:val>
          <c:extLst>
            <c:ext xmlns:c16="http://schemas.microsoft.com/office/drawing/2014/chart" uri="{C3380CC4-5D6E-409C-BE32-E72D297353CC}">
              <c16:uniqueId val="{00000004-5C31-4506-BA35-529D157285F0}"/>
            </c:ext>
          </c:extLst>
        </c:ser>
        <c:ser>
          <c:idx val="4"/>
          <c:order val="4"/>
          <c:tx>
            <c:strRef>
              <c:f>STI患者数割合!$B$8</c:f>
              <c:strCache>
                <c:ptCount val="1"/>
                <c:pt idx="0">
                  <c:v>40代以上</c:v>
                </c:pt>
              </c:strCache>
            </c:strRef>
          </c:tx>
          <c:spPr>
            <a:solidFill>
              <a:srgbClr val="FFCC66"/>
            </a:solidFill>
            <a:ln w="12700">
              <a:noFill/>
            </a:ln>
          </c:spPr>
          <c:invertIfNegative val="0"/>
          <c:dLbls>
            <c:numFmt formatCode="0.0&quot;%&quot;" sourceLinked="0"/>
            <c:spPr>
              <a:noFill/>
              <a:ln>
                <a:noFill/>
              </a:ln>
              <a:effectLst/>
            </c:spPr>
            <c:txPr>
              <a:bodyPr/>
              <a:lstStyle/>
              <a:p>
                <a:pPr>
                  <a:defRPr sz="14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STI患者数割合!$C$3:$F$3</c:f>
              <c:strCache>
                <c:ptCount val="4"/>
                <c:pt idx="0">
                  <c:v>性器クラミジア</c:v>
                </c:pt>
                <c:pt idx="1">
                  <c:v>淋病</c:v>
                </c:pt>
                <c:pt idx="2">
                  <c:v>尖圭コンジローマ</c:v>
                </c:pt>
                <c:pt idx="3">
                  <c:v>性器ヘルペス</c:v>
                </c:pt>
              </c:strCache>
            </c:strRef>
          </c:cat>
          <c:val>
            <c:numRef>
              <c:f>STI患者数割合!$C$8:$F$8</c:f>
              <c:numCache>
                <c:formatCode>#,##0.0;[Red]\-#,##0.0</c:formatCode>
                <c:ptCount val="4"/>
                <c:pt idx="0">
                  <c:v>14.9</c:v>
                </c:pt>
                <c:pt idx="1">
                  <c:v>21.5</c:v>
                </c:pt>
                <c:pt idx="2">
                  <c:v>25.6</c:v>
                </c:pt>
                <c:pt idx="3">
                  <c:v>38.4</c:v>
                </c:pt>
              </c:numCache>
            </c:numRef>
          </c:val>
          <c:extLst>
            <c:ext xmlns:c16="http://schemas.microsoft.com/office/drawing/2014/chart" uri="{C3380CC4-5D6E-409C-BE32-E72D297353CC}">
              <c16:uniqueId val="{00000005-5C31-4506-BA35-529D157285F0}"/>
            </c:ext>
          </c:extLst>
        </c:ser>
        <c:dLbls>
          <c:dLblPos val="ctr"/>
          <c:showLegendKey val="0"/>
          <c:showVal val="1"/>
          <c:showCatName val="0"/>
          <c:showSerName val="0"/>
          <c:showPercent val="0"/>
          <c:showBubbleSize val="0"/>
        </c:dLbls>
        <c:gapWidth val="80"/>
        <c:overlap val="100"/>
        <c:axId val="45760512"/>
        <c:axId val="45762048"/>
      </c:barChart>
      <c:catAx>
        <c:axId val="45760512"/>
        <c:scaling>
          <c:orientation val="minMax"/>
        </c:scaling>
        <c:delete val="0"/>
        <c:axPos val="b"/>
        <c:numFmt formatCode="General" sourceLinked="0"/>
        <c:majorTickMark val="in"/>
        <c:minorTickMark val="none"/>
        <c:tickLblPos val="none"/>
        <c:spPr>
          <a:ln w="19050">
            <a:solidFill>
              <a:sysClr val="windowText" lastClr="000000"/>
            </a:solidFill>
          </a:ln>
        </c:spPr>
        <c:txPr>
          <a:bodyPr/>
          <a:lstStyle/>
          <a:p>
            <a:pPr>
              <a:defRPr sz="1400" b="0"/>
            </a:pPr>
            <a:endParaRPr lang="ja-JP"/>
          </a:p>
        </c:txPr>
        <c:crossAx val="45762048"/>
        <c:crosses val="autoZero"/>
        <c:auto val="1"/>
        <c:lblAlgn val="ctr"/>
        <c:lblOffset val="100"/>
        <c:noMultiLvlLbl val="0"/>
      </c:catAx>
      <c:valAx>
        <c:axId val="45762048"/>
        <c:scaling>
          <c:orientation val="minMax"/>
        </c:scaling>
        <c:delete val="0"/>
        <c:axPos val="l"/>
        <c:majorGridlines>
          <c:spPr>
            <a:ln w="9525">
              <a:solidFill>
                <a:srgbClr val="D9D9D9"/>
              </a:solidFill>
              <a:prstDash val="solid"/>
            </a:ln>
          </c:spPr>
        </c:majorGridlines>
        <c:numFmt formatCode="0%" sourceLinked="1"/>
        <c:majorTickMark val="none"/>
        <c:minorTickMark val="none"/>
        <c:tickLblPos val="nextTo"/>
        <c:spPr>
          <a:ln>
            <a:noFill/>
          </a:ln>
        </c:spPr>
        <c:crossAx val="45760512"/>
        <c:crosses val="autoZero"/>
        <c:crossBetween val="between"/>
        <c:majorUnit val="0.2"/>
      </c:valAx>
      <c:spPr>
        <a:noFill/>
        <a:ln>
          <a:noFill/>
        </a:ln>
      </c:spPr>
    </c:plotArea>
    <c:legend>
      <c:legendPos val="r"/>
      <c:layout>
        <c:manualLayout>
          <c:xMode val="edge"/>
          <c:yMode val="edge"/>
          <c:x val="0.86886695906432754"/>
          <c:y val="1.984090909090909E-2"/>
          <c:w val="0.13113304093567252"/>
          <c:h val="0.33814646464646464"/>
        </c:manualLayout>
      </c:layout>
      <c:overlay val="0"/>
    </c:legend>
    <c:plotVisOnly val="1"/>
    <c:dispBlanksAs val="gap"/>
    <c:showDLblsOverMax val="0"/>
  </c:chart>
  <c:spPr>
    <a:noFill/>
    <a:ln>
      <a:noFill/>
    </a:ln>
  </c:spPr>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4072" cy="495856"/>
          </a:xfrm>
          <a:prstGeom prst="rect">
            <a:avLst/>
          </a:prstGeom>
        </p:spPr>
        <p:txBody>
          <a:bodyPr vert="horz" lIns="91247" tIns="45625" rIns="91247" bIns="4562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844" y="0"/>
            <a:ext cx="2944072" cy="495856"/>
          </a:xfrm>
          <a:prstGeom prst="rect">
            <a:avLst/>
          </a:prstGeom>
        </p:spPr>
        <p:txBody>
          <a:bodyPr vert="horz" lIns="91247" tIns="45625" rIns="91247" bIns="45625" rtlCol="0"/>
          <a:lstStyle>
            <a:lvl1pPr algn="r">
              <a:defRPr sz="1200"/>
            </a:lvl1pPr>
          </a:lstStyle>
          <a:p>
            <a:fld id="{BD6AC9F7-AD1B-4CCE-97CF-7CC5136D2E55}" type="datetime1">
              <a:rPr kumimoji="1" lang="ja-JP" altLang="en-US" smtClean="0"/>
              <a:t>2019/12/19</a:t>
            </a:fld>
            <a:endParaRPr kumimoji="1" lang="ja-JP" altLang="en-US"/>
          </a:p>
        </p:txBody>
      </p:sp>
      <p:sp>
        <p:nvSpPr>
          <p:cNvPr id="4" name="フッター プレースホルダー 3"/>
          <p:cNvSpPr>
            <a:spLocks noGrp="1"/>
          </p:cNvSpPr>
          <p:nvPr>
            <p:ph type="ftr" sz="quarter" idx="2"/>
          </p:nvPr>
        </p:nvSpPr>
        <p:spPr>
          <a:xfrm>
            <a:off x="2" y="9421262"/>
            <a:ext cx="2944072" cy="495855"/>
          </a:xfrm>
          <a:prstGeom prst="rect">
            <a:avLst/>
          </a:prstGeom>
        </p:spPr>
        <p:txBody>
          <a:bodyPr vert="horz" lIns="91247" tIns="45625" rIns="91247" bIns="4562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844" y="9421262"/>
            <a:ext cx="2944072" cy="495855"/>
          </a:xfrm>
          <a:prstGeom prst="rect">
            <a:avLst/>
          </a:prstGeom>
        </p:spPr>
        <p:txBody>
          <a:bodyPr vert="horz" lIns="91247" tIns="45625" rIns="91247" bIns="45625" rtlCol="0" anchor="b"/>
          <a:lstStyle>
            <a:lvl1pPr algn="r">
              <a:defRPr sz="1200"/>
            </a:lvl1pPr>
          </a:lstStyle>
          <a:p>
            <a:fld id="{060715AD-2E00-42F9-AD0B-F1ED51B0599B}" type="slidenum">
              <a:rPr kumimoji="1" lang="ja-JP" altLang="en-US" smtClean="0"/>
              <a:t>‹#›</a:t>
            </a:fld>
            <a:endParaRPr kumimoji="1" lang="ja-JP" altLang="en-US"/>
          </a:p>
        </p:txBody>
      </p:sp>
    </p:spTree>
    <p:extLst>
      <p:ext uri="{BB962C8B-B14F-4D97-AF65-F5344CB8AC3E}">
        <p14:creationId xmlns:p14="http://schemas.microsoft.com/office/powerpoint/2010/main" val="15321312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4284" cy="495935"/>
          </a:xfrm>
          <a:prstGeom prst="rect">
            <a:avLst/>
          </a:prstGeom>
        </p:spPr>
        <p:txBody>
          <a:bodyPr vert="horz" lIns="91247" tIns="45625" rIns="91247" bIns="4562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6" y="2"/>
            <a:ext cx="2944284" cy="495935"/>
          </a:xfrm>
          <a:prstGeom prst="rect">
            <a:avLst/>
          </a:prstGeom>
        </p:spPr>
        <p:txBody>
          <a:bodyPr vert="horz" lIns="91247" tIns="45625" rIns="91247" bIns="45625" rtlCol="0"/>
          <a:lstStyle>
            <a:lvl1pPr algn="r">
              <a:defRPr sz="1200"/>
            </a:lvl1pPr>
          </a:lstStyle>
          <a:p>
            <a:fld id="{A443C837-68F2-4E34-BABB-7917A0BF1D1A}" type="datetime1">
              <a:rPr kumimoji="1" lang="ja-JP" altLang="en-US" smtClean="0"/>
              <a:t>2019/12/19</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7925"/>
          </a:xfrm>
          <a:prstGeom prst="rect">
            <a:avLst/>
          </a:prstGeom>
          <a:noFill/>
          <a:ln w="12700">
            <a:solidFill>
              <a:prstClr val="black"/>
            </a:solidFill>
          </a:ln>
        </p:spPr>
        <p:txBody>
          <a:bodyPr vert="horz" lIns="91247" tIns="45625" rIns="91247" bIns="45625" rtlCol="0" anchor="ctr"/>
          <a:lstStyle/>
          <a:p>
            <a:endParaRPr lang="ja-JP" altLang="en-US"/>
          </a:p>
        </p:txBody>
      </p:sp>
      <p:sp>
        <p:nvSpPr>
          <p:cNvPr id="5" name="ノート プレースホルダー 4"/>
          <p:cNvSpPr>
            <a:spLocks noGrp="1"/>
          </p:cNvSpPr>
          <p:nvPr>
            <p:ph type="body" sz="quarter" idx="3"/>
          </p:nvPr>
        </p:nvSpPr>
        <p:spPr>
          <a:xfrm>
            <a:off x="679450" y="4711384"/>
            <a:ext cx="5435600" cy="4463415"/>
          </a:xfrm>
          <a:prstGeom prst="rect">
            <a:avLst/>
          </a:prstGeom>
        </p:spPr>
        <p:txBody>
          <a:bodyPr vert="horz" lIns="91247" tIns="45625" rIns="91247" bIns="4562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5"/>
            <a:ext cx="2944284" cy="495935"/>
          </a:xfrm>
          <a:prstGeom prst="rect">
            <a:avLst/>
          </a:prstGeom>
        </p:spPr>
        <p:txBody>
          <a:bodyPr vert="horz" lIns="91247" tIns="45625" rIns="91247" bIns="4562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6" y="9421045"/>
            <a:ext cx="2944284" cy="495935"/>
          </a:xfrm>
          <a:prstGeom prst="rect">
            <a:avLst/>
          </a:prstGeom>
        </p:spPr>
        <p:txBody>
          <a:bodyPr vert="horz" lIns="91247" tIns="45625" rIns="91247" bIns="45625" rtlCol="0" anchor="b"/>
          <a:lstStyle>
            <a:lvl1pPr algn="r">
              <a:defRPr sz="1200"/>
            </a:lvl1pPr>
          </a:lstStyle>
          <a:p>
            <a:fld id="{BB9150C3-DBB3-4CD3-836F-EE8D29280DCD}" type="slidenum">
              <a:rPr kumimoji="1" lang="ja-JP" altLang="en-US" smtClean="0"/>
              <a:t>‹#›</a:t>
            </a:fld>
            <a:endParaRPr kumimoji="1" lang="ja-JP" altLang="en-US"/>
          </a:p>
        </p:txBody>
      </p:sp>
    </p:spTree>
    <p:extLst>
      <p:ext uri="{BB962C8B-B14F-4D97-AF65-F5344CB8AC3E}">
        <p14:creationId xmlns:p14="http://schemas.microsoft.com/office/powerpoint/2010/main" val="4117237569"/>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794" eaLnBrk="0" hangingPunct="0">
              <a:spcBef>
                <a:spcPct val="30000"/>
              </a:spcBef>
              <a:defRPr kumimoji="1" sz="1400">
                <a:solidFill>
                  <a:schemeClr val="tx1"/>
                </a:solidFill>
                <a:latin typeface="ＭＳ Ｐゴシック" charset="-128"/>
                <a:ea typeface="ＭＳ Ｐゴシック" charset="-128"/>
              </a:defRPr>
            </a:lvl1pPr>
            <a:lvl2pPr marL="741387" indent="-285150" defTabSz="880794" eaLnBrk="0" hangingPunct="0">
              <a:spcBef>
                <a:spcPct val="30000"/>
              </a:spcBef>
              <a:defRPr kumimoji="1" sz="1400">
                <a:solidFill>
                  <a:schemeClr val="tx1"/>
                </a:solidFill>
                <a:latin typeface="ＭＳ Ｐゴシック" charset="-128"/>
                <a:ea typeface="ＭＳ Ｐゴシック" charset="-128"/>
              </a:defRPr>
            </a:lvl2pPr>
            <a:lvl3pPr marL="1140595" indent="-228119" defTabSz="880794" eaLnBrk="0" hangingPunct="0">
              <a:spcBef>
                <a:spcPct val="30000"/>
              </a:spcBef>
              <a:defRPr kumimoji="1" sz="1400">
                <a:solidFill>
                  <a:schemeClr val="tx1"/>
                </a:solidFill>
                <a:latin typeface="ＭＳ Ｐゴシック" charset="-128"/>
                <a:ea typeface="ＭＳ Ｐゴシック" charset="-128"/>
              </a:defRPr>
            </a:lvl3pPr>
            <a:lvl4pPr marL="1596834" indent="-228119" defTabSz="880794" eaLnBrk="0" hangingPunct="0">
              <a:spcBef>
                <a:spcPct val="30000"/>
              </a:spcBef>
              <a:defRPr kumimoji="1" sz="1400">
                <a:solidFill>
                  <a:schemeClr val="tx1"/>
                </a:solidFill>
                <a:latin typeface="ＭＳ Ｐゴシック" charset="-128"/>
                <a:ea typeface="ＭＳ Ｐゴシック" charset="-128"/>
              </a:defRPr>
            </a:lvl4pPr>
            <a:lvl5pPr marL="2053072" indent="-228119" defTabSz="880794" eaLnBrk="0" hangingPunct="0">
              <a:spcBef>
                <a:spcPct val="30000"/>
              </a:spcBef>
              <a:defRPr kumimoji="1" sz="1400">
                <a:solidFill>
                  <a:schemeClr val="tx1"/>
                </a:solidFill>
                <a:latin typeface="ＭＳ Ｐゴシック" charset="-128"/>
                <a:ea typeface="ＭＳ Ｐゴシック" charset="-128"/>
              </a:defRPr>
            </a:lvl5pPr>
            <a:lvl6pPr marL="2509310"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6pPr>
            <a:lvl7pPr marL="2965548"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7pPr>
            <a:lvl8pPr marL="3421787"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8pPr>
            <a:lvl9pPr marL="3878025"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9pPr>
          </a:lstStyle>
          <a:p>
            <a:pPr eaLnBrk="1" hangingPunct="1">
              <a:spcBef>
                <a:spcPct val="0"/>
              </a:spcBef>
            </a:pPr>
            <a:fld id="{E8A4AD2E-7FE2-486C-B387-E64F78FE7FFC}" type="slidenum">
              <a:rPr lang="ja-JP" altLang="en-US" sz="1300">
                <a:solidFill>
                  <a:prstClr val="black"/>
                </a:solidFill>
                <a:latin typeface="Calibri" pitchFamily="34" charset="0"/>
              </a:rPr>
              <a:pPr eaLnBrk="1" hangingPunct="1">
                <a:spcBef>
                  <a:spcPct val="0"/>
                </a:spcBef>
              </a:pPr>
              <a:t>0</a:t>
            </a:fld>
            <a:endParaRPr lang="en-US" altLang="ja-JP" sz="1300">
              <a:solidFill>
                <a:prstClr val="black"/>
              </a:solidFill>
              <a:latin typeface="Calibri" pitchFamily="34" charset="0"/>
            </a:endParaRPr>
          </a:p>
        </p:txBody>
      </p:sp>
      <p:sp>
        <p:nvSpPr>
          <p:cNvPr id="36867" name="スライド イメージ プレースホルダー 5"/>
          <p:cNvSpPr>
            <a:spLocks noGrp="1" noRot="1" noChangeAspect="1" noTextEdit="1"/>
          </p:cNvSpPr>
          <p:nvPr>
            <p:ph type="sldImg"/>
          </p:nvPr>
        </p:nvSpPr>
        <p:spPr bwMode="auto">
          <a:xfrm>
            <a:off x="92075" y="744538"/>
            <a:ext cx="6610350"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ノート プレースホルダー 6"/>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子宮頸がんの進行は、</a:t>
            </a:r>
            <a:r>
              <a:rPr lang="en-US" altLang="ja-JP" dirty="0">
                <a:latin typeface="Meiryo UI" panose="020B0604030504040204" pitchFamily="50" charset="-128"/>
                <a:ea typeface="Meiryo UI" panose="020B0604030504040204" pitchFamily="50" charset="-128"/>
                <a:cs typeface="Meiryo UI" panose="020B0604030504040204" pitchFamily="50" charset="-128"/>
              </a:rPr>
              <a:t>I</a:t>
            </a:r>
            <a:r>
              <a:rPr lang="ja-JP" altLang="en-US" dirty="0">
                <a:latin typeface="Meiryo UI" panose="020B0604030504040204" pitchFamily="50" charset="-128"/>
                <a:ea typeface="Meiryo UI" panose="020B0604030504040204" pitchFamily="50" charset="-128"/>
                <a:cs typeface="Meiryo UI" panose="020B0604030504040204" pitchFamily="50" charset="-128"/>
              </a:rPr>
              <a:t>期から</a:t>
            </a:r>
            <a:r>
              <a:rPr lang="en-US" altLang="ja-JP" dirty="0">
                <a:latin typeface="Meiryo UI" panose="020B0604030504040204" pitchFamily="50" charset="-128"/>
                <a:ea typeface="Meiryo UI" panose="020B0604030504040204" pitchFamily="50" charset="-128"/>
                <a:cs typeface="Meiryo UI" panose="020B0604030504040204" pitchFamily="50" charset="-128"/>
              </a:rPr>
              <a:t>Ⅳ</a:t>
            </a:r>
            <a:r>
              <a:rPr lang="ja-JP" altLang="en-US" dirty="0">
                <a:latin typeface="Meiryo UI" panose="020B0604030504040204" pitchFamily="50" charset="-128"/>
                <a:ea typeface="Meiryo UI" panose="020B0604030504040204" pitchFamily="50" charset="-128"/>
                <a:cs typeface="Meiryo UI" panose="020B0604030504040204" pitchFamily="50" charset="-128"/>
              </a:rPr>
              <a:t>期までの</a:t>
            </a:r>
            <a:r>
              <a:rPr lang="en-US" altLang="ja-JP" dirty="0">
                <a:latin typeface="Meiryo UI" panose="020B0604030504040204" pitchFamily="50" charset="-128"/>
                <a:ea typeface="Meiryo UI" panose="020B0604030504040204" pitchFamily="50" charset="-128"/>
                <a:cs typeface="Meiryo UI" panose="020B0604030504040204" pitchFamily="50" charset="-128"/>
              </a:rPr>
              <a:t>4</a:t>
            </a:r>
            <a:r>
              <a:rPr lang="ja-JP" altLang="en-US" dirty="0">
                <a:latin typeface="Meiryo UI" panose="020B0604030504040204" pitchFamily="50" charset="-128"/>
                <a:ea typeface="Meiryo UI" panose="020B0604030504040204" pitchFamily="50" charset="-128"/>
                <a:cs typeface="Meiryo UI" panose="020B0604030504040204" pitchFamily="50" charset="-128"/>
              </a:rPr>
              <a:t>段階に分けられます。</a:t>
            </a:r>
          </a:p>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初期の子宮頸がんは、自覚症状がほとんどありませんが、定期的に検診を受けていれば前がん病変</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異形成・上皮内がん</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の段階で発見し、適切な治療を受けることができます。</a:t>
            </a:r>
          </a:p>
        </p:txBody>
      </p:sp>
      <p:sp>
        <p:nvSpPr>
          <p:cNvPr id="46083"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794" eaLnBrk="0" hangingPunct="0">
              <a:spcBef>
                <a:spcPct val="30000"/>
              </a:spcBef>
              <a:defRPr kumimoji="1" sz="1400">
                <a:solidFill>
                  <a:schemeClr val="tx1"/>
                </a:solidFill>
                <a:latin typeface="ＭＳ Ｐゴシック" charset="-128"/>
                <a:ea typeface="ＭＳ Ｐゴシック" charset="-128"/>
              </a:defRPr>
            </a:lvl1pPr>
            <a:lvl2pPr marL="741387" indent="-285150" defTabSz="880794" eaLnBrk="0" hangingPunct="0">
              <a:spcBef>
                <a:spcPct val="30000"/>
              </a:spcBef>
              <a:defRPr kumimoji="1" sz="1400">
                <a:solidFill>
                  <a:schemeClr val="tx1"/>
                </a:solidFill>
                <a:latin typeface="ＭＳ Ｐゴシック" charset="-128"/>
                <a:ea typeface="ＭＳ Ｐゴシック" charset="-128"/>
              </a:defRPr>
            </a:lvl2pPr>
            <a:lvl3pPr marL="1140595" indent="-228119" defTabSz="880794" eaLnBrk="0" hangingPunct="0">
              <a:spcBef>
                <a:spcPct val="30000"/>
              </a:spcBef>
              <a:defRPr kumimoji="1" sz="1400">
                <a:solidFill>
                  <a:schemeClr val="tx1"/>
                </a:solidFill>
                <a:latin typeface="ＭＳ Ｐゴシック" charset="-128"/>
                <a:ea typeface="ＭＳ Ｐゴシック" charset="-128"/>
              </a:defRPr>
            </a:lvl3pPr>
            <a:lvl4pPr marL="1596834" indent="-228119" defTabSz="880794" eaLnBrk="0" hangingPunct="0">
              <a:spcBef>
                <a:spcPct val="30000"/>
              </a:spcBef>
              <a:defRPr kumimoji="1" sz="1400">
                <a:solidFill>
                  <a:schemeClr val="tx1"/>
                </a:solidFill>
                <a:latin typeface="ＭＳ Ｐゴシック" charset="-128"/>
                <a:ea typeface="ＭＳ Ｐゴシック" charset="-128"/>
              </a:defRPr>
            </a:lvl4pPr>
            <a:lvl5pPr marL="2053072" indent="-228119" defTabSz="880794" eaLnBrk="0" hangingPunct="0">
              <a:spcBef>
                <a:spcPct val="30000"/>
              </a:spcBef>
              <a:defRPr kumimoji="1" sz="1400">
                <a:solidFill>
                  <a:schemeClr val="tx1"/>
                </a:solidFill>
                <a:latin typeface="ＭＳ Ｐゴシック" charset="-128"/>
                <a:ea typeface="ＭＳ Ｐゴシック" charset="-128"/>
              </a:defRPr>
            </a:lvl5pPr>
            <a:lvl6pPr marL="2509310"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6pPr>
            <a:lvl7pPr marL="2965548"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7pPr>
            <a:lvl8pPr marL="3421787"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8pPr>
            <a:lvl9pPr marL="3878025"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9pPr>
          </a:lstStyle>
          <a:p>
            <a:pPr eaLnBrk="1" hangingPunct="1">
              <a:spcBef>
                <a:spcPct val="0"/>
              </a:spcBef>
            </a:pPr>
            <a:fld id="{3BBABE8D-3543-4F8C-86C7-C1FA8B210247}" type="slidenum">
              <a:rPr lang="ja-JP" altLang="en-US" sz="1300">
                <a:latin typeface="Calibri" pitchFamily="34" charset="0"/>
              </a:rPr>
              <a:pPr eaLnBrk="1" hangingPunct="1">
                <a:spcBef>
                  <a:spcPct val="0"/>
                </a:spcBef>
              </a:pPr>
              <a:t>9</a:t>
            </a:fld>
            <a:endParaRPr lang="en-US" altLang="ja-JP" sz="1300">
              <a:latin typeface="Calibri" pitchFamily="34" charset="0"/>
            </a:endParaRPr>
          </a:p>
        </p:txBody>
      </p:sp>
      <p:sp>
        <p:nvSpPr>
          <p:cNvPr id="46084" name="スライド イメージ プレースホルダー 6"/>
          <p:cNvSpPr>
            <a:spLocks noGrp="1" noRot="1" noChangeAspect="1" noTextEdit="1"/>
          </p:cNvSpPr>
          <p:nvPr>
            <p:ph type="sldImg"/>
          </p:nvPr>
        </p:nvSpPr>
        <p:spPr bwMode="auto">
          <a:xfrm>
            <a:off x="92075" y="744538"/>
            <a:ext cx="6610350"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子宮頸がんを発症した場合、手術によってがん細胞を取り除く必要があります。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早期発見によって前がん病変の状態がみつかれば、「円錐切除術」という子宮頸部の一部を取り除く手術で治療することもできます。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円錐切除術はレーザーや高周波ループなどを使用して、がんのできているところを含めて子宮頸部の一部を円錐状に切除する方法です。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開腹せずに腟から行い、１５</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３０分ほどで終了します。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子宮頸がんは前がん病変で早期発見できれば、子宮が温存でき、その後の妊娠や出産も可能になります。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107"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794" eaLnBrk="0" hangingPunct="0">
              <a:spcBef>
                <a:spcPct val="30000"/>
              </a:spcBef>
              <a:defRPr kumimoji="1" sz="1400">
                <a:solidFill>
                  <a:schemeClr val="tx1"/>
                </a:solidFill>
                <a:latin typeface="ＭＳ Ｐゴシック" charset="-128"/>
                <a:ea typeface="ＭＳ Ｐゴシック" charset="-128"/>
              </a:defRPr>
            </a:lvl1pPr>
            <a:lvl2pPr marL="741387" indent="-285150" defTabSz="880794" eaLnBrk="0" hangingPunct="0">
              <a:spcBef>
                <a:spcPct val="30000"/>
              </a:spcBef>
              <a:defRPr kumimoji="1" sz="1400">
                <a:solidFill>
                  <a:schemeClr val="tx1"/>
                </a:solidFill>
                <a:latin typeface="ＭＳ Ｐゴシック" charset="-128"/>
                <a:ea typeface="ＭＳ Ｐゴシック" charset="-128"/>
              </a:defRPr>
            </a:lvl2pPr>
            <a:lvl3pPr marL="1140595" indent="-228119" defTabSz="880794" eaLnBrk="0" hangingPunct="0">
              <a:spcBef>
                <a:spcPct val="30000"/>
              </a:spcBef>
              <a:defRPr kumimoji="1" sz="1400">
                <a:solidFill>
                  <a:schemeClr val="tx1"/>
                </a:solidFill>
                <a:latin typeface="ＭＳ Ｐゴシック" charset="-128"/>
                <a:ea typeface="ＭＳ Ｐゴシック" charset="-128"/>
              </a:defRPr>
            </a:lvl3pPr>
            <a:lvl4pPr marL="1596834" indent="-228119" defTabSz="880794" eaLnBrk="0" hangingPunct="0">
              <a:spcBef>
                <a:spcPct val="30000"/>
              </a:spcBef>
              <a:defRPr kumimoji="1" sz="1400">
                <a:solidFill>
                  <a:schemeClr val="tx1"/>
                </a:solidFill>
                <a:latin typeface="ＭＳ Ｐゴシック" charset="-128"/>
                <a:ea typeface="ＭＳ Ｐゴシック" charset="-128"/>
              </a:defRPr>
            </a:lvl4pPr>
            <a:lvl5pPr marL="2053072" indent="-228119" defTabSz="880794" eaLnBrk="0" hangingPunct="0">
              <a:spcBef>
                <a:spcPct val="30000"/>
              </a:spcBef>
              <a:defRPr kumimoji="1" sz="1400">
                <a:solidFill>
                  <a:schemeClr val="tx1"/>
                </a:solidFill>
                <a:latin typeface="ＭＳ Ｐゴシック" charset="-128"/>
                <a:ea typeface="ＭＳ Ｐゴシック" charset="-128"/>
              </a:defRPr>
            </a:lvl5pPr>
            <a:lvl6pPr marL="2509310"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6pPr>
            <a:lvl7pPr marL="2965548"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7pPr>
            <a:lvl8pPr marL="3421787"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8pPr>
            <a:lvl9pPr marL="3878025"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9pPr>
          </a:lstStyle>
          <a:p>
            <a:pPr eaLnBrk="1" hangingPunct="1">
              <a:spcBef>
                <a:spcPct val="0"/>
              </a:spcBef>
            </a:pPr>
            <a:fld id="{8D307543-911F-4883-8549-162F577B4C8B}" type="slidenum">
              <a:rPr lang="ja-JP" altLang="en-US" sz="1300">
                <a:latin typeface="Calibri" pitchFamily="34" charset="0"/>
              </a:rPr>
              <a:pPr eaLnBrk="1" hangingPunct="1">
                <a:spcBef>
                  <a:spcPct val="0"/>
                </a:spcBef>
              </a:pPr>
              <a:t>10</a:t>
            </a:fld>
            <a:endParaRPr lang="en-US" altLang="ja-JP" sz="1300">
              <a:latin typeface="Calibri" pitchFamily="34" charset="0"/>
            </a:endParaRPr>
          </a:p>
        </p:txBody>
      </p:sp>
      <p:sp>
        <p:nvSpPr>
          <p:cNvPr id="47108" name="スライド イメージ プレースホルダー 6"/>
          <p:cNvSpPr>
            <a:spLocks noGrp="1" noRot="1" noChangeAspect="1" noTextEdit="1"/>
          </p:cNvSpPr>
          <p:nvPr>
            <p:ph type="sldImg"/>
          </p:nvPr>
        </p:nvSpPr>
        <p:spPr bwMode="auto">
          <a:xfrm>
            <a:off x="92075" y="744538"/>
            <a:ext cx="6610350"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4538"/>
            <a:ext cx="6610350" cy="3717925"/>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596491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子宮頸がんは、ヒトパピローマウイルス</a:t>
            </a:r>
            <a:r>
              <a:rPr lang="en-US" altLang="ja-JP" dirty="0">
                <a:latin typeface="Meiryo UI" panose="020B0604030504040204" pitchFamily="50" charset="-128"/>
                <a:ea typeface="Meiryo UI" panose="020B0604030504040204" pitchFamily="50" charset="-128"/>
                <a:cs typeface="Meiryo UI" panose="020B0604030504040204" pitchFamily="50" charset="-128"/>
              </a:rPr>
              <a:t>(HPV)</a:t>
            </a:r>
            <a:r>
              <a:rPr lang="ja-JP" altLang="en-US" dirty="0">
                <a:latin typeface="Meiryo UI" panose="020B0604030504040204" pitchFamily="50" charset="-128"/>
                <a:ea typeface="Meiryo UI" panose="020B0604030504040204" pitchFamily="50" charset="-128"/>
                <a:cs typeface="Meiryo UI" panose="020B0604030504040204" pitchFamily="50" charset="-128"/>
              </a:rPr>
              <a:t>の感染が原因で発症します。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この</a:t>
            </a:r>
            <a:r>
              <a:rPr lang="en-US" altLang="ja-JP" dirty="0">
                <a:latin typeface="Meiryo UI" panose="020B0604030504040204" pitchFamily="50" charset="-128"/>
                <a:ea typeface="Meiryo UI" panose="020B0604030504040204" pitchFamily="50" charset="-128"/>
                <a:cs typeface="Meiryo UI" panose="020B0604030504040204" pitchFamily="50" charset="-128"/>
              </a:rPr>
              <a:t>HPV</a:t>
            </a:r>
            <a:r>
              <a:rPr lang="ja-JP" altLang="en-US" dirty="0">
                <a:latin typeface="Meiryo UI" panose="020B0604030504040204" pitchFamily="50" charset="-128"/>
                <a:ea typeface="Meiryo UI" panose="020B0604030504040204" pitchFamily="50" charset="-128"/>
                <a:cs typeface="Meiryo UI" panose="020B0604030504040204" pitchFamily="50" charset="-128"/>
              </a:rPr>
              <a:t>は一般的にはあまり知られていませんが、実は性交渉の経験がある女性の</a:t>
            </a:r>
            <a:r>
              <a:rPr lang="en-US" altLang="ja-JP" dirty="0">
                <a:latin typeface="Meiryo UI" panose="020B0604030504040204" pitchFamily="50" charset="-128"/>
                <a:ea typeface="Meiryo UI" panose="020B0604030504040204" pitchFamily="50" charset="-128"/>
                <a:cs typeface="Meiryo UI" panose="020B0604030504040204" pitchFamily="50" charset="-128"/>
              </a:rPr>
              <a:t>80</a:t>
            </a:r>
            <a:r>
              <a:rPr lang="ja-JP" altLang="en-US" dirty="0">
                <a:latin typeface="Meiryo UI" panose="020B0604030504040204" pitchFamily="50" charset="-128"/>
                <a:ea typeface="Meiryo UI" panose="020B0604030504040204" pitchFamily="50" charset="-128"/>
                <a:cs typeface="Meiryo UI" panose="020B0604030504040204" pitchFamily="50" charset="-128"/>
              </a:rPr>
              <a:t>％が一度は感染するといわれているありふれたウイルスです。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しかし、</a:t>
            </a:r>
            <a:r>
              <a:rPr lang="en-US" altLang="ja-JP" dirty="0">
                <a:latin typeface="Meiryo UI" panose="020B0604030504040204" pitchFamily="50" charset="-128"/>
                <a:ea typeface="Meiryo UI" panose="020B0604030504040204" pitchFamily="50" charset="-128"/>
                <a:cs typeface="Meiryo UI" panose="020B0604030504040204" pitchFamily="50" charset="-128"/>
              </a:rPr>
              <a:t>HPV</a:t>
            </a:r>
            <a:r>
              <a:rPr lang="ja-JP" altLang="en-US" dirty="0">
                <a:latin typeface="Meiryo UI" panose="020B0604030504040204" pitchFamily="50" charset="-128"/>
                <a:ea typeface="Meiryo UI" panose="020B0604030504040204" pitchFamily="50" charset="-128"/>
                <a:cs typeface="Meiryo UI" panose="020B0604030504040204" pitchFamily="50" charset="-128"/>
              </a:rPr>
              <a:t>に感染しただけでは自覚症状はありません。</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また、インフルエンザウイルスに</a:t>
            </a:r>
            <a:r>
              <a:rPr lang="en-US" altLang="ja-JP" dirty="0">
                <a:latin typeface="Meiryo UI" panose="020B0604030504040204" pitchFamily="50" charset="-128"/>
                <a:ea typeface="Meiryo UI" panose="020B0604030504040204" pitchFamily="50" charset="-128"/>
                <a:cs typeface="Meiryo UI" panose="020B0604030504040204" pitchFamily="50" charset="-128"/>
              </a:rPr>
              <a:t>A</a:t>
            </a:r>
            <a:r>
              <a:rPr lang="ja-JP" altLang="en-US" dirty="0">
                <a:latin typeface="Meiryo UI" panose="020B0604030504040204" pitchFamily="50" charset="-128"/>
                <a:ea typeface="Meiryo UI" panose="020B0604030504040204" pitchFamily="50" charset="-128"/>
                <a:cs typeface="Meiryo UI" panose="020B0604030504040204" pitchFamily="50" charset="-128"/>
              </a:rPr>
              <a:t>型や</a:t>
            </a:r>
            <a:r>
              <a:rPr lang="en-US" altLang="ja-JP" dirty="0">
                <a:latin typeface="Meiryo UI" panose="020B0604030504040204" pitchFamily="50" charset="-128"/>
                <a:ea typeface="Meiryo UI" panose="020B0604030504040204" pitchFamily="50" charset="-128"/>
                <a:cs typeface="Meiryo UI" panose="020B0604030504040204" pitchFamily="50" charset="-128"/>
              </a:rPr>
              <a:t>B</a:t>
            </a:r>
            <a:r>
              <a:rPr lang="ja-JP" altLang="en-US" dirty="0">
                <a:latin typeface="Meiryo UI" panose="020B0604030504040204" pitchFamily="50" charset="-128"/>
                <a:ea typeface="Meiryo UI" panose="020B0604030504040204" pitchFamily="50" charset="-128"/>
                <a:cs typeface="Meiryo UI" panose="020B0604030504040204" pitchFamily="50" charset="-128"/>
              </a:rPr>
              <a:t>型などの「型」があるように、</a:t>
            </a:r>
            <a:r>
              <a:rPr lang="en-US" altLang="ja-JP" dirty="0">
                <a:latin typeface="Meiryo UI" panose="020B0604030504040204" pitchFamily="50" charset="-128"/>
                <a:ea typeface="Meiryo UI" panose="020B0604030504040204" pitchFamily="50" charset="-128"/>
                <a:cs typeface="Meiryo UI" panose="020B0604030504040204" pitchFamily="50" charset="-128"/>
              </a:rPr>
              <a:t>HPV</a:t>
            </a:r>
            <a:r>
              <a:rPr lang="ja-JP" altLang="en-US" dirty="0" err="1">
                <a:latin typeface="Meiryo UI" panose="020B0604030504040204" pitchFamily="50" charset="-128"/>
                <a:ea typeface="Meiryo UI" panose="020B0604030504040204" pitchFamily="50" charset="-128"/>
                <a:cs typeface="Meiryo UI" panose="020B0604030504040204" pitchFamily="50" charset="-128"/>
              </a:rPr>
              <a:t>にも</a:t>
            </a:r>
            <a:r>
              <a:rPr lang="ja-JP" altLang="en-US" dirty="0">
                <a:latin typeface="Meiryo UI" panose="020B0604030504040204" pitchFamily="50" charset="-128"/>
                <a:ea typeface="Meiryo UI" panose="020B0604030504040204" pitchFamily="50" charset="-128"/>
                <a:cs typeface="Meiryo UI" panose="020B0604030504040204" pitchFamily="50" charset="-128"/>
              </a:rPr>
              <a:t>１００種類以上の「型」があります。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すべての</a:t>
            </a:r>
            <a:r>
              <a:rPr lang="en-US" altLang="ja-JP" dirty="0">
                <a:latin typeface="Meiryo UI" panose="020B0604030504040204" pitchFamily="50" charset="-128"/>
                <a:ea typeface="Meiryo UI" panose="020B0604030504040204" pitchFamily="50" charset="-128"/>
                <a:cs typeface="Meiryo UI" panose="020B0604030504040204" pitchFamily="50" charset="-128"/>
              </a:rPr>
              <a:t>HPV</a:t>
            </a:r>
            <a:r>
              <a:rPr lang="ja-JP" altLang="en-US" dirty="0">
                <a:latin typeface="Meiryo UI" panose="020B0604030504040204" pitchFamily="50" charset="-128"/>
                <a:ea typeface="Meiryo UI" panose="020B0604030504040204" pitchFamily="50" charset="-128"/>
                <a:cs typeface="Meiryo UI" panose="020B0604030504040204" pitchFamily="50" charset="-128"/>
              </a:rPr>
              <a:t>ががんの発症に関係しているわけではなく、そのうちの</a:t>
            </a:r>
            <a:r>
              <a:rPr lang="en-US" altLang="ja-JP" dirty="0">
                <a:latin typeface="Meiryo UI" panose="020B0604030504040204" pitchFamily="50" charset="-128"/>
                <a:ea typeface="Meiryo UI" panose="020B0604030504040204" pitchFamily="50" charset="-128"/>
                <a:cs typeface="Meiryo UI" panose="020B0604030504040204" pitchFamily="50" charset="-128"/>
              </a:rPr>
              <a:t>15</a:t>
            </a:r>
            <a:r>
              <a:rPr lang="ja-JP" altLang="en-US" dirty="0">
                <a:latin typeface="Meiryo UI" panose="020B0604030504040204" pitchFamily="50" charset="-128"/>
                <a:ea typeface="Meiryo UI" panose="020B0604030504040204" pitchFamily="50" charset="-128"/>
                <a:cs typeface="Meiryo UI" panose="020B0604030504040204" pitchFamily="50" charset="-128"/>
              </a:rPr>
              <a:t>種類程度の</a:t>
            </a:r>
            <a:r>
              <a:rPr lang="en-US" altLang="ja-JP" dirty="0">
                <a:latin typeface="Meiryo UI" panose="020B0604030504040204" pitchFamily="50" charset="-128"/>
                <a:ea typeface="Meiryo UI" panose="020B0604030504040204" pitchFamily="50" charset="-128"/>
                <a:cs typeface="Meiryo UI" panose="020B0604030504040204" pitchFamily="50" charset="-128"/>
              </a:rPr>
              <a:t>HPV</a:t>
            </a:r>
            <a:r>
              <a:rPr lang="ja-JP" altLang="en-US" dirty="0">
                <a:latin typeface="Meiryo UI" panose="020B0604030504040204" pitchFamily="50" charset="-128"/>
                <a:ea typeface="Meiryo UI" panose="020B0604030504040204" pitchFamily="50" charset="-128"/>
                <a:cs typeface="Meiryo UI" panose="020B0604030504040204" pitchFamily="50" charset="-128"/>
              </a:rPr>
              <a:t>ががんを引き起こします。これらは「高リスク型」と呼ばれています。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子宮頸がんの原因となる代表的な高リスク型</a:t>
            </a:r>
            <a:r>
              <a:rPr lang="en-US" altLang="ja-JP" dirty="0">
                <a:latin typeface="Meiryo UI" panose="020B0604030504040204" pitchFamily="50" charset="-128"/>
                <a:ea typeface="Meiryo UI" panose="020B0604030504040204" pitchFamily="50" charset="-128"/>
                <a:cs typeface="Meiryo UI" panose="020B0604030504040204" pitchFamily="50" charset="-128"/>
              </a:rPr>
              <a:t>HPV</a:t>
            </a:r>
            <a:r>
              <a:rPr lang="ja-JP" altLang="en-US" dirty="0">
                <a:latin typeface="Meiryo UI" panose="020B0604030504040204" pitchFamily="50" charset="-128"/>
                <a:ea typeface="Meiryo UI" panose="020B0604030504040204" pitchFamily="50" charset="-128"/>
                <a:cs typeface="Meiryo UI" panose="020B0604030504040204" pitchFamily="50" charset="-128"/>
              </a:rPr>
              <a:t>は</a:t>
            </a:r>
            <a:r>
              <a:rPr lang="en-US" altLang="ja-JP" dirty="0">
                <a:latin typeface="Meiryo UI" panose="020B0604030504040204" pitchFamily="50" charset="-128"/>
                <a:ea typeface="Meiryo UI" panose="020B0604030504040204" pitchFamily="50" charset="-128"/>
                <a:cs typeface="Meiryo UI" panose="020B0604030504040204" pitchFamily="50" charset="-128"/>
              </a:rPr>
              <a:t>HPV</a:t>
            </a:r>
            <a:r>
              <a:rPr lang="ja-JP" altLang="en-US" dirty="0">
                <a:latin typeface="Meiryo UI" panose="020B0604030504040204" pitchFamily="50" charset="-128"/>
                <a:ea typeface="Meiryo UI" panose="020B0604030504040204" pitchFamily="50" charset="-128"/>
                <a:cs typeface="Meiryo UI" panose="020B0604030504040204" pitchFamily="50" charset="-128"/>
              </a:rPr>
              <a:t>１６型と</a:t>
            </a:r>
            <a:r>
              <a:rPr lang="en-US" altLang="ja-JP" dirty="0">
                <a:latin typeface="Meiryo UI" panose="020B0604030504040204" pitchFamily="50" charset="-128"/>
                <a:ea typeface="Meiryo UI" panose="020B0604030504040204" pitchFamily="50" charset="-128"/>
                <a:cs typeface="Meiryo UI" panose="020B0604030504040204" pitchFamily="50" charset="-128"/>
              </a:rPr>
              <a:t>HPV</a:t>
            </a:r>
            <a:r>
              <a:rPr lang="ja-JP" altLang="en-US" dirty="0">
                <a:latin typeface="Meiryo UI" panose="020B0604030504040204" pitchFamily="50" charset="-128"/>
                <a:ea typeface="Meiryo UI" panose="020B0604030504040204" pitchFamily="50" charset="-128"/>
                <a:cs typeface="Meiryo UI" panose="020B0604030504040204" pitchFamily="50" charset="-128"/>
              </a:rPr>
              <a:t>１８型です。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987"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794" eaLnBrk="0" hangingPunct="0">
              <a:spcBef>
                <a:spcPct val="30000"/>
              </a:spcBef>
              <a:defRPr kumimoji="1" sz="1400">
                <a:solidFill>
                  <a:schemeClr val="tx1"/>
                </a:solidFill>
                <a:latin typeface="ＭＳ Ｐゴシック" charset="-128"/>
                <a:ea typeface="ＭＳ Ｐゴシック" charset="-128"/>
              </a:defRPr>
            </a:lvl1pPr>
            <a:lvl2pPr marL="741387" indent="-285150" defTabSz="880794" eaLnBrk="0" hangingPunct="0">
              <a:spcBef>
                <a:spcPct val="30000"/>
              </a:spcBef>
              <a:defRPr kumimoji="1" sz="1400">
                <a:solidFill>
                  <a:schemeClr val="tx1"/>
                </a:solidFill>
                <a:latin typeface="ＭＳ Ｐゴシック" charset="-128"/>
                <a:ea typeface="ＭＳ Ｐゴシック" charset="-128"/>
              </a:defRPr>
            </a:lvl2pPr>
            <a:lvl3pPr marL="1140595" indent="-228119" defTabSz="880794" eaLnBrk="0" hangingPunct="0">
              <a:spcBef>
                <a:spcPct val="30000"/>
              </a:spcBef>
              <a:defRPr kumimoji="1" sz="1400">
                <a:solidFill>
                  <a:schemeClr val="tx1"/>
                </a:solidFill>
                <a:latin typeface="ＭＳ Ｐゴシック" charset="-128"/>
                <a:ea typeface="ＭＳ Ｐゴシック" charset="-128"/>
              </a:defRPr>
            </a:lvl3pPr>
            <a:lvl4pPr marL="1596834" indent="-228119" defTabSz="880794" eaLnBrk="0" hangingPunct="0">
              <a:spcBef>
                <a:spcPct val="30000"/>
              </a:spcBef>
              <a:defRPr kumimoji="1" sz="1400">
                <a:solidFill>
                  <a:schemeClr val="tx1"/>
                </a:solidFill>
                <a:latin typeface="ＭＳ Ｐゴシック" charset="-128"/>
                <a:ea typeface="ＭＳ Ｐゴシック" charset="-128"/>
              </a:defRPr>
            </a:lvl4pPr>
            <a:lvl5pPr marL="2053072" indent="-228119" defTabSz="880794" eaLnBrk="0" hangingPunct="0">
              <a:spcBef>
                <a:spcPct val="30000"/>
              </a:spcBef>
              <a:defRPr kumimoji="1" sz="1400">
                <a:solidFill>
                  <a:schemeClr val="tx1"/>
                </a:solidFill>
                <a:latin typeface="ＭＳ Ｐゴシック" charset="-128"/>
                <a:ea typeface="ＭＳ Ｐゴシック" charset="-128"/>
              </a:defRPr>
            </a:lvl5pPr>
            <a:lvl6pPr marL="2509310"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6pPr>
            <a:lvl7pPr marL="2965548"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7pPr>
            <a:lvl8pPr marL="3421787"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8pPr>
            <a:lvl9pPr marL="3878025"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9pPr>
          </a:lstStyle>
          <a:p>
            <a:pPr eaLnBrk="1" hangingPunct="1">
              <a:spcBef>
                <a:spcPct val="0"/>
              </a:spcBef>
            </a:pPr>
            <a:fld id="{FA40E056-259D-4371-9938-ACD55320F42B}" type="slidenum">
              <a:rPr lang="ja-JP" altLang="en-US" sz="1300">
                <a:solidFill>
                  <a:prstClr val="black"/>
                </a:solidFill>
                <a:latin typeface="Calibri" pitchFamily="34" charset="0"/>
              </a:rPr>
              <a:pPr eaLnBrk="1" hangingPunct="1">
                <a:spcBef>
                  <a:spcPct val="0"/>
                </a:spcBef>
              </a:pPr>
              <a:t>12</a:t>
            </a:fld>
            <a:endParaRPr lang="en-US" altLang="ja-JP" sz="1300">
              <a:solidFill>
                <a:prstClr val="black"/>
              </a:solidFill>
              <a:latin typeface="Calibri" pitchFamily="34" charset="0"/>
            </a:endParaRPr>
          </a:p>
        </p:txBody>
      </p:sp>
      <p:sp>
        <p:nvSpPr>
          <p:cNvPr id="41988" name="スライド イメージ プレースホルダー 12"/>
          <p:cNvSpPr>
            <a:spLocks noGrp="1" noRot="1" noChangeAspect="1" noTextEdit="1"/>
          </p:cNvSpPr>
          <p:nvPr>
            <p:ph type="sldImg"/>
          </p:nvPr>
        </p:nvSpPr>
        <p:spPr bwMode="auto">
          <a:xfrm>
            <a:off x="92075" y="744538"/>
            <a:ext cx="6610350"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4538"/>
            <a:ext cx="6610350" cy="3717925"/>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439001E5-577B-417A-B0EB-8265BACBDD8C}"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3255415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このグラフは日本人女性の子宮頸がんの組織から実際にどの程度</a:t>
            </a:r>
            <a:r>
              <a:rPr lang="en-US" altLang="ja-JP" dirty="0">
                <a:latin typeface="Meiryo UI" panose="020B0604030504040204" pitchFamily="50" charset="-128"/>
                <a:ea typeface="Meiryo UI" panose="020B0604030504040204" pitchFamily="50" charset="-128"/>
                <a:cs typeface="Meiryo UI" panose="020B0604030504040204" pitchFamily="50" charset="-128"/>
              </a:rPr>
              <a:t>HPV</a:t>
            </a:r>
            <a:r>
              <a:rPr lang="ja-JP" altLang="en-US" dirty="0">
                <a:latin typeface="Meiryo UI" panose="020B0604030504040204" pitchFamily="50" charset="-128"/>
                <a:ea typeface="Meiryo UI" panose="020B0604030504040204" pitchFamily="50" charset="-128"/>
                <a:cs typeface="Meiryo UI" panose="020B0604030504040204" pitchFamily="50" charset="-128"/>
              </a:rPr>
              <a:t>１６型と１８型が検出されたかを示したものです。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子宮頸がん患者さん全体でみると、約６５％もの患者さんに</a:t>
            </a:r>
            <a:r>
              <a:rPr lang="en-US" altLang="ja-JP" dirty="0">
                <a:latin typeface="Meiryo UI" panose="020B0604030504040204" pitchFamily="50" charset="-128"/>
                <a:ea typeface="Meiryo UI" panose="020B0604030504040204" pitchFamily="50" charset="-128"/>
                <a:cs typeface="Meiryo UI" panose="020B0604030504040204" pitchFamily="50" charset="-128"/>
              </a:rPr>
              <a:t>HPV</a:t>
            </a:r>
            <a:r>
              <a:rPr lang="ja-JP" altLang="en-US" dirty="0">
                <a:latin typeface="Meiryo UI" panose="020B0604030504040204" pitchFamily="50" charset="-128"/>
                <a:ea typeface="Meiryo UI" panose="020B0604030504040204" pitchFamily="50" charset="-128"/>
                <a:cs typeface="Meiryo UI" panose="020B0604030504040204" pitchFamily="50" charset="-128"/>
              </a:rPr>
              <a:t>１６型と１８型への感染が認められています。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また、年代別にみると子宮頸がんを発症した</a:t>
            </a:r>
            <a:r>
              <a:rPr lang="en-US" altLang="ja-JP" dirty="0">
                <a:latin typeface="Meiryo UI" panose="020B0604030504040204" pitchFamily="50" charset="-128"/>
                <a:ea typeface="Meiryo UI" panose="020B0604030504040204" pitchFamily="50" charset="-128"/>
                <a:cs typeface="Meiryo UI" panose="020B0604030504040204" pitchFamily="50" charset="-128"/>
              </a:rPr>
              <a:t>20</a:t>
            </a:r>
            <a:r>
              <a:rPr lang="ja-JP" altLang="en-US" dirty="0">
                <a:latin typeface="Meiryo UI" panose="020B0604030504040204" pitchFamily="50" charset="-128"/>
                <a:ea typeface="Meiryo UI" panose="020B0604030504040204" pitchFamily="50" charset="-128"/>
                <a:cs typeface="Meiryo UI" panose="020B0604030504040204" pitchFamily="50" charset="-128"/>
              </a:rPr>
              <a:t>代女性の</a:t>
            </a:r>
            <a:r>
              <a:rPr lang="en-US" altLang="ja-JP" dirty="0">
                <a:latin typeface="Meiryo UI" panose="020B0604030504040204" pitchFamily="50" charset="-128"/>
                <a:ea typeface="Meiryo UI" panose="020B0604030504040204" pitchFamily="50" charset="-128"/>
                <a:cs typeface="Meiryo UI" panose="020B0604030504040204" pitchFamily="50" charset="-128"/>
              </a:rPr>
              <a:t>90</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30</a:t>
            </a:r>
            <a:r>
              <a:rPr lang="ja-JP" altLang="en-US" dirty="0">
                <a:latin typeface="Meiryo UI" panose="020B0604030504040204" pitchFamily="50" charset="-128"/>
                <a:ea typeface="Meiryo UI" panose="020B0604030504040204" pitchFamily="50" charset="-128"/>
                <a:cs typeface="Meiryo UI" panose="020B0604030504040204" pitchFamily="50" charset="-128"/>
              </a:rPr>
              <a:t>代女性の</a:t>
            </a:r>
            <a:r>
              <a:rPr lang="en-US" altLang="ja-JP" dirty="0">
                <a:latin typeface="Meiryo UI" panose="020B0604030504040204" pitchFamily="50" charset="-128"/>
                <a:ea typeface="Meiryo UI" panose="020B0604030504040204" pitchFamily="50" charset="-128"/>
                <a:cs typeface="Meiryo UI" panose="020B0604030504040204" pitchFamily="50" charset="-128"/>
              </a:rPr>
              <a:t>75.9</a:t>
            </a:r>
            <a:r>
              <a:rPr lang="ja-JP" altLang="en-US" dirty="0">
                <a:latin typeface="Meiryo UI" panose="020B0604030504040204" pitchFamily="50" charset="-128"/>
                <a:ea typeface="Meiryo UI" panose="020B0604030504040204" pitchFamily="50" charset="-128"/>
                <a:cs typeface="Meiryo UI" panose="020B0604030504040204" pitchFamily="50" charset="-128"/>
              </a:rPr>
              <a:t>％に</a:t>
            </a:r>
            <a:r>
              <a:rPr lang="en-US" altLang="ja-JP" dirty="0">
                <a:latin typeface="Meiryo UI" panose="020B0604030504040204" pitchFamily="50" charset="-128"/>
                <a:ea typeface="Meiryo UI" panose="020B0604030504040204" pitchFamily="50" charset="-128"/>
                <a:cs typeface="Meiryo UI" panose="020B0604030504040204" pitchFamily="50" charset="-128"/>
              </a:rPr>
              <a:t>HPV16</a:t>
            </a:r>
            <a:r>
              <a:rPr lang="ja-JP" altLang="en-US"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18</a:t>
            </a:r>
            <a:r>
              <a:rPr lang="ja-JP" altLang="en-US" dirty="0">
                <a:latin typeface="Meiryo UI" panose="020B0604030504040204" pitchFamily="50" charset="-128"/>
                <a:ea typeface="Meiryo UI" panose="020B0604030504040204" pitchFamily="50" charset="-128"/>
                <a:cs typeface="Meiryo UI" panose="020B0604030504040204" pitchFamily="50" charset="-128"/>
              </a:rPr>
              <a:t>型への感染が見つかっており、</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特に若い女性での子宮頸がんの発症は</a:t>
            </a:r>
            <a:r>
              <a:rPr lang="en-US" altLang="ja-JP" dirty="0">
                <a:latin typeface="Meiryo UI" panose="020B0604030504040204" pitchFamily="50" charset="-128"/>
                <a:ea typeface="Meiryo UI" panose="020B0604030504040204" pitchFamily="50" charset="-128"/>
                <a:cs typeface="Meiryo UI" panose="020B0604030504040204" pitchFamily="50" charset="-128"/>
              </a:rPr>
              <a:t>HPV</a:t>
            </a:r>
            <a:r>
              <a:rPr lang="ja-JP" altLang="en-US" dirty="0">
                <a:latin typeface="Meiryo UI" panose="020B0604030504040204" pitchFamily="50" charset="-128"/>
                <a:ea typeface="Meiryo UI" panose="020B0604030504040204" pitchFamily="50" charset="-128"/>
                <a:cs typeface="Meiryo UI" panose="020B0604030504040204" pitchFamily="50" charset="-128"/>
              </a:rPr>
              <a:t>１６型と１８型の感染が強く関与していると考えられます。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011"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794" eaLnBrk="0" hangingPunct="0">
              <a:spcBef>
                <a:spcPct val="30000"/>
              </a:spcBef>
              <a:defRPr kumimoji="1" sz="1400">
                <a:solidFill>
                  <a:schemeClr val="tx1"/>
                </a:solidFill>
                <a:latin typeface="ＭＳ Ｐゴシック" charset="-128"/>
                <a:ea typeface="ＭＳ Ｐゴシック" charset="-128"/>
              </a:defRPr>
            </a:lvl1pPr>
            <a:lvl2pPr marL="741387" indent="-285150" defTabSz="880794" eaLnBrk="0" hangingPunct="0">
              <a:spcBef>
                <a:spcPct val="30000"/>
              </a:spcBef>
              <a:defRPr kumimoji="1" sz="1400">
                <a:solidFill>
                  <a:schemeClr val="tx1"/>
                </a:solidFill>
                <a:latin typeface="ＭＳ Ｐゴシック" charset="-128"/>
                <a:ea typeface="ＭＳ Ｐゴシック" charset="-128"/>
              </a:defRPr>
            </a:lvl2pPr>
            <a:lvl3pPr marL="1140595" indent="-228119" defTabSz="880794" eaLnBrk="0" hangingPunct="0">
              <a:spcBef>
                <a:spcPct val="30000"/>
              </a:spcBef>
              <a:defRPr kumimoji="1" sz="1400">
                <a:solidFill>
                  <a:schemeClr val="tx1"/>
                </a:solidFill>
                <a:latin typeface="ＭＳ Ｐゴシック" charset="-128"/>
                <a:ea typeface="ＭＳ Ｐゴシック" charset="-128"/>
              </a:defRPr>
            </a:lvl3pPr>
            <a:lvl4pPr marL="1596834" indent="-228119" defTabSz="880794" eaLnBrk="0" hangingPunct="0">
              <a:spcBef>
                <a:spcPct val="30000"/>
              </a:spcBef>
              <a:defRPr kumimoji="1" sz="1400">
                <a:solidFill>
                  <a:schemeClr val="tx1"/>
                </a:solidFill>
                <a:latin typeface="ＭＳ Ｐゴシック" charset="-128"/>
                <a:ea typeface="ＭＳ Ｐゴシック" charset="-128"/>
              </a:defRPr>
            </a:lvl4pPr>
            <a:lvl5pPr marL="2053072" indent="-228119" defTabSz="880794" eaLnBrk="0" hangingPunct="0">
              <a:spcBef>
                <a:spcPct val="30000"/>
              </a:spcBef>
              <a:defRPr kumimoji="1" sz="1400">
                <a:solidFill>
                  <a:schemeClr val="tx1"/>
                </a:solidFill>
                <a:latin typeface="ＭＳ Ｐゴシック" charset="-128"/>
                <a:ea typeface="ＭＳ Ｐゴシック" charset="-128"/>
              </a:defRPr>
            </a:lvl5pPr>
            <a:lvl6pPr marL="2509310"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6pPr>
            <a:lvl7pPr marL="2965548"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7pPr>
            <a:lvl8pPr marL="3421787"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8pPr>
            <a:lvl9pPr marL="3878025"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9pPr>
          </a:lstStyle>
          <a:p>
            <a:pPr eaLnBrk="1" hangingPunct="1">
              <a:spcBef>
                <a:spcPct val="0"/>
              </a:spcBef>
            </a:pPr>
            <a:fld id="{7E3A68F1-F31C-43B2-A203-D7AB82AB658A}" type="slidenum">
              <a:rPr lang="ja-JP" altLang="en-US" sz="1300">
                <a:latin typeface="Calibri" pitchFamily="34" charset="0"/>
              </a:rPr>
              <a:pPr eaLnBrk="1" hangingPunct="1">
                <a:spcBef>
                  <a:spcPct val="0"/>
                </a:spcBef>
              </a:pPr>
              <a:t>14</a:t>
            </a:fld>
            <a:endParaRPr lang="en-US" altLang="ja-JP" sz="1300">
              <a:latin typeface="Calibri" pitchFamily="34" charset="0"/>
            </a:endParaRPr>
          </a:p>
        </p:txBody>
      </p:sp>
      <p:sp>
        <p:nvSpPr>
          <p:cNvPr id="43012" name="スライド イメージ プレースホルダー 6"/>
          <p:cNvSpPr>
            <a:spLocks noGrp="1" noRot="1" noChangeAspect="1" noTextEdit="1"/>
          </p:cNvSpPr>
          <p:nvPr>
            <p:ph type="sldImg"/>
          </p:nvPr>
        </p:nvSpPr>
        <p:spPr bwMode="auto">
          <a:xfrm>
            <a:off x="92075" y="744538"/>
            <a:ext cx="6610350"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4538"/>
            <a:ext cx="6610350" cy="3717925"/>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439001E5-577B-417A-B0EB-8265BACBDD8C}"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1863191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ja-JP" dirty="0">
                <a:latin typeface="Meiryo UI" panose="020B0604030504040204" pitchFamily="50" charset="-128"/>
                <a:ea typeface="Meiryo UI" panose="020B0604030504040204" pitchFamily="50" charset="-128"/>
                <a:cs typeface="Meiryo UI" panose="020B0604030504040204" pitchFamily="50" charset="-128"/>
              </a:rPr>
              <a:t>通常、初期の子宮頸がんは全くと言っていいほど自覚症状がありません。そのため発見が遅れ、気づいたときには既に進行していた、というケースも少なくはありません。</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月経中でないときや性行為の際に出血したり、普段と違うおりものが増える、月経血の量が増えたり月経期間が長引くなど気に掛かる症状があるときは、ためらわずに早めに受診することで早期発見につながります。早期に発見することができれば、子宮頸がんは比較的予後のよいがんです。</a:t>
            </a:r>
          </a:p>
        </p:txBody>
      </p:sp>
      <p:sp>
        <p:nvSpPr>
          <p:cNvPr id="45059"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794" eaLnBrk="0" hangingPunct="0">
              <a:spcBef>
                <a:spcPct val="30000"/>
              </a:spcBef>
              <a:defRPr kumimoji="1" sz="1400">
                <a:solidFill>
                  <a:schemeClr val="tx1"/>
                </a:solidFill>
                <a:latin typeface="ＭＳ Ｐゴシック" charset="-128"/>
                <a:ea typeface="ＭＳ Ｐゴシック" charset="-128"/>
              </a:defRPr>
            </a:lvl1pPr>
            <a:lvl2pPr marL="741387" indent="-285150" defTabSz="880794" eaLnBrk="0" hangingPunct="0">
              <a:spcBef>
                <a:spcPct val="30000"/>
              </a:spcBef>
              <a:defRPr kumimoji="1" sz="1400">
                <a:solidFill>
                  <a:schemeClr val="tx1"/>
                </a:solidFill>
                <a:latin typeface="ＭＳ Ｐゴシック" charset="-128"/>
                <a:ea typeface="ＭＳ Ｐゴシック" charset="-128"/>
              </a:defRPr>
            </a:lvl2pPr>
            <a:lvl3pPr marL="1140595" indent="-228119" defTabSz="880794" eaLnBrk="0" hangingPunct="0">
              <a:spcBef>
                <a:spcPct val="30000"/>
              </a:spcBef>
              <a:defRPr kumimoji="1" sz="1400">
                <a:solidFill>
                  <a:schemeClr val="tx1"/>
                </a:solidFill>
                <a:latin typeface="ＭＳ Ｐゴシック" charset="-128"/>
                <a:ea typeface="ＭＳ Ｐゴシック" charset="-128"/>
              </a:defRPr>
            </a:lvl3pPr>
            <a:lvl4pPr marL="1596834" indent="-228119" defTabSz="880794" eaLnBrk="0" hangingPunct="0">
              <a:spcBef>
                <a:spcPct val="30000"/>
              </a:spcBef>
              <a:defRPr kumimoji="1" sz="1400">
                <a:solidFill>
                  <a:schemeClr val="tx1"/>
                </a:solidFill>
                <a:latin typeface="ＭＳ Ｐゴシック" charset="-128"/>
                <a:ea typeface="ＭＳ Ｐゴシック" charset="-128"/>
              </a:defRPr>
            </a:lvl4pPr>
            <a:lvl5pPr marL="2053072" indent="-228119" defTabSz="880794" eaLnBrk="0" hangingPunct="0">
              <a:spcBef>
                <a:spcPct val="30000"/>
              </a:spcBef>
              <a:defRPr kumimoji="1" sz="1400">
                <a:solidFill>
                  <a:schemeClr val="tx1"/>
                </a:solidFill>
                <a:latin typeface="ＭＳ Ｐゴシック" charset="-128"/>
                <a:ea typeface="ＭＳ Ｐゴシック" charset="-128"/>
              </a:defRPr>
            </a:lvl5pPr>
            <a:lvl6pPr marL="2509310"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6pPr>
            <a:lvl7pPr marL="2965548"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7pPr>
            <a:lvl8pPr marL="3421787"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8pPr>
            <a:lvl9pPr marL="3878025"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9pPr>
          </a:lstStyle>
          <a:p>
            <a:pPr eaLnBrk="1" hangingPunct="1">
              <a:spcBef>
                <a:spcPct val="0"/>
              </a:spcBef>
            </a:pPr>
            <a:fld id="{944C8F5F-C8F0-4D43-8D84-5CE6F43B69B8}" type="slidenum">
              <a:rPr lang="ja-JP" altLang="en-US" sz="1300">
                <a:latin typeface="Calibri" pitchFamily="34" charset="0"/>
              </a:rPr>
              <a:pPr eaLnBrk="1" hangingPunct="1">
                <a:spcBef>
                  <a:spcPct val="0"/>
                </a:spcBef>
              </a:pPr>
              <a:t>16</a:t>
            </a:fld>
            <a:endParaRPr lang="en-US" altLang="ja-JP" sz="1300">
              <a:latin typeface="Calibri" pitchFamily="34" charset="0"/>
            </a:endParaRPr>
          </a:p>
        </p:txBody>
      </p:sp>
      <p:sp>
        <p:nvSpPr>
          <p:cNvPr id="45060" name="スライド イメージ プレースホルダー 6"/>
          <p:cNvSpPr>
            <a:spLocks noGrp="1" noRot="1" noChangeAspect="1" noTextEdit="1"/>
          </p:cNvSpPr>
          <p:nvPr>
            <p:ph type="sldImg"/>
          </p:nvPr>
        </p:nvSpPr>
        <p:spPr bwMode="auto">
          <a:xfrm>
            <a:off x="92075" y="744538"/>
            <a:ext cx="6610350"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4538"/>
            <a:ext cx="6610350" cy="3717925"/>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439001E5-577B-417A-B0EB-8265BACBDD8C}"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1863191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4538"/>
            <a:ext cx="6610350" cy="3717925"/>
          </a:xfrm>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394035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794" eaLnBrk="0" hangingPunct="0">
              <a:spcBef>
                <a:spcPct val="30000"/>
              </a:spcBef>
              <a:defRPr kumimoji="1" sz="1400">
                <a:solidFill>
                  <a:schemeClr val="tx1"/>
                </a:solidFill>
                <a:latin typeface="ＭＳ Ｐゴシック" charset="-128"/>
                <a:ea typeface="ＭＳ Ｐゴシック" charset="-128"/>
              </a:defRPr>
            </a:lvl1pPr>
            <a:lvl2pPr marL="741387" indent="-285150" defTabSz="880794" eaLnBrk="0" hangingPunct="0">
              <a:spcBef>
                <a:spcPct val="30000"/>
              </a:spcBef>
              <a:defRPr kumimoji="1" sz="1400">
                <a:solidFill>
                  <a:schemeClr val="tx1"/>
                </a:solidFill>
                <a:latin typeface="ＭＳ Ｐゴシック" charset="-128"/>
                <a:ea typeface="ＭＳ Ｐゴシック" charset="-128"/>
              </a:defRPr>
            </a:lvl2pPr>
            <a:lvl3pPr marL="1140595" indent="-228119" defTabSz="880794" eaLnBrk="0" hangingPunct="0">
              <a:spcBef>
                <a:spcPct val="30000"/>
              </a:spcBef>
              <a:defRPr kumimoji="1" sz="1400">
                <a:solidFill>
                  <a:schemeClr val="tx1"/>
                </a:solidFill>
                <a:latin typeface="ＭＳ Ｐゴシック" charset="-128"/>
                <a:ea typeface="ＭＳ Ｐゴシック" charset="-128"/>
              </a:defRPr>
            </a:lvl3pPr>
            <a:lvl4pPr marL="1596834" indent="-228119" defTabSz="880794" eaLnBrk="0" hangingPunct="0">
              <a:spcBef>
                <a:spcPct val="30000"/>
              </a:spcBef>
              <a:defRPr kumimoji="1" sz="1400">
                <a:solidFill>
                  <a:schemeClr val="tx1"/>
                </a:solidFill>
                <a:latin typeface="ＭＳ Ｐゴシック" charset="-128"/>
                <a:ea typeface="ＭＳ Ｐゴシック" charset="-128"/>
              </a:defRPr>
            </a:lvl4pPr>
            <a:lvl5pPr marL="2053072" indent="-228119" defTabSz="880794" eaLnBrk="0" hangingPunct="0">
              <a:spcBef>
                <a:spcPct val="30000"/>
              </a:spcBef>
              <a:defRPr kumimoji="1" sz="1400">
                <a:solidFill>
                  <a:schemeClr val="tx1"/>
                </a:solidFill>
                <a:latin typeface="ＭＳ Ｐゴシック" charset="-128"/>
                <a:ea typeface="ＭＳ Ｐゴシック" charset="-128"/>
              </a:defRPr>
            </a:lvl5pPr>
            <a:lvl6pPr marL="2509310"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6pPr>
            <a:lvl7pPr marL="2965548"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7pPr>
            <a:lvl8pPr marL="3421787"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8pPr>
            <a:lvl9pPr marL="3878025"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9pPr>
          </a:lstStyle>
          <a:p>
            <a:pPr eaLnBrk="1" hangingPunct="1">
              <a:spcBef>
                <a:spcPct val="0"/>
              </a:spcBef>
            </a:pPr>
            <a:fld id="{E8A4AD2E-7FE2-486C-B387-E64F78FE7FFC}" type="slidenum">
              <a:rPr lang="ja-JP" altLang="en-US" sz="1300">
                <a:solidFill>
                  <a:prstClr val="black"/>
                </a:solidFill>
                <a:latin typeface="Calibri" pitchFamily="34" charset="0"/>
              </a:rPr>
              <a:pPr eaLnBrk="1" hangingPunct="1">
                <a:spcBef>
                  <a:spcPct val="0"/>
                </a:spcBef>
              </a:pPr>
              <a:t>1</a:t>
            </a:fld>
            <a:endParaRPr lang="en-US" altLang="ja-JP" sz="1300">
              <a:solidFill>
                <a:prstClr val="black"/>
              </a:solidFill>
              <a:latin typeface="Calibri" pitchFamily="34" charset="0"/>
            </a:endParaRPr>
          </a:p>
        </p:txBody>
      </p:sp>
      <p:sp>
        <p:nvSpPr>
          <p:cNvPr id="36867" name="スライド イメージ プレースホルダー 5"/>
          <p:cNvSpPr>
            <a:spLocks noGrp="1" noRot="1" noChangeAspect="1" noTextEdit="1"/>
          </p:cNvSpPr>
          <p:nvPr>
            <p:ph type="sldImg"/>
          </p:nvPr>
        </p:nvSpPr>
        <p:spPr bwMode="auto">
          <a:xfrm>
            <a:off x="92075" y="744538"/>
            <a:ext cx="6610350"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ノート プレースホルダー 6"/>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4538"/>
            <a:ext cx="6610350" cy="3717925"/>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439001E5-577B-417A-B0EB-8265BACBDD8C}"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2767422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4538"/>
            <a:ext cx="6610350" cy="3717925"/>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439001E5-577B-417A-B0EB-8265BACBDD8C}" type="slidenum">
              <a:rPr kumimoji="1" lang="ja-JP" altLang="en-US" smtClean="0"/>
              <a:t>20</a:t>
            </a:fld>
            <a:endParaRPr kumimoji="1" lang="ja-JP" altLang="en-US"/>
          </a:p>
        </p:txBody>
      </p:sp>
    </p:spTree>
    <p:extLst>
      <p:ext uri="{BB962C8B-B14F-4D97-AF65-F5344CB8AC3E}">
        <p14:creationId xmlns:p14="http://schemas.microsoft.com/office/powerpoint/2010/main" val="2713177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4538"/>
            <a:ext cx="6610350" cy="3717925"/>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439001E5-577B-417A-B0EB-8265BACBDD8C}"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2767422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dirty="0">
                <a:latin typeface="Meiryo UI" panose="020B0604030504040204" pitchFamily="50" charset="-128"/>
                <a:ea typeface="Meiryo UI" panose="020B0604030504040204" pitchFamily="50" charset="-128"/>
                <a:cs typeface="Meiryo UI" panose="020B0604030504040204" pitchFamily="50" charset="-128"/>
              </a:rPr>
              <a:t>HPV</a:t>
            </a:r>
            <a:r>
              <a:rPr lang="ja-JP" altLang="en-US" dirty="0">
                <a:latin typeface="Meiryo UI" panose="020B0604030504040204" pitchFamily="50" charset="-128"/>
                <a:ea typeface="Meiryo UI" panose="020B0604030504040204" pitchFamily="50" charset="-128"/>
                <a:cs typeface="Meiryo UI" panose="020B0604030504040204" pitchFamily="50" charset="-128"/>
              </a:rPr>
              <a:t>は、子宮頸がん以外の病気も引き起こすことがあります。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例えば、高リスク型</a:t>
            </a:r>
            <a:r>
              <a:rPr lang="en-US" altLang="ja-JP" dirty="0">
                <a:latin typeface="Meiryo UI" panose="020B0604030504040204" pitchFamily="50" charset="-128"/>
                <a:ea typeface="Meiryo UI" panose="020B0604030504040204" pitchFamily="50" charset="-128"/>
                <a:cs typeface="Meiryo UI" panose="020B0604030504040204" pitchFamily="50" charset="-128"/>
              </a:rPr>
              <a:t>HPV</a:t>
            </a:r>
            <a:r>
              <a:rPr lang="ja-JP" altLang="en-US" dirty="0">
                <a:latin typeface="Meiryo UI" panose="020B0604030504040204" pitchFamily="50" charset="-128"/>
                <a:ea typeface="Meiryo UI" panose="020B0604030504040204" pitchFamily="50" charset="-128"/>
                <a:cs typeface="Meiryo UI" panose="020B0604030504040204" pitchFamily="50" charset="-128"/>
              </a:rPr>
              <a:t>１６型と１８型は「外陰上皮内腫瘍」、「腟上皮内腫瘍」の発症にも関係しています。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また、低リスク型</a:t>
            </a:r>
            <a:r>
              <a:rPr lang="en-US" altLang="ja-JP" dirty="0">
                <a:latin typeface="Meiryo UI" panose="020B0604030504040204" pitchFamily="50" charset="-128"/>
                <a:ea typeface="Meiryo UI" panose="020B0604030504040204" pitchFamily="50" charset="-128"/>
                <a:cs typeface="Meiryo UI" panose="020B0604030504040204" pitchFamily="50" charset="-128"/>
              </a:rPr>
              <a:t>HPV</a:t>
            </a:r>
            <a:r>
              <a:rPr lang="ja-JP" altLang="en-US" dirty="0">
                <a:latin typeface="Meiryo UI" panose="020B0604030504040204" pitchFamily="50" charset="-128"/>
                <a:ea typeface="Meiryo UI" panose="020B0604030504040204" pitchFamily="50" charset="-128"/>
                <a:cs typeface="Meiryo UI" panose="020B0604030504040204" pitchFamily="50" charset="-128"/>
              </a:rPr>
              <a:t>６型と１１型は「尖圭コンジローマ」の発症に関係しています。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131"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794" eaLnBrk="0" hangingPunct="0">
              <a:spcBef>
                <a:spcPct val="30000"/>
              </a:spcBef>
              <a:defRPr kumimoji="1" sz="1400">
                <a:solidFill>
                  <a:schemeClr val="tx1"/>
                </a:solidFill>
                <a:latin typeface="ＭＳ Ｐゴシック" charset="-128"/>
                <a:ea typeface="ＭＳ Ｐゴシック" charset="-128"/>
              </a:defRPr>
            </a:lvl1pPr>
            <a:lvl2pPr marL="741387" indent="-285150" defTabSz="880794" eaLnBrk="0" hangingPunct="0">
              <a:spcBef>
                <a:spcPct val="30000"/>
              </a:spcBef>
              <a:defRPr kumimoji="1" sz="1400">
                <a:solidFill>
                  <a:schemeClr val="tx1"/>
                </a:solidFill>
                <a:latin typeface="ＭＳ Ｐゴシック" charset="-128"/>
                <a:ea typeface="ＭＳ Ｐゴシック" charset="-128"/>
              </a:defRPr>
            </a:lvl2pPr>
            <a:lvl3pPr marL="1140595" indent="-228119" defTabSz="880794" eaLnBrk="0" hangingPunct="0">
              <a:spcBef>
                <a:spcPct val="30000"/>
              </a:spcBef>
              <a:defRPr kumimoji="1" sz="1400">
                <a:solidFill>
                  <a:schemeClr val="tx1"/>
                </a:solidFill>
                <a:latin typeface="ＭＳ Ｐゴシック" charset="-128"/>
                <a:ea typeface="ＭＳ Ｐゴシック" charset="-128"/>
              </a:defRPr>
            </a:lvl3pPr>
            <a:lvl4pPr marL="1596834" indent="-228119" defTabSz="880794" eaLnBrk="0" hangingPunct="0">
              <a:spcBef>
                <a:spcPct val="30000"/>
              </a:spcBef>
              <a:defRPr kumimoji="1" sz="1400">
                <a:solidFill>
                  <a:schemeClr val="tx1"/>
                </a:solidFill>
                <a:latin typeface="ＭＳ Ｐゴシック" charset="-128"/>
                <a:ea typeface="ＭＳ Ｐゴシック" charset="-128"/>
              </a:defRPr>
            </a:lvl4pPr>
            <a:lvl5pPr marL="2053072" indent="-228119" defTabSz="880794" eaLnBrk="0" hangingPunct="0">
              <a:spcBef>
                <a:spcPct val="30000"/>
              </a:spcBef>
              <a:defRPr kumimoji="1" sz="1400">
                <a:solidFill>
                  <a:schemeClr val="tx1"/>
                </a:solidFill>
                <a:latin typeface="ＭＳ Ｐゴシック" charset="-128"/>
                <a:ea typeface="ＭＳ Ｐゴシック" charset="-128"/>
              </a:defRPr>
            </a:lvl5pPr>
            <a:lvl6pPr marL="2509310"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6pPr>
            <a:lvl7pPr marL="2965548"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7pPr>
            <a:lvl8pPr marL="3421787"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8pPr>
            <a:lvl9pPr marL="3878025"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9pPr>
          </a:lstStyle>
          <a:p>
            <a:pPr eaLnBrk="1" hangingPunct="1">
              <a:spcBef>
                <a:spcPct val="0"/>
              </a:spcBef>
            </a:pPr>
            <a:fld id="{3002E4A3-3FD5-43EB-B5BD-8A58F41A31DF}" type="slidenum">
              <a:rPr lang="ja-JP" altLang="en-US" sz="1300">
                <a:latin typeface="Calibri" pitchFamily="34" charset="0"/>
              </a:rPr>
              <a:pPr eaLnBrk="1" hangingPunct="1">
                <a:spcBef>
                  <a:spcPct val="0"/>
                </a:spcBef>
              </a:pPr>
              <a:t>22</a:t>
            </a:fld>
            <a:endParaRPr lang="en-US" altLang="ja-JP" sz="1300">
              <a:latin typeface="Calibri" pitchFamily="34" charset="0"/>
            </a:endParaRPr>
          </a:p>
        </p:txBody>
      </p:sp>
      <p:sp>
        <p:nvSpPr>
          <p:cNvPr id="48132" name="スライド イメージ プレースホルダー 6"/>
          <p:cNvSpPr>
            <a:spLocks noGrp="1" noRot="1" noChangeAspect="1" noTextEdit="1"/>
          </p:cNvSpPr>
          <p:nvPr>
            <p:ph type="sldImg"/>
          </p:nvPr>
        </p:nvSpPr>
        <p:spPr bwMode="auto">
          <a:xfrm>
            <a:off x="92075" y="744538"/>
            <a:ext cx="6610350"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では、</a:t>
            </a:r>
            <a:r>
              <a:rPr lang="en-US" altLang="ja-JP" dirty="0">
                <a:latin typeface="Meiryo UI" panose="020B0604030504040204" pitchFamily="50" charset="-128"/>
                <a:ea typeface="Meiryo UI" panose="020B0604030504040204" pitchFamily="50" charset="-128"/>
                <a:cs typeface="Meiryo UI" panose="020B0604030504040204" pitchFamily="50" charset="-128"/>
              </a:rPr>
              <a:t>HPV</a:t>
            </a:r>
            <a:r>
              <a:rPr lang="ja-JP" altLang="en-US" dirty="0">
                <a:latin typeface="Meiryo UI" panose="020B0604030504040204" pitchFamily="50" charset="-128"/>
                <a:ea typeface="Meiryo UI" panose="020B0604030504040204" pitchFamily="50" charset="-128"/>
                <a:cs typeface="Meiryo UI" panose="020B0604030504040204" pitchFamily="50" charset="-128"/>
              </a:rPr>
              <a:t>１６型と１８型が関係している外陰上皮内腫瘍と腟上皮内腫瘍はどのような病気かご存知ですか。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外陰上皮内腫瘍は、外陰がんへ進行する可能性があります。外陰がんは、女性性器の外陰部に発生するがんで、婦人科のがんの約３％を占めます。</a:t>
            </a:r>
            <a:r>
              <a:rPr lang="en-US" altLang="ja-JP" dirty="0">
                <a:latin typeface="Meiryo UI" panose="020B0604030504040204" pitchFamily="50" charset="-128"/>
                <a:ea typeface="Meiryo UI" panose="020B0604030504040204" pitchFamily="50" charset="-128"/>
                <a:cs typeface="Meiryo UI" panose="020B0604030504040204" pitchFamily="50" charset="-128"/>
              </a:rPr>
              <a:t>HPV</a:t>
            </a:r>
            <a:r>
              <a:rPr lang="ja-JP" altLang="en-US" dirty="0">
                <a:latin typeface="Meiryo UI" panose="020B0604030504040204" pitchFamily="50" charset="-128"/>
                <a:ea typeface="Meiryo UI" panose="020B0604030504040204" pitchFamily="50" charset="-128"/>
                <a:cs typeface="Meiryo UI" panose="020B0604030504040204" pitchFamily="50" charset="-128"/>
              </a:rPr>
              <a:t>感染が主な原因です。</a:t>
            </a:r>
          </a:p>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腟上皮内腫瘍は、浸潤性の腟がんへ進行する可能性がある腫瘍で、</a:t>
            </a:r>
            <a:r>
              <a:rPr lang="en-US" altLang="ja-JP" dirty="0">
                <a:latin typeface="Meiryo UI" panose="020B0604030504040204" pitchFamily="50" charset="-128"/>
                <a:ea typeface="Meiryo UI" panose="020B0604030504040204" pitchFamily="50" charset="-128"/>
                <a:cs typeface="Meiryo UI" panose="020B0604030504040204" pitchFamily="50" charset="-128"/>
              </a:rPr>
              <a:t>HPV</a:t>
            </a:r>
            <a:r>
              <a:rPr lang="ja-JP" altLang="en-US" dirty="0">
                <a:latin typeface="Meiryo UI" panose="020B0604030504040204" pitchFamily="50" charset="-128"/>
                <a:ea typeface="Meiryo UI" panose="020B0604030504040204" pitchFamily="50" charset="-128"/>
                <a:cs typeface="Meiryo UI" panose="020B0604030504040204" pitchFamily="50" charset="-128"/>
              </a:rPr>
              <a:t>感染が主な原因です。腟がんは、女性性器の腟にできるがんで、女性性器がんの約１％を占めます。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155"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794" eaLnBrk="0" hangingPunct="0">
              <a:spcBef>
                <a:spcPct val="30000"/>
              </a:spcBef>
              <a:defRPr kumimoji="1" sz="1400">
                <a:solidFill>
                  <a:schemeClr val="tx1"/>
                </a:solidFill>
                <a:latin typeface="ＭＳ Ｐゴシック" charset="-128"/>
                <a:ea typeface="ＭＳ Ｐゴシック" charset="-128"/>
              </a:defRPr>
            </a:lvl1pPr>
            <a:lvl2pPr marL="741387" indent="-285150" defTabSz="880794" eaLnBrk="0" hangingPunct="0">
              <a:spcBef>
                <a:spcPct val="30000"/>
              </a:spcBef>
              <a:defRPr kumimoji="1" sz="1400">
                <a:solidFill>
                  <a:schemeClr val="tx1"/>
                </a:solidFill>
                <a:latin typeface="ＭＳ Ｐゴシック" charset="-128"/>
                <a:ea typeface="ＭＳ Ｐゴシック" charset="-128"/>
              </a:defRPr>
            </a:lvl2pPr>
            <a:lvl3pPr marL="1140595" indent="-228119" defTabSz="880794" eaLnBrk="0" hangingPunct="0">
              <a:spcBef>
                <a:spcPct val="30000"/>
              </a:spcBef>
              <a:defRPr kumimoji="1" sz="1400">
                <a:solidFill>
                  <a:schemeClr val="tx1"/>
                </a:solidFill>
                <a:latin typeface="ＭＳ Ｐゴシック" charset="-128"/>
                <a:ea typeface="ＭＳ Ｐゴシック" charset="-128"/>
              </a:defRPr>
            </a:lvl3pPr>
            <a:lvl4pPr marL="1596834" indent="-228119" defTabSz="880794" eaLnBrk="0" hangingPunct="0">
              <a:spcBef>
                <a:spcPct val="30000"/>
              </a:spcBef>
              <a:defRPr kumimoji="1" sz="1400">
                <a:solidFill>
                  <a:schemeClr val="tx1"/>
                </a:solidFill>
                <a:latin typeface="ＭＳ Ｐゴシック" charset="-128"/>
                <a:ea typeface="ＭＳ Ｐゴシック" charset="-128"/>
              </a:defRPr>
            </a:lvl4pPr>
            <a:lvl5pPr marL="2053072" indent="-228119" defTabSz="880794" eaLnBrk="0" hangingPunct="0">
              <a:spcBef>
                <a:spcPct val="30000"/>
              </a:spcBef>
              <a:defRPr kumimoji="1" sz="1400">
                <a:solidFill>
                  <a:schemeClr val="tx1"/>
                </a:solidFill>
                <a:latin typeface="ＭＳ Ｐゴシック" charset="-128"/>
                <a:ea typeface="ＭＳ Ｐゴシック" charset="-128"/>
              </a:defRPr>
            </a:lvl5pPr>
            <a:lvl6pPr marL="2509310"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6pPr>
            <a:lvl7pPr marL="2965548"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7pPr>
            <a:lvl8pPr marL="3421787"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8pPr>
            <a:lvl9pPr marL="3878025"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9pPr>
          </a:lstStyle>
          <a:p>
            <a:pPr eaLnBrk="1" hangingPunct="1">
              <a:spcBef>
                <a:spcPct val="0"/>
              </a:spcBef>
            </a:pPr>
            <a:fld id="{38DBD13C-CDEA-4638-8A07-0FA16C2C6801}" type="slidenum">
              <a:rPr lang="ja-JP" altLang="en-US" sz="1300">
                <a:latin typeface="Calibri" pitchFamily="34" charset="0"/>
              </a:rPr>
              <a:pPr eaLnBrk="1" hangingPunct="1">
                <a:spcBef>
                  <a:spcPct val="0"/>
                </a:spcBef>
              </a:pPr>
              <a:t>23</a:t>
            </a:fld>
            <a:endParaRPr lang="en-US" altLang="ja-JP" sz="1300">
              <a:latin typeface="Calibri" pitchFamily="34" charset="0"/>
            </a:endParaRPr>
          </a:p>
        </p:txBody>
      </p:sp>
      <p:sp>
        <p:nvSpPr>
          <p:cNvPr id="49156" name="スライド イメージ プレースホルダー 6"/>
          <p:cNvSpPr>
            <a:spLocks noGrp="1" noRot="1" noChangeAspect="1" noTextEdit="1"/>
          </p:cNvSpPr>
          <p:nvPr>
            <p:ph type="sldImg"/>
          </p:nvPr>
        </p:nvSpPr>
        <p:spPr bwMode="auto">
          <a:xfrm>
            <a:off x="92075" y="744538"/>
            <a:ext cx="6610350"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ja-JP" dirty="0">
                <a:latin typeface="Meiryo UI" panose="020B0604030504040204" pitchFamily="50" charset="-128"/>
                <a:ea typeface="Meiryo UI" panose="020B0604030504040204" pitchFamily="50" charset="-128"/>
                <a:cs typeface="Meiryo UI" panose="020B0604030504040204" pitchFamily="50" charset="-128"/>
              </a:rPr>
              <a:t>尖圭コンジローマは、ヒトパピローマウイルス</a:t>
            </a:r>
            <a:r>
              <a:rPr lang="en-US" altLang="ja-JP" dirty="0">
                <a:latin typeface="Meiryo UI" panose="020B0604030504040204" pitchFamily="50" charset="-128"/>
                <a:ea typeface="Meiryo UI" panose="020B0604030504040204" pitchFamily="50" charset="-128"/>
                <a:cs typeface="Meiryo UI" panose="020B0604030504040204" pitchFamily="50" charset="-128"/>
              </a:rPr>
              <a:t>(HPV)6</a:t>
            </a:r>
            <a:r>
              <a:rPr lang="ja-JP" altLang="en-US" dirty="0">
                <a:latin typeface="Meiryo UI" panose="020B0604030504040204" pitchFamily="50" charset="-128"/>
                <a:ea typeface="Meiryo UI" panose="020B0604030504040204" pitchFamily="50" charset="-128"/>
                <a:cs typeface="Meiryo UI" panose="020B0604030504040204" pitchFamily="50" charset="-128"/>
              </a:rPr>
              <a:t>型、</a:t>
            </a:r>
            <a:r>
              <a:rPr lang="en-US" altLang="ja-JP" dirty="0">
                <a:latin typeface="Meiryo UI" panose="020B0604030504040204" pitchFamily="50" charset="-128"/>
                <a:ea typeface="Meiryo UI" panose="020B0604030504040204" pitchFamily="50" charset="-128"/>
                <a:cs typeface="Meiryo UI" panose="020B0604030504040204" pitchFamily="50" charset="-128"/>
              </a:rPr>
              <a:t>11</a:t>
            </a:r>
            <a:r>
              <a:rPr lang="ja-JP" altLang="en-US" dirty="0">
                <a:latin typeface="Meiryo UI" panose="020B0604030504040204" pitchFamily="50" charset="-128"/>
                <a:ea typeface="Meiryo UI" panose="020B0604030504040204" pitchFamily="50" charset="-128"/>
                <a:cs typeface="Meiryo UI" panose="020B0604030504040204" pitchFamily="50" charset="-128"/>
              </a:rPr>
              <a:t>型の感染によって、男女の性器や肛門の周りに直径</a:t>
            </a:r>
            <a:r>
              <a:rPr lang="en-US" altLang="ja-JP" dirty="0">
                <a:latin typeface="Meiryo UI" panose="020B0604030504040204" pitchFamily="50" charset="-128"/>
                <a:ea typeface="Meiryo UI" panose="020B0604030504040204" pitchFamily="50" charset="-128"/>
                <a:cs typeface="Meiryo UI" panose="020B0604030504040204" pitchFamily="50" charset="-128"/>
              </a:rPr>
              <a:t>1</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3mm</a:t>
            </a:r>
            <a:r>
              <a:rPr lang="ja-JP" altLang="en-US" dirty="0">
                <a:latin typeface="Meiryo UI" panose="020B0604030504040204" pitchFamily="50" charset="-128"/>
                <a:ea typeface="Meiryo UI" panose="020B0604030504040204" pitchFamily="50" charset="-128"/>
                <a:cs typeface="Meiryo UI" panose="020B0604030504040204" pitchFamily="50" charset="-128"/>
              </a:rPr>
              <a:t>前後の良性のイボができる病気です。痛みやかゆみなどの症状はほとんどなく、様々な形状のイボができます。大きくなるとカリフラワーやニワトリのトサカのような状態になることもあります。日本での</a:t>
            </a:r>
            <a:r>
              <a:rPr lang="en-US" altLang="ja-JP" dirty="0">
                <a:latin typeface="Meiryo UI" panose="020B0604030504040204" pitchFamily="50" charset="-128"/>
                <a:ea typeface="Meiryo UI" panose="020B0604030504040204" pitchFamily="50" charset="-128"/>
                <a:cs typeface="Meiryo UI" panose="020B0604030504040204" pitchFamily="50" charset="-128"/>
              </a:rPr>
              <a:t>1</a:t>
            </a:r>
            <a:r>
              <a:rPr lang="ja-JP" altLang="en-US" dirty="0">
                <a:latin typeface="Meiryo UI" panose="020B0604030504040204" pitchFamily="50" charset="-128"/>
                <a:ea typeface="Meiryo UI" panose="020B0604030504040204" pitchFamily="50" charset="-128"/>
                <a:cs typeface="Meiryo UI" panose="020B0604030504040204" pitchFamily="50" charset="-128"/>
              </a:rPr>
              <a:t>年間の患者数は約</a:t>
            </a:r>
            <a:r>
              <a:rPr lang="en-US" altLang="ja-JP" dirty="0">
                <a:latin typeface="Meiryo UI" panose="020B0604030504040204" pitchFamily="50" charset="-128"/>
                <a:ea typeface="Meiryo UI" panose="020B0604030504040204" pitchFamily="50" charset="-128"/>
                <a:cs typeface="Meiryo UI" panose="020B0604030504040204" pitchFamily="50" charset="-128"/>
              </a:rPr>
              <a:t>3.9</a:t>
            </a:r>
            <a:r>
              <a:rPr lang="ja-JP" altLang="en-US" dirty="0">
                <a:latin typeface="Meiryo UI" panose="020B0604030504040204" pitchFamily="50" charset="-128"/>
                <a:ea typeface="Meiryo UI" panose="020B0604030504040204" pitchFamily="50" charset="-128"/>
                <a:cs typeface="Meiryo UI" panose="020B0604030504040204" pitchFamily="50" charset="-128"/>
              </a:rPr>
              <a:t>万人と考えられていますが、不顕性感染者は、この</a:t>
            </a:r>
            <a:r>
              <a:rPr lang="en-US" altLang="ja-JP" dirty="0">
                <a:latin typeface="Meiryo UI" panose="020B0604030504040204" pitchFamily="50" charset="-128"/>
                <a:ea typeface="Meiryo UI" panose="020B0604030504040204" pitchFamily="50" charset="-128"/>
                <a:cs typeface="Meiryo UI" panose="020B0604030504040204" pitchFamily="50" charset="-128"/>
              </a:rPr>
              <a:t>4</a:t>
            </a:r>
            <a:r>
              <a:rPr lang="ja-JP" altLang="en-US" dirty="0">
                <a:latin typeface="Meiryo UI" panose="020B0604030504040204" pitchFamily="50" charset="-128"/>
                <a:ea typeface="Meiryo UI" panose="020B0604030504040204" pitchFamily="50" charset="-128"/>
                <a:cs typeface="Meiryo UI" panose="020B0604030504040204" pitchFamily="50" charset="-128"/>
              </a:rPr>
              <a:t>倍以上と推定されています。また、発症年齢は</a:t>
            </a:r>
            <a:r>
              <a:rPr lang="en-US" altLang="ja-JP" dirty="0">
                <a:latin typeface="Meiryo UI" panose="020B0604030504040204" pitchFamily="50" charset="-128"/>
                <a:ea typeface="Meiryo UI" panose="020B0604030504040204" pitchFamily="50" charset="-128"/>
                <a:cs typeface="Meiryo UI" panose="020B0604030504040204" pitchFamily="50" charset="-128"/>
              </a:rPr>
              <a:t>20</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30</a:t>
            </a:r>
            <a:r>
              <a:rPr lang="ja-JP" altLang="en-US" dirty="0">
                <a:latin typeface="Meiryo UI" panose="020B0604030504040204" pitchFamily="50" charset="-128"/>
                <a:ea typeface="Meiryo UI" panose="020B0604030504040204" pitchFamily="50" charset="-128"/>
                <a:cs typeface="Meiryo UI" panose="020B0604030504040204" pitchFamily="50" charset="-128"/>
              </a:rPr>
              <a:t>代が多いと報告されています</a:t>
            </a:r>
            <a:r>
              <a:rPr lang="en-US" altLang="ja-JP" dirty="0">
                <a:latin typeface="Meiryo UI" panose="020B0604030504040204" pitchFamily="50" charset="-128"/>
                <a:ea typeface="Meiryo UI" panose="020B0604030504040204" pitchFamily="50" charset="-128"/>
                <a:cs typeface="Meiryo UI" panose="020B0604030504040204" pitchFamily="50" charset="-128"/>
              </a:rPr>
              <a:t>[1]</a:t>
            </a:r>
            <a:r>
              <a:rPr lang="ja-JP" altLang="en-US" dirty="0" err="1">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性行為によって感染するため、性感染症</a:t>
            </a:r>
            <a:r>
              <a:rPr lang="en-US" altLang="ja-JP" dirty="0">
                <a:latin typeface="Meiryo UI" panose="020B0604030504040204" pitchFamily="50" charset="-128"/>
                <a:ea typeface="Meiryo UI" panose="020B0604030504040204" pitchFamily="50" charset="-128"/>
                <a:cs typeface="Meiryo UI" panose="020B0604030504040204" pitchFamily="50" charset="-128"/>
              </a:rPr>
              <a:t>(STD</a:t>
            </a:r>
            <a:r>
              <a:rPr lang="ja-JP" altLang="en-US" dirty="0">
                <a:latin typeface="Meiryo UI" panose="020B0604030504040204" pitchFamily="50" charset="-128"/>
                <a:ea typeface="Meiryo UI" panose="020B0604030504040204" pitchFamily="50" charset="-128"/>
                <a:cs typeface="Meiryo UI" panose="020B0604030504040204" pitchFamily="50" charset="-128"/>
              </a:rPr>
              <a:t>または</a:t>
            </a:r>
            <a:r>
              <a:rPr lang="en-US" altLang="ja-JP" dirty="0">
                <a:latin typeface="Meiryo UI" panose="020B0604030504040204" pitchFamily="50" charset="-128"/>
                <a:ea typeface="Meiryo UI" panose="020B0604030504040204" pitchFamily="50" charset="-128"/>
                <a:cs typeface="Meiryo UI" panose="020B0604030504040204" pitchFamily="50" charset="-128"/>
              </a:rPr>
              <a:t>STI)</a:t>
            </a:r>
            <a:r>
              <a:rPr lang="ja-JP" altLang="en-US" dirty="0">
                <a:latin typeface="Meiryo UI" panose="020B0604030504040204" pitchFamily="50" charset="-128"/>
                <a:ea typeface="Meiryo UI" panose="020B0604030504040204" pitchFamily="50" charset="-128"/>
                <a:cs typeface="Meiryo UI" panose="020B0604030504040204" pitchFamily="50" charset="-128"/>
              </a:rPr>
              <a:t>の一種とされており、性器クラミジア感染症、淋菌感染症、性器ヘルペスウイルス感染症に次いで報告が多い疾患です。</a:t>
            </a:r>
          </a:p>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尖圭コンジローマの</a:t>
            </a:r>
            <a:r>
              <a:rPr lang="en-US" altLang="ja-JP" dirty="0">
                <a:latin typeface="Meiryo UI" panose="020B0604030504040204" pitchFamily="50" charset="-128"/>
                <a:ea typeface="Meiryo UI" panose="020B0604030504040204" pitchFamily="50" charset="-128"/>
                <a:cs typeface="Meiryo UI" panose="020B0604030504040204" pitchFamily="50" charset="-128"/>
              </a:rPr>
              <a:t>90</a:t>
            </a:r>
            <a:r>
              <a:rPr lang="ja-JP" altLang="en-US" dirty="0">
                <a:latin typeface="Meiryo UI" panose="020B0604030504040204" pitchFamily="50" charset="-128"/>
                <a:ea typeface="Meiryo UI" panose="020B0604030504040204" pitchFamily="50" charset="-128"/>
                <a:cs typeface="Meiryo UI" panose="020B0604030504040204" pitchFamily="50" charset="-128"/>
              </a:rPr>
              <a:t>％以上が、</a:t>
            </a:r>
            <a:r>
              <a:rPr lang="en-US" altLang="ja-JP" dirty="0">
                <a:latin typeface="Meiryo UI" panose="020B0604030504040204" pitchFamily="50" charset="-128"/>
                <a:ea typeface="Meiryo UI" panose="020B0604030504040204" pitchFamily="50" charset="-128"/>
                <a:cs typeface="Meiryo UI" panose="020B0604030504040204" pitchFamily="50" charset="-128"/>
              </a:rPr>
              <a:t>HPV 6, 11</a:t>
            </a:r>
            <a:r>
              <a:rPr lang="ja-JP" altLang="en-US" dirty="0">
                <a:latin typeface="Meiryo UI" panose="020B0604030504040204" pitchFamily="50" charset="-128"/>
                <a:ea typeface="Meiryo UI" panose="020B0604030504040204" pitchFamily="50" charset="-128"/>
                <a:cs typeface="Meiryo UI" panose="020B0604030504040204" pitchFamily="50" charset="-128"/>
              </a:rPr>
              <a:t>型の感染が原因とされており、</a:t>
            </a:r>
            <a:r>
              <a:rPr lang="en-US" altLang="ja-JP" dirty="0">
                <a:latin typeface="Meiryo UI" panose="020B0604030504040204" pitchFamily="50" charset="-128"/>
                <a:ea typeface="Meiryo UI" panose="020B0604030504040204" pitchFamily="50" charset="-128"/>
                <a:cs typeface="Meiryo UI" panose="020B0604030504040204" pitchFamily="50" charset="-128"/>
              </a:rPr>
              <a:t>3</a:t>
            </a:r>
            <a:r>
              <a:rPr lang="ja-JP" altLang="en-US" dirty="0">
                <a:latin typeface="Meiryo UI" panose="020B0604030504040204" pitchFamily="50" charset="-128"/>
                <a:ea typeface="Meiryo UI" panose="020B0604030504040204" pitchFamily="50" charset="-128"/>
                <a:cs typeface="Meiryo UI" panose="020B0604030504040204" pitchFamily="50" charset="-128"/>
              </a:rPr>
              <a:t>週間～</a:t>
            </a:r>
            <a:r>
              <a:rPr lang="en-US" altLang="ja-JP" dirty="0">
                <a:latin typeface="Meiryo UI" panose="020B0604030504040204" pitchFamily="50" charset="-128"/>
                <a:ea typeface="Meiryo UI" panose="020B0604030504040204" pitchFamily="50" charset="-128"/>
                <a:cs typeface="Meiryo UI" panose="020B0604030504040204" pitchFamily="50" charset="-128"/>
              </a:rPr>
              <a:t>8</a:t>
            </a:r>
            <a:r>
              <a:rPr lang="ja-JP" altLang="en-US" dirty="0">
                <a:latin typeface="Meiryo UI" panose="020B0604030504040204" pitchFamily="50" charset="-128"/>
                <a:ea typeface="Meiryo UI" panose="020B0604030504040204" pitchFamily="50" charset="-128"/>
                <a:cs typeface="Meiryo UI" panose="020B0604030504040204" pitchFamily="50" charset="-128"/>
              </a:rPr>
              <a:t>ヶ月の潜伏期間を経て発症します。</a:t>
            </a:r>
          </a:p>
          <a:p>
            <a:pPr eaLnBrk="1" hangingPunct="1">
              <a:spcBef>
                <a:spcPct val="0"/>
              </a:spcBef>
            </a:pPr>
            <a:r>
              <a:rPr lang="en-US" altLang="ja-JP" dirty="0">
                <a:latin typeface="Meiryo UI" panose="020B0604030504040204" pitchFamily="50" charset="-128"/>
                <a:ea typeface="Meiryo UI" panose="020B0604030504040204" pitchFamily="50" charset="-128"/>
                <a:cs typeface="Meiryo UI" panose="020B0604030504040204" pitchFamily="50" charset="-128"/>
              </a:rPr>
              <a:t>[1] </a:t>
            </a:r>
            <a:r>
              <a:rPr lang="ja-JP" altLang="en-US" dirty="0">
                <a:latin typeface="Meiryo UI" panose="020B0604030504040204" pitchFamily="50" charset="-128"/>
                <a:ea typeface="Meiryo UI" panose="020B0604030504040204" pitchFamily="50" charset="-128"/>
                <a:cs typeface="Meiryo UI" panose="020B0604030504040204" pitchFamily="50" charset="-128"/>
              </a:rPr>
              <a:t>高橋 聡　日本臨床 </a:t>
            </a:r>
            <a:r>
              <a:rPr lang="en-US" altLang="ja-JP" dirty="0">
                <a:latin typeface="Meiryo UI" panose="020B0604030504040204" pitchFamily="50" charset="-128"/>
                <a:ea typeface="Meiryo UI" panose="020B0604030504040204" pitchFamily="50" charset="-128"/>
                <a:cs typeface="Meiryo UI" panose="020B0604030504040204" pitchFamily="50" charset="-128"/>
              </a:rPr>
              <a:t>2009</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67(1)</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153-156</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179"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794" eaLnBrk="0" hangingPunct="0">
              <a:spcBef>
                <a:spcPct val="30000"/>
              </a:spcBef>
              <a:defRPr kumimoji="1" sz="1400">
                <a:solidFill>
                  <a:schemeClr val="tx1"/>
                </a:solidFill>
                <a:latin typeface="ＭＳ Ｐゴシック" charset="-128"/>
                <a:ea typeface="ＭＳ Ｐゴシック" charset="-128"/>
              </a:defRPr>
            </a:lvl1pPr>
            <a:lvl2pPr marL="741387" indent="-285150" defTabSz="880794" eaLnBrk="0" hangingPunct="0">
              <a:spcBef>
                <a:spcPct val="30000"/>
              </a:spcBef>
              <a:defRPr kumimoji="1" sz="1400">
                <a:solidFill>
                  <a:schemeClr val="tx1"/>
                </a:solidFill>
                <a:latin typeface="ＭＳ Ｐゴシック" charset="-128"/>
                <a:ea typeface="ＭＳ Ｐゴシック" charset="-128"/>
              </a:defRPr>
            </a:lvl2pPr>
            <a:lvl3pPr marL="1140595" indent="-228119" defTabSz="880794" eaLnBrk="0" hangingPunct="0">
              <a:spcBef>
                <a:spcPct val="30000"/>
              </a:spcBef>
              <a:defRPr kumimoji="1" sz="1400">
                <a:solidFill>
                  <a:schemeClr val="tx1"/>
                </a:solidFill>
                <a:latin typeface="ＭＳ Ｐゴシック" charset="-128"/>
                <a:ea typeface="ＭＳ Ｐゴシック" charset="-128"/>
              </a:defRPr>
            </a:lvl3pPr>
            <a:lvl4pPr marL="1596834" indent="-228119" defTabSz="880794" eaLnBrk="0" hangingPunct="0">
              <a:spcBef>
                <a:spcPct val="30000"/>
              </a:spcBef>
              <a:defRPr kumimoji="1" sz="1400">
                <a:solidFill>
                  <a:schemeClr val="tx1"/>
                </a:solidFill>
                <a:latin typeface="ＭＳ Ｐゴシック" charset="-128"/>
                <a:ea typeface="ＭＳ Ｐゴシック" charset="-128"/>
              </a:defRPr>
            </a:lvl4pPr>
            <a:lvl5pPr marL="2053072" indent="-228119" defTabSz="880794" eaLnBrk="0" hangingPunct="0">
              <a:spcBef>
                <a:spcPct val="30000"/>
              </a:spcBef>
              <a:defRPr kumimoji="1" sz="1400">
                <a:solidFill>
                  <a:schemeClr val="tx1"/>
                </a:solidFill>
                <a:latin typeface="ＭＳ Ｐゴシック" charset="-128"/>
                <a:ea typeface="ＭＳ Ｐゴシック" charset="-128"/>
              </a:defRPr>
            </a:lvl5pPr>
            <a:lvl6pPr marL="2509310"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6pPr>
            <a:lvl7pPr marL="2965548"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7pPr>
            <a:lvl8pPr marL="3421787"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8pPr>
            <a:lvl9pPr marL="3878025"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9pPr>
          </a:lstStyle>
          <a:p>
            <a:pPr eaLnBrk="1" hangingPunct="1">
              <a:spcBef>
                <a:spcPct val="0"/>
              </a:spcBef>
            </a:pPr>
            <a:fld id="{E6E5253A-808B-434C-A1B7-E99768B7FB55}" type="slidenum">
              <a:rPr lang="ja-JP" altLang="en-US" sz="1300">
                <a:latin typeface="Calibri" pitchFamily="34" charset="0"/>
              </a:rPr>
              <a:pPr eaLnBrk="1" hangingPunct="1">
                <a:spcBef>
                  <a:spcPct val="0"/>
                </a:spcBef>
              </a:pPr>
              <a:t>24</a:t>
            </a:fld>
            <a:endParaRPr lang="en-US" altLang="ja-JP" sz="1300">
              <a:latin typeface="Calibri" pitchFamily="34" charset="0"/>
            </a:endParaRPr>
          </a:p>
        </p:txBody>
      </p:sp>
      <p:sp>
        <p:nvSpPr>
          <p:cNvPr id="50180" name="スライド イメージ プレースホルダー 6"/>
          <p:cNvSpPr>
            <a:spLocks noGrp="1" noRot="1" noChangeAspect="1" noTextEdit="1"/>
          </p:cNvSpPr>
          <p:nvPr>
            <p:ph type="sldImg"/>
          </p:nvPr>
        </p:nvSpPr>
        <p:spPr bwMode="auto">
          <a:xfrm>
            <a:off x="92075" y="744538"/>
            <a:ext cx="6610350"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子宮頸がん予防ワクチンの十分な効果を得るためには、必ずワクチンを</a:t>
            </a:r>
            <a:r>
              <a:rPr lang="en-US" altLang="ja-JP" dirty="0">
                <a:latin typeface="Meiryo UI" panose="020B0604030504040204" pitchFamily="50" charset="-128"/>
                <a:ea typeface="Meiryo UI" panose="020B0604030504040204" pitchFamily="50" charset="-128"/>
                <a:cs typeface="Meiryo UI" panose="020B0604030504040204" pitchFamily="50" charset="-128"/>
              </a:rPr>
              <a:t>3</a:t>
            </a:r>
            <a:r>
              <a:rPr lang="ja-JP" altLang="en-US" dirty="0">
                <a:latin typeface="Meiryo UI" panose="020B0604030504040204" pitchFamily="50" charset="-128"/>
                <a:ea typeface="Meiryo UI" panose="020B0604030504040204" pitchFamily="50" charset="-128"/>
                <a:cs typeface="Meiryo UI" panose="020B0604030504040204" pitchFamily="50" charset="-128"/>
              </a:rPr>
              <a:t>回接種してください。</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子宮頸がん予防ワクチンは初回接種</a:t>
            </a:r>
            <a:r>
              <a:rPr lang="en-US" altLang="ja-JP" dirty="0">
                <a:latin typeface="Meiryo UI" panose="020B0604030504040204" pitchFamily="50" charset="-128"/>
                <a:ea typeface="Meiryo UI" panose="020B0604030504040204" pitchFamily="50" charset="-128"/>
                <a:cs typeface="Meiryo UI" panose="020B0604030504040204" pitchFamily="50" charset="-128"/>
              </a:rPr>
              <a:t>(1</a:t>
            </a:r>
            <a:r>
              <a:rPr lang="ja-JP" altLang="en-US" dirty="0">
                <a:latin typeface="Meiryo UI" panose="020B0604030504040204" pitchFamily="50" charset="-128"/>
                <a:ea typeface="Meiryo UI" panose="020B0604030504040204" pitchFamily="50" charset="-128"/>
                <a:cs typeface="Meiryo UI" panose="020B0604030504040204" pitchFamily="50" charset="-128"/>
              </a:rPr>
              <a:t>回目</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1</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2</a:t>
            </a:r>
            <a:r>
              <a:rPr lang="ja-JP" altLang="en-US" dirty="0">
                <a:latin typeface="Meiryo UI" panose="020B0604030504040204" pitchFamily="50" charset="-128"/>
                <a:ea typeface="Meiryo UI" panose="020B0604030504040204" pitchFamily="50" charset="-128"/>
                <a:cs typeface="Meiryo UI" panose="020B0604030504040204" pitchFamily="50" charset="-128"/>
              </a:rPr>
              <a:t>ヶ月後</a:t>
            </a:r>
            <a:r>
              <a:rPr lang="en-US" altLang="ja-JP" dirty="0">
                <a:latin typeface="Meiryo UI" panose="020B0604030504040204" pitchFamily="50" charset="-128"/>
                <a:ea typeface="Meiryo UI" panose="020B0604030504040204" pitchFamily="50" charset="-128"/>
                <a:cs typeface="Meiryo UI" panose="020B0604030504040204" pitchFamily="50" charset="-128"/>
              </a:rPr>
              <a:t>(2</a:t>
            </a:r>
            <a:r>
              <a:rPr lang="ja-JP" altLang="en-US" dirty="0">
                <a:latin typeface="Meiryo UI" panose="020B0604030504040204" pitchFamily="50" charset="-128"/>
                <a:ea typeface="Meiryo UI" panose="020B0604030504040204" pitchFamily="50" charset="-128"/>
                <a:cs typeface="Meiryo UI" panose="020B0604030504040204" pitchFamily="50" charset="-128"/>
              </a:rPr>
              <a:t>回目</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6</a:t>
            </a:r>
            <a:r>
              <a:rPr lang="ja-JP" altLang="en-US" dirty="0">
                <a:latin typeface="Meiryo UI" panose="020B0604030504040204" pitchFamily="50" charset="-128"/>
                <a:ea typeface="Meiryo UI" panose="020B0604030504040204" pitchFamily="50" charset="-128"/>
                <a:cs typeface="Meiryo UI" panose="020B0604030504040204" pitchFamily="50" charset="-128"/>
              </a:rPr>
              <a:t>ヶ月後</a:t>
            </a:r>
            <a:r>
              <a:rPr lang="en-US" altLang="ja-JP" dirty="0">
                <a:latin typeface="Meiryo UI" panose="020B0604030504040204" pitchFamily="50" charset="-128"/>
                <a:ea typeface="Meiryo UI" panose="020B0604030504040204" pitchFamily="50" charset="-128"/>
                <a:cs typeface="Meiryo UI" panose="020B0604030504040204" pitchFamily="50" charset="-128"/>
              </a:rPr>
              <a:t>(3</a:t>
            </a:r>
            <a:r>
              <a:rPr lang="ja-JP" altLang="en-US" dirty="0">
                <a:latin typeface="Meiryo UI" panose="020B0604030504040204" pitchFamily="50" charset="-128"/>
                <a:ea typeface="Meiryo UI" panose="020B0604030504040204" pitchFamily="50" charset="-128"/>
                <a:cs typeface="Meiryo UI" panose="020B0604030504040204" pitchFamily="50" charset="-128"/>
              </a:rPr>
              <a:t>回目</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に、通常、腕の筋肉へ注射します。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r>
              <a:rPr lang="en-US" altLang="ja-JP" dirty="0">
                <a:latin typeface="Meiryo UI" panose="020B0604030504040204" pitchFamily="50" charset="-128"/>
                <a:ea typeface="Meiryo UI" panose="020B0604030504040204" pitchFamily="50" charset="-128"/>
                <a:cs typeface="Meiryo UI" panose="020B0604030504040204" pitchFamily="50" charset="-128"/>
              </a:rPr>
              <a:t>3</a:t>
            </a:r>
            <a:r>
              <a:rPr lang="ja-JP" altLang="en-US" dirty="0">
                <a:latin typeface="Meiryo UI" panose="020B0604030504040204" pitchFamily="50" charset="-128"/>
                <a:ea typeface="Meiryo UI" panose="020B0604030504040204" pitchFamily="50" charset="-128"/>
                <a:cs typeface="Meiryo UI" panose="020B0604030504040204" pitchFamily="50" charset="-128"/>
              </a:rPr>
              <a:t>回接種することで十分な予防効果が得られるため、</a:t>
            </a:r>
            <a:r>
              <a:rPr lang="en-US" altLang="ja-JP" dirty="0">
                <a:latin typeface="Meiryo UI" panose="020B0604030504040204" pitchFamily="50" charset="-128"/>
                <a:ea typeface="Meiryo UI" panose="020B0604030504040204" pitchFamily="50" charset="-128"/>
                <a:cs typeface="Meiryo UI" panose="020B0604030504040204" pitchFamily="50" charset="-128"/>
              </a:rPr>
              <a:t>3</a:t>
            </a:r>
            <a:r>
              <a:rPr lang="ja-JP" altLang="en-US" dirty="0">
                <a:latin typeface="Meiryo UI" panose="020B0604030504040204" pitchFamily="50" charset="-128"/>
                <a:ea typeface="Meiryo UI" panose="020B0604030504040204" pitchFamily="50" charset="-128"/>
                <a:cs typeface="Meiryo UI" panose="020B0604030504040204" pitchFamily="50" charset="-128"/>
              </a:rPr>
              <a:t>回目まで</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きちんと接種してください。</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先ほど、現在日本には２種類の子宮頸がん予防ワクチンがあることを説明しましたが、十分な予防効果を得るために必ず同じ種類のワクチンを</a:t>
            </a:r>
            <a:r>
              <a:rPr lang="en-US" altLang="ja-JP" dirty="0">
                <a:latin typeface="Meiryo UI" panose="020B0604030504040204" pitchFamily="50" charset="-128"/>
                <a:ea typeface="Meiryo UI" panose="020B0604030504040204" pitchFamily="50" charset="-128"/>
                <a:cs typeface="Meiryo UI" panose="020B0604030504040204" pitchFamily="50" charset="-128"/>
              </a:rPr>
              <a:t>3</a:t>
            </a:r>
            <a:r>
              <a:rPr lang="ja-JP" altLang="en-US" dirty="0">
                <a:latin typeface="Meiryo UI" panose="020B0604030504040204" pitchFamily="50" charset="-128"/>
                <a:ea typeface="Meiryo UI" panose="020B0604030504040204" pitchFamily="50" charset="-128"/>
                <a:cs typeface="Meiryo UI" panose="020B0604030504040204" pitchFamily="50" charset="-128"/>
              </a:rPr>
              <a:t>回接種することが必要です。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251"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794" eaLnBrk="0" hangingPunct="0">
              <a:spcBef>
                <a:spcPct val="30000"/>
              </a:spcBef>
              <a:defRPr kumimoji="1" sz="1400">
                <a:solidFill>
                  <a:schemeClr val="tx1"/>
                </a:solidFill>
                <a:latin typeface="ＭＳ Ｐゴシック" charset="-128"/>
                <a:ea typeface="ＭＳ Ｐゴシック" charset="-128"/>
              </a:defRPr>
            </a:lvl1pPr>
            <a:lvl2pPr marL="741387" indent="-285150" defTabSz="880794" eaLnBrk="0" hangingPunct="0">
              <a:spcBef>
                <a:spcPct val="30000"/>
              </a:spcBef>
              <a:defRPr kumimoji="1" sz="1400">
                <a:solidFill>
                  <a:schemeClr val="tx1"/>
                </a:solidFill>
                <a:latin typeface="ＭＳ Ｐゴシック" charset="-128"/>
                <a:ea typeface="ＭＳ Ｐゴシック" charset="-128"/>
              </a:defRPr>
            </a:lvl2pPr>
            <a:lvl3pPr marL="1140595" indent="-228119" defTabSz="880794" eaLnBrk="0" hangingPunct="0">
              <a:spcBef>
                <a:spcPct val="30000"/>
              </a:spcBef>
              <a:defRPr kumimoji="1" sz="1400">
                <a:solidFill>
                  <a:schemeClr val="tx1"/>
                </a:solidFill>
                <a:latin typeface="ＭＳ Ｐゴシック" charset="-128"/>
                <a:ea typeface="ＭＳ Ｐゴシック" charset="-128"/>
              </a:defRPr>
            </a:lvl3pPr>
            <a:lvl4pPr marL="1596834" indent="-228119" defTabSz="880794" eaLnBrk="0" hangingPunct="0">
              <a:spcBef>
                <a:spcPct val="30000"/>
              </a:spcBef>
              <a:defRPr kumimoji="1" sz="1400">
                <a:solidFill>
                  <a:schemeClr val="tx1"/>
                </a:solidFill>
                <a:latin typeface="ＭＳ Ｐゴシック" charset="-128"/>
                <a:ea typeface="ＭＳ Ｐゴシック" charset="-128"/>
              </a:defRPr>
            </a:lvl4pPr>
            <a:lvl5pPr marL="2053072" indent="-228119" defTabSz="880794" eaLnBrk="0" hangingPunct="0">
              <a:spcBef>
                <a:spcPct val="30000"/>
              </a:spcBef>
              <a:defRPr kumimoji="1" sz="1400">
                <a:solidFill>
                  <a:schemeClr val="tx1"/>
                </a:solidFill>
                <a:latin typeface="ＭＳ Ｐゴシック" charset="-128"/>
                <a:ea typeface="ＭＳ Ｐゴシック" charset="-128"/>
              </a:defRPr>
            </a:lvl5pPr>
            <a:lvl6pPr marL="2509310"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6pPr>
            <a:lvl7pPr marL="2965548"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7pPr>
            <a:lvl8pPr marL="3421787"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8pPr>
            <a:lvl9pPr marL="3878025"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9pPr>
          </a:lstStyle>
          <a:p>
            <a:pPr eaLnBrk="1" hangingPunct="1">
              <a:spcBef>
                <a:spcPct val="0"/>
              </a:spcBef>
            </a:pPr>
            <a:fld id="{9E943A78-38BB-4ABB-927B-19129E99D46F}" type="slidenum">
              <a:rPr lang="ja-JP" altLang="en-US" sz="1300">
                <a:solidFill>
                  <a:prstClr val="black"/>
                </a:solidFill>
                <a:latin typeface="Calibri" pitchFamily="34" charset="0"/>
              </a:rPr>
              <a:pPr eaLnBrk="1" hangingPunct="1">
                <a:spcBef>
                  <a:spcPct val="0"/>
                </a:spcBef>
              </a:pPr>
              <a:t>25</a:t>
            </a:fld>
            <a:endParaRPr lang="en-US" altLang="ja-JP" sz="1300">
              <a:solidFill>
                <a:prstClr val="black"/>
              </a:solidFill>
              <a:latin typeface="Calibri" pitchFamily="34" charset="0"/>
            </a:endParaRPr>
          </a:p>
        </p:txBody>
      </p:sp>
      <p:sp>
        <p:nvSpPr>
          <p:cNvPr id="53252" name="スライド イメージ プレースホルダー 6"/>
          <p:cNvSpPr>
            <a:spLocks noGrp="1" noRot="1" noChangeAspect="1" noTextEdit="1"/>
          </p:cNvSpPr>
          <p:nvPr>
            <p:ph type="sldImg"/>
          </p:nvPr>
        </p:nvSpPr>
        <p:spPr bwMode="auto">
          <a:xfrm>
            <a:off x="92075" y="744538"/>
            <a:ext cx="6610350"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ワクチンを接種していても、定期的に子宮頸がん検診を受けることが重要です</a:t>
            </a:r>
          </a:p>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子宮頸がん予防ワクチンは、すでに感染している</a:t>
            </a:r>
            <a:r>
              <a:rPr lang="en-US" altLang="ja-JP" dirty="0">
                <a:latin typeface="Meiryo UI" panose="020B0604030504040204" pitchFamily="50" charset="-128"/>
                <a:ea typeface="Meiryo UI" panose="020B0604030504040204" pitchFamily="50" charset="-128"/>
                <a:cs typeface="Meiryo UI" panose="020B0604030504040204" pitchFamily="50" charset="-128"/>
              </a:rPr>
              <a:t>HPV</a:t>
            </a:r>
            <a:r>
              <a:rPr lang="ja-JP" altLang="en-US" dirty="0" err="1">
                <a:latin typeface="Meiryo UI" panose="020B0604030504040204" pitchFamily="50" charset="-128"/>
                <a:ea typeface="Meiryo UI" panose="020B0604030504040204" pitchFamily="50" charset="-128"/>
                <a:cs typeface="Meiryo UI" panose="020B0604030504040204" pitchFamily="50" charset="-128"/>
              </a:rPr>
              <a:t>を排</a:t>
            </a:r>
            <a:r>
              <a:rPr lang="ja-JP" altLang="en-US" dirty="0">
                <a:latin typeface="Meiryo UI" panose="020B0604030504040204" pitchFamily="50" charset="-128"/>
                <a:ea typeface="Meiryo UI" panose="020B0604030504040204" pitchFamily="50" charset="-128"/>
                <a:cs typeface="Meiryo UI" panose="020B0604030504040204" pitchFamily="50" charset="-128"/>
              </a:rPr>
              <a:t>除する効果や、がんや前がん病変を治療する効果はありません。子宮頸がんの原因ウイルスは、ワクチンに含まれる型以外にも存在するためワクチン接種で子宮頸がんを</a:t>
            </a:r>
            <a:r>
              <a:rPr lang="en-US" altLang="ja-JP" dirty="0">
                <a:latin typeface="Meiryo UI" panose="020B0604030504040204" pitchFamily="50" charset="-128"/>
                <a:ea typeface="Meiryo UI" panose="020B0604030504040204" pitchFamily="50" charset="-128"/>
                <a:cs typeface="Meiryo UI" panose="020B0604030504040204" pitchFamily="50" charset="-128"/>
              </a:rPr>
              <a:t>100%</a:t>
            </a:r>
            <a:r>
              <a:rPr lang="ja-JP" altLang="en-US" dirty="0">
                <a:latin typeface="Meiryo UI" panose="020B0604030504040204" pitchFamily="50" charset="-128"/>
                <a:ea typeface="Meiryo UI" panose="020B0604030504040204" pitchFamily="50" charset="-128"/>
                <a:cs typeface="Meiryo UI" panose="020B0604030504040204" pitchFamily="50" charset="-128"/>
              </a:rPr>
              <a:t>予防できるわけではありません。</a:t>
            </a:r>
          </a:p>
          <a:p>
            <a:pPr eaLnBrk="1" hangingPunct="1">
              <a:spcBef>
                <a:spcPct val="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また、長期に渡る有効性については現在も観察しています。現時点では追加接種が必要になるかどうか、明確な基準は設定されていません。</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275"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794" eaLnBrk="0" hangingPunct="0">
              <a:spcBef>
                <a:spcPct val="30000"/>
              </a:spcBef>
              <a:defRPr kumimoji="1" sz="1400">
                <a:solidFill>
                  <a:schemeClr val="tx1"/>
                </a:solidFill>
                <a:latin typeface="ＭＳ Ｐゴシック" charset="-128"/>
                <a:ea typeface="ＭＳ Ｐゴシック" charset="-128"/>
              </a:defRPr>
            </a:lvl1pPr>
            <a:lvl2pPr marL="741387" indent="-285150" defTabSz="880794" eaLnBrk="0" hangingPunct="0">
              <a:spcBef>
                <a:spcPct val="30000"/>
              </a:spcBef>
              <a:defRPr kumimoji="1" sz="1400">
                <a:solidFill>
                  <a:schemeClr val="tx1"/>
                </a:solidFill>
                <a:latin typeface="ＭＳ Ｐゴシック" charset="-128"/>
                <a:ea typeface="ＭＳ Ｐゴシック" charset="-128"/>
              </a:defRPr>
            </a:lvl2pPr>
            <a:lvl3pPr marL="1140595" indent="-228119" defTabSz="880794" eaLnBrk="0" hangingPunct="0">
              <a:spcBef>
                <a:spcPct val="30000"/>
              </a:spcBef>
              <a:defRPr kumimoji="1" sz="1400">
                <a:solidFill>
                  <a:schemeClr val="tx1"/>
                </a:solidFill>
                <a:latin typeface="ＭＳ Ｐゴシック" charset="-128"/>
                <a:ea typeface="ＭＳ Ｐゴシック" charset="-128"/>
              </a:defRPr>
            </a:lvl3pPr>
            <a:lvl4pPr marL="1596834" indent="-228119" defTabSz="880794" eaLnBrk="0" hangingPunct="0">
              <a:spcBef>
                <a:spcPct val="30000"/>
              </a:spcBef>
              <a:defRPr kumimoji="1" sz="1400">
                <a:solidFill>
                  <a:schemeClr val="tx1"/>
                </a:solidFill>
                <a:latin typeface="ＭＳ Ｐゴシック" charset="-128"/>
                <a:ea typeface="ＭＳ Ｐゴシック" charset="-128"/>
              </a:defRPr>
            </a:lvl4pPr>
            <a:lvl5pPr marL="2053072" indent="-228119" defTabSz="880794" eaLnBrk="0" hangingPunct="0">
              <a:spcBef>
                <a:spcPct val="30000"/>
              </a:spcBef>
              <a:defRPr kumimoji="1" sz="1400">
                <a:solidFill>
                  <a:schemeClr val="tx1"/>
                </a:solidFill>
                <a:latin typeface="ＭＳ Ｐゴシック" charset="-128"/>
                <a:ea typeface="ＭＳ Ｐゴシック" charset="-128"/>
              </a:defRPr>
            </a:lvl5pPr>
            <a:lvl6pPr marL="2509310"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6pPr>
            <a:lvl7pPr marL="2965548"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7pPr>
            <a:lvl8pPr marL="3421787"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8pPr>
            <a:lvl9pPr marL="3878025"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9pPr>
          </a:lstStyle>
          <a:p>
            <a:pPr eaLnBrk="1" hangingPunct="1">
              <a:spcBef>
                <a:spcPct val="0"/>
              </a:spcBef>
            </a:pPr>
            <a:fld id="{57F8361B-6835-440D-A4DF-B28BCB1367EC}" type="slidenum">
              <a:rPr lang="ja-JP" altLang="en-US" sz="1300">
                <a:solidFill>
                  <a:prstClr val="black"/>
                </a:solidFill>
                <a:latin typeface="Calibri" pitchFamily="34" charset="0"/>
              </a:rPr>
              <a:pPr eaLnBrk="1" hangingPunct="1">
                <a:spcBef>
                  <a:spcPct val="0"/>
                </a:spcBef>
              </a:pPr>
              <a:t>26</a:t>
            </a:fld>
            <a:endParaRPr lang="en-US" altLang="ja-JP" sz="1300">
              <a:solidFill>
                <a:prstClr val="black"/>
              </a:solidFill>
              <a:latin typeface="Calibri" pitchFamily="34" charset="0"/>
            </a:endParaRPr>
          </a:p>
        </p:txBody>
      </p:sp>
      <p:sp>
        <p:nvSpPr>
          <p:cNvPr id="54276" name="スライド イメージ プレースホルダー 6"/>
          <p:cNvSpPr>
            <a:spLocks noGrp="1" noRot="1" noChangeAspect="1" noTextEdit="1"/>
          </p:cNvSpPr>
          <p:nvPr>
            <p:ph type="sldImg"/>
          </p:nvPr>
        </p:nvSpPr>
        <p:spPr bwMode="auto">
          <a:xfrm>
            <a:off x="92075" y="744538"/>
            <a:ext cx="6610350"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子宮頸がんの予防ワクチンを接種したいと思っても、実際にどうすればいいか、不安なことが多いと思います。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「もっと守ろう</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err="1">
                <a:latin typeface="Meiryo UI" panose="020B0604030504040204" pitchFamily="50" charset="-128"/>
                <a:ea typeface="Meiryo UI" panose="020B0604030504040204" pitchFamily="50" charset="-128"/>
                <a:cs typeface="Meiryo UI" panose="020B0604030504040204" pitchFamily="50" charset="-128"/>
              </a:rPr>
              <a:t>jp</a:t>
            </a:r>
            <a:r>
              <a:rPr lang="ja-JP" altLang="en-US" dirty="0">
                <a:latin typeface="Meiryo UI" panose="020B0604030504040204" pitchFamily="50" charset="-128"/>
                <a:ea typeface="Meiryo UI" panose="020B0604030504040204" pitchFamily="50" charset="-128"/>
                <a:cs typeface="Meiryo UI" panose="020B0604030504040204" pitchFamily="50" charset="-128"/>
              </a:rPr>
              <a:t>」という、子宮頸がんについての詳しい解説から、医療機関で予防ワクチンを接種するための具体的な方法まで詳しく紹介したホームページがあります。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「子宮頸がん予防ワクチンを受けてみようかな」と思った方は、まずはこちらのアドレスにアクセスしてみてください。</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endParaRPr lang="ja-JP" altLang="en-US" dirty="0"/>
          </a:p>
          <a:p>
            <a:pPr eaLnBrk="1" hangingPunct="1">
              <a:spcBef>
                <a:spcPct val="0"/>
              </a:spcBef>
            </a:pPr>
            <a:endParaRPr lang="ja-JP" altLang="en-US" dirty="0"/>
          </a:p>
        </p:txBody>
      </p:sp>
      <p:sp>
        <p:nvSpPr>
          <p:cNvPr id="59395"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794" eaLnBrk="0" hangingPunct="0">
              <a:spcBef>
                <a:spcPct val="30000"/>
              </a:spcBef>
              <a:defRPr kumimoji="1" sz="1400">
                <a:solidFill>
                  <a:schemeClr val="tx1"/>
                </a:solidFill>
                <a:latin typeface="ＭＳ Ｐゴシック" charset="-128"/>
                <a:ea typeface="ＭＳ Ｐゴシック" charset="-128"/>
              </a:defRPr>
            </a:lvl1pPr>
            <a:lvl2pPr marL="741387" indent="-285150" defTabSz="880794" eaLnBrk="0" hangingPunct="0">
              <a:spcBef>
                <a:spcPct val="30000"/>
              </a:spcBef>
              <a:defRPr kumimoji="1" sz="1400">
                <a:solidFill>
                  <a:schemeClr val="tx1"/>
                </a:solidFill>
                <a:latin typeface="ＭＳ Ｐゴシック" charset="-128"/>
                <a:ea typeface="ＭＳ Ｐゴシック" charset="-128"/>
              </a:defRPr>
            </a:lvl2pPr>
            <a:lvl3pPr marL="1140595" indent="-228119" defTabSz="880794" eaLnBrk="0" hangingPunct="0">
              <a:spcBef>
                <a:spcPct val="30000"/>
              </a:spcBef>
              <a:defRPr kumimoji="1" sz="1400">
                <a:solidFill>
                  <a:schemeClr val="tx1"/>
                </a:solidFill>
                <a:latin typeface="ＭＳ Ｐゴシック" charset="-128"/>
                <a:ea typeface="ＭＳ Ｐゴシック" charset="-128"/>
              </a:defRPr>
            </a:lvl3pPr>
            <a:lvl4pPr marL="1596834" indent="-228119" defTabSz="880794" eaLnBrk="0" hangingPunct="0">
              <a:spcBef>
                <a:spcPct val="30000"/>
              </a:spcBef>
              <a:defRPr kumimoji="1" sz="1400">
                <a:solidFill>
                  <a:schemeClr val="tx1"/>
                </a:solidFill>
                <a:latin typeface="ＭＳ Ｐゴシック" charset="-128"/>
                <a:ea typeface="ＭＳ Ｐゴシック" charset="-128"/>
              </a:defRPr>
            </a:lvl4pPr>
            <a:lvl5pPr marL="2053072" indent="-228119" defTabSz="880794" eaLnBrk="0" hangingPunct="0">
              <a:spcBef>
                <a:spcPct val="30000"/>
              </a:spcBef>
              <a:defRPr kumimoji="1" sz="1400">
                <a:solidFill>
                  <a:schemeClr val="tx1"/>
                </a:solidFill>
                <a:latin typeface="ＭＳ Ｐゴシック" charset="-128"/>
                <a:ea typeface="ＭＳ Ｐゴシック" charset="-128"/>
              </a:defRPr>
            </a:lvl5pPr>
            <a:lvl6pPr marL="2509310"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6pPr>
            <a:lvl7pPr marL="2965548"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7pPr>
            <a:lvl8pPr marL="3421787"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8pPr>
            <a:lvl9pPr marL="3878025"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9pPr>
          </a:lstStyle>
          <a:p>
            <a:pPr eaLnBrk="1" hangingPunct="1">
              <a:spcBef>
                <a:spcPct val="0"/>
              </a:spcBef>
            </a:pPr>
            <a:fld id="{27CDDAA5-81D3-4D8F-B102-3604C96C54C6}" type="slidenum">
              <a:rPr lang="ja-JP" altLang="en-US" sz="1300">
                <a:solidFill>
                  <a:prstClr val="black"/>
                </a:solidFill>
                <a:latin typeface="Calibri" pitchFamily="34" charset="0"/>
              </a:rPr>
              <a:pPr eaLnBrk="1" hangingPunct="1">
                <a:spcBef>
                  <a:spcPct val="0"/>
                </a:spcBef>
              </a:pPr>
              <a:t>27</a:t>
            </a:fld>
            <a:endParaRPr lang="en-US" altLang="ja-JP" sz="1300">
              <a:solidFill>
                <a:prstClr val="black"/>
              </a:solidFill>
              <a:latin typeface="Calibri" pitchFamily="34" charset="0"/>
            </a:endParaRPr>
          </a:p>
        </p:txBody>
      </p:sp>
      <p:sp>
        <p:nvSpPr>
          <p:cNvPr id="59396" name="スライド イメージ プレースホルダー 6"/>
          <p:cNvSpPr>
            <a:spLocks noGrp="1" noRot="1" noChangeAspect="1" noTextEdit="1"/>
          </p:cNvSpPr>
          <p:nvPr>
            <p:ph type="sldImg"/>
          </p:nvPr>
        </p:nvSpPr>
        <p:spPr bwMode="auto">
          <a:xfrm>
            <a:off x="92075" y="744538"/>
            <a:ext cx="6610350"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4538"/>
            <a:ext cx="6610350" cy="371792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95786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4538"/>
            <a:ext cx="6610350" cy="3717925"/>
          </a:xfrm>
        </p:spPr>
      </p:sp>
      <p:sp>
        <p:nvSpPr>
          <p:cNvPr id="3" name="ノート プレースホルダー 2"/>
          <p:cNvSpPr>
            <a:spLocks noGrp="1"/>
          </p:cNvSpPr>
          <p:nvPr>
            <p:ph type="body" idx="1"/>
          </p:nvPr>
        </p:nvSpPr>
        <p:spPr/>
        <p:txBody>
          <a:bodyPr/>
          <a:lstStyle/>
          <a:p>
            <a:endParaRPr lang="en-US"/>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743148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4538"/>
            <a:ext cx="6610350" cy="371792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75045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4538"/>
            <a:ext cx="6610350" cy="3717925"/>
          </a:xfrm>
        </p:spPr>
      </p:sp>
      <p:sp>
        <p:nvSpPr>
          <p:cNvPr id="3" name="ノート プレースホルダー 2"/>
          <p:cNvSpPr>
            <a:spLocks noGrp="1"/>
          </p:cNvSpPr>
          <p:nvPr>
            <p:ph type="body" idx="1"/>
          </p:nvPr>
        </p:nvSpPr>
        <p:spPr/>
        <p:txBody>
          <a:bodyPr/>
          <a:lstStyle/>
          <a:p>
            <a:endParaRPr lang="en-US"/>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802943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4538"/>
            <a:ext cx="6610350" cy="3717925"/>
          </a:xfrm>
        </p:spPr>
      </p:sp>
      <p:sp>
        <p:nvSpPr>
          <p:cNvPr id="3" name="ノート プレースホルダー 2"/>
          <p:cNvSpPr>
            <a:spLocks noGrp="1"/>
          </p:cNvSpPr>
          <p:nvPr>
            <p:ph type="body" idx="1"/>
          </p:nvPr>
        </p:nvSpPr>
        <p:spPr/>
        <p:txBody>
          <a:bodyPr/>
          <a:lstStyle/>
          <a:p>
            <a:endParaRPr lang="en-US"/>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0137198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4538"/>
            <a:ext cx="6610350" cy="3717925"/>
          </a:xfrm>
        </p:spPr>
      </p:sp>
      <p:sp>
        <p:nvSpPr>
          <p:cNvPr id="3" name="ノート プレースホルダー 2"/>
          <p:cNvSpPr>
            <a:spLocks noGrp="1"/>
          </p:cNvSpPr>
          <p:nvPr>
            <p:ph type="body" idx="1"/>
          </p:nvPr>
        </p:nvSpPr>
        <p:spPr/>
        <p:txBody>
          <a:bodyPr/>
          <a:lstStyle/>
          <a:p>
            <a:endParaRPr lang="en-US"/>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5636364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179"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794" eaLnBrk="0" hangingPunct="0">
              <a:spcBef>
                <a:spcPct val="30000"/>
              </a:spcBef>
              <a:defRPr kumimoji="1" sz="1400">
                <a:solidFill>
                  <a:schemeClr val="tx1"/>
                </a:solidFill>
                <a:latin typeface="ＭＳ Ｐゴシック" charset="-128"/>
                <a:ea typeface="ＭＳ Ｐゴシック" charset="-128"/>
              </a:defRPr>
            </a:lvl1pPr>
            <a:lvl2pPr marL="741387" indent="-285150" defTabSz="880794" eaLnBrk="0" hangingPunct="0">
              <a:spcBef>
                <a:spcPct val="30000"/>
              </a:spcBef>
              <a:defRPr kumimoji="1" sz="1400">
                <a:solidFill>
                  <a:schemeClr val="tx1"/>
                </a:solidFill>
                <a:latin typeface="ＭＳ Ｐゴシック" charset="-128"/>
                <a:ea typeface="ＭＳ Ｐゴシック" charset="-128"/>
              </a:defRPr>
            </a:lvl2pPr>
            <a:lvl3pPr marL="1140595" indent="-228119" defTabSz="880794" eaLnBrk="0" hangingPunct="0">
              <a:spcBef>
                <a:spcPct val="30000"/>
              </a:spcBef>
              <a:defRPr kumimoji="1" sz="1400">
                <a:solidFill>
                  <a:schemeClr val="tx1"/>
                </a:solidFill>
                <a:latin typeface="ＭＳ Ｐゴシック" charset="-128"/>
                <a:ea typeface="ＭＳ Ｐゴシック" charset="-128"/>
              </a:defRPr>
            </a:lvl3pPr>
            <a:lvl4pPr marL="1596834" indent="-228119" defTabSz="880794" eaLnBrk="0" hangingPunct="0">
              <a:spcBef>
                <a:spcPct val="30000"/>
              </a:spcBef>
              <a:defRPr kumimoji="1" sz="1400">
                <a:solidFill>
                  <a:schemeClr val="tx1"/>
                </a:solidFill>
                <a:latin typeface="ＭＳ Ｐゴシック" charset="-128"/>
                <a:ea typeface="ＭＳ Ｐゴシック" charset="-128"/>
              </a:defRPr>
            </a:lvl4pPr>
            <a:lvl5pPr marL="2053072" indent="-228119" defTabSz="880794" eaLnBrk="0" hangingPunct="0">
              <a:spcBef>
                <a:spcPct val="30000"/>
              </a:spcBef>
              <a:defRPr kumimoji="1" sz="1400">
                <a:solidFill>
                  <a:schemeClr val="tx1"/>
                </a:solidFill>
                <a:latin typeface="ＭＳ Ｐゴシック" charset="-128"/>
                <a:ea typeface="ＭＳ Ｐゴシック" charset="-128"/>
              </a:defRPr>
            </a:lvl5pPr>
            <a:lvl6pPr marL="2509310"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6pPr>
            <a:lvl7pPr marL="2965548"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7pPr>
            <a:lvl8pPr marL="3421787"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8pPr>
            <a:lvl9pPr marL="3878025"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9pPr>
          </a:lstStyle>
          <a:p>
            <a:pPr eaLnBrk="1" hangingPunct="1">
              <a:spcBef>
                <a:spcPct val="0"/>
              </a:spcBef>
            </a:pPr>
            <a:fld id="{E6E5253A-808B-434C-A1B7-E99768B7FB55}" type="slidenum">
              <a:rPr lang="ja-JP" altLang="en-US" sz="1300">
                <a:latin typeface="Calibri" pitchFamily="34" charset="0"/>
              </a:rPr>
              <a:pPr eaLnBrk="1" hangingPunct="1">
                <a:spcBef>
                  <a:spcPct val="0"/>
                </a:spcBef>
              </a:pPr>
              <a:t>33</a:t>
            </a:fld>
            <a:endParaRPr lang="en-US" altLang="ja-JP" sz="1300">
              <a:latin typeface="Calibri" pitchFamily="34" charset="0"/>
            </a:endParaRPr>
          </a:p>
        </p:txBody>
      </p:sp>
      <p:sp>
        <p:nvSpPr>
          <p:cNvPr id="50180" name="スライド イメージ プレースホルダー 6"/>
          <p:cNvSpPr>
            <a:spLocks noGrp="1" noRot="1" noChangeAspect="1" noTextEdit="1"/>
          </p:cNvSpPr>
          <p:nvPr>
            <p:ph type="sldImg"/>
          </p:nvPr>
        </p:nvSpPr>
        <p:spPr bwMode="auto">
          <a:xfrm>
            <a:off x="92075" y="744538"/>
            <a:ext cx="6610350"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4538"/>
            <a:ext cx="6610350" cy="3717925"/>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439001E5-577B-417A-B0EB-8265BACBDD8C}"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3255415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4538"/>
            <a:ext cx="6610350" cy="3717925"/>
          </a:xfrm>
        </p:spPr>
      </p:sp>
      <p:sp>
        <p:nvSpPr>
          <p:cNvPr id="3" name="ノート プレースホルダー 2"/>
          <p:cNvSpPr>
            <a:spLocks noGrp="1"/>
          </p:cNvSpPr>
          <p:nvPr>
            <p:ph type="body" idx="1"/>
          </p:nvPr>
        </p:nvSpPr>
        <p:spPr/>
        <p:txBody>
          <a:bodyPr/>
          <a:lstStyle/>
          <a:p>
            <a:endParaRPr lang="en-US"/>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773977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4538"/>
            <a:ext cx="6610350" cy="3717925"/>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p:txBody>
          <a:bodyPr/>
          <a:lstStyle/>
          <a:p>
            <a:fld id="{CA63F674-B2D5-43A3-B08B-096D76DEBF1E}"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3821375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4538"/>
            <a:ext cx="6610350" cy="3717925"/>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439001E5-577B-417A-B0EB-8265BACBDD8C}" type="slidenum">
              <a:rPr kumimoji="1" lang="ja-JP" altLang="en-US" smtClean="0"/>
              <a:t>6</a:t>
            </a:fld>
            <a:endParaRPr kumimoji="1" lang="ja-JP" altLang="en-US"/>
          </a:p>
        </p:txBody>
      </p:sp>
    </p:spTree>
    <p:extLst>
      <p:ext uri="{BB962C8B-B14F-4D97-AF65-F5344CB8AC3E}">
        <p14:creationId xmlns:p14="http://schemas.microsoft.com/office/powerpoint/2010/main" val="3255415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4538"/>
            <a:ext cx="6610350" cy="3717925"/>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439001E5-577B-417A-B0EB-8265BACBDD8C}" type="slidenum">
              <a:rPr kumimoji="1" lang="ja-JP" altLang="en-US" smtClean="0"/>
              <a:t>7</a:t>
            </a:fld>
            <a:endParaRPr kumimoji="1" lang="ja-JP" altLang="en-US"/>
          </a:p>
        </p:txBody>
      </p:sp>
    </p:spTree>
    <p:extLst>
      <p:ext uri="{BB962C8B-B14F-4D97-AF65-F5344CB8AC3E}">
        <p14:creationId xmlns:p14="http://schemas.microsoft.com/office/powerpoint/2010/main" val="3255415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4538"/>
            <a:ext cx="6610350" cy="3717925"/>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439001E5-577B-417A-B0EB-8265BACBDD8C}" type="slidenum">
              <a:rPr kumimoji="1" lang="ja-JP" altLang="en-US" smtClean="0"/>
              <a:t>8</a:t>
            </a:fld>
            <a:endParaRPr kumimoji="1" lang="ja-JP" altLang="en-US"/>
          </a:p>
        </p:txBody>
      </p:sp>
    </p:spTree>
    <p:extLst>
      <p:ext uri="{BB962C8B-B14F-4D97-AF65-F5344CB8AC3E}">
        <p14:creationId xmlns:p14="http://schemas.microsoft.com/office/powerpoint/2010/main" val="325541598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4060DC30-68B1-46C6-A2BB-9FF11B2AEB49}"/>
              </a:ext>
            </a:extLst>
          </p:cNvPr>
          <p:cNvPicPr>
            <a:picLocks noChangeAspect="1"/>
          </p:cNvPicPr>
          <p:nvPr userDrawn="1"/>
        </p:nvPicPr>
        <p:blipFill>
          <a:blip r:embed="rId2"/>
          <a:srcRect/>
          <a:stretch/>
        </p:blipFill>
        <p:spPr>
          <a:xfrm>
            <a:off x="0" y="0"/>
            <a:ext cx="12192000" cy="6858000"/>
          </a:xfrm>
          <a:prstGeom prst="rect">
            <a:avLst/>
          </a:prstGeom>
        </p:spPr>
      </p:pic>
      <p:pic>
        <p:nvPicPr>
          <p:cNvPr id="11" name="図 10">
            <a:extLst>
              <a:ext uri="{FF2B5EF4-FFF2-40B4-BE49-F238E27FC236}">
                <a16:creationId xmlns:a16="http://schemas.microsoft.com/office/drawing/2014/main" id="{AAB1AAAE-EDC1-4565-8F08-B6F0C4E16EDD}"/>
              </a:ext>
            </a:extLst>
          </p:cNvPr>
          <p:cNvPicPr>
            <a:picLocks noChangeAspect="1"/>
          </p:cNvPicPr>
          <p:nvPr userDrawn="1"/>
        </p:nvPicPr>
        <p:blipFill rotWithShape="1">
          <a:blip r:embed="rId3"/>
          <a:srcRect t="1778"/>
          <a:stretch/>
        </p:blipFill>
        <p:spPr>
          <a:xfrm>
            <a:off x="0" y="0"/>
            <a:ext cx="12192000" cy="6736080"/>
          </a:xfrm>
          <a:prstGeom prst="rect">
            <a:avLst/>
          </a:prstGeom>
        </p:spPr>
      </p:pic>
      <p:sp>
        <p:nvSpPr>
          <p:cNvPr id="3" name="Text Box 4"/>
          <p:cNvSpPr txBox="1">
            <a:spLocks noChangeArrowheads="1"/>
          </p:cNvSpPr>
          <p:nvPr userDrawn="1"/>
        </p:nvSpPr>
        <p:spPr bwMode="auto">
          <a:xfrm>
            <a:off x="6" y="6705600"/>
            <a:ext cx="958079"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GRD19SS0101</a:t>
            </a:r>
          </a:p>
        </p:txBody>
      </p:sp>
      <p:pic>
        <p:nvPicPr>
          <p:cNvPr id="12" name="図 11">
            <a:extLst>
              <a:ext uri="{FF2B5EF4-FFF2-40B4-BE49-F238E27FC236}">
                <a16:creationId xmlns:a16="http://schemas.microsoft.com/office/drawing/2014/main" id="{0F8FB946-415D-4524-A464-D3A5D88438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61785" y="1716960"/>
            <a:ext cx="1111899" cy="720000"/>
          </a:xfrm>
          <a:prstGeom prst="rect">
            <a:avLst/>
          </a:prstGeom>
        </p:spPr>
      </p:pic>
      <p:grpSp>
        <p:nvGrpSpPr>
          <p:cNvPr id="4" name="グループ化 3">
            <a:extLst>
              <a:ext uri="{FF2B5EF4-FFF2-40B4-BE49-F238E27FC236}">
                <a16:creationId xmlns:a16="http://schemas.microsoft.com/office/drawing/2014/main" id="{BCD12D3B-7CE5-441F-888C-DC901EB1F565}"/>
              </a:ext>
            </a:extLst>
          </p:cNvPr>
          <p:cNvGrpSpPr/>
          <p:nvPr userDrawn="1"/>
        </p:nvGrpSpPr>
        <p:grpSpPr>
          <a:xfrm>
            <a:off x="470536" y="3270945"/>
            <a:ext cx="1925976" cy="3390171"/>
            <a:chOff x="2743009" y="3270945"/>
            <a:chExt cx="1925976" cy="3390171"/>
          </a:xfrm>
        </p:grpSpPr>
        <p:pic>
          <p:nvPicPr>
            <p:cNvPr id="13" name="図 12">
              <a:extLst>
                <a:ext uri="{FF2B5EF4-FFF2-40B4-BE49-F238E27FC236}">
                  <a16:creationId xmlns:a16="http://schemas.microsoft.com/office/drawing/2014/main" id="{C2EA198E-619E-4C1C-A3B5-3665403CA60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43009" y="3270945"/>
              <a:ext cx="966496" cy="3390171"/>
            </a:xfrm>
            <a:prstGeom prst="rect">
              <a:avLst/>
            </a:prstGeom>
          </p:spPr>
        </p:pic>
        <p:pic>
          <p:nvPicPr>
            <p:cNvPr id="14" name="図 13">
              <a:extLst>
                <a:ext uri="{FF2B5EF4-FFF2-40B4-BE49-F238E27FC236}">
                  <a16:creationId xmlns:a16="http://schemas.microsoft.com/office/drawing/2014/main" id="{A77B8B8B-373E-4F93-9DB6-0B7D57C2AB9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72737" y="3311568"/>
              <a:ext cx="1096248" cy="3348000"/>
            </a:xfrm>
            <a:prstGeom prst="rect">
              <a:avLst/>
            </a:prstGeom>
          </p:spPr>
        </p:pic>
      </p:grpSp>
      <p:grpSp>
        <p:nvGrpSpPr>
          <p:cNvPr id="6" name="グループ化 5">
            <a:extLst>
              <a:ext uri="{FF2B5EF4-FFF2-40B4-BE49-F238E27FC236}">
                <a16:creationId xmlns:a16="http://schemas.microsoft.com/office/drawing/2014/main" id="{0D03A72E-A947-4C35-867D-84557B014073}"/>
              </a:ext>
            </a:extLst>
          </p:cNvPr>
          <p:cNvGrpSpPr/>
          <p:nvPr userDrawn="1"/>
        </p:nvGrpSpPr>
        <p:grpSpPr>
          <a:xfrm>
            <a:off x="9664360" y="3024000"/>
            <a:ext cx="2037775" cy="3744000"/>
            <a:chOff x="12586111" y="3024000"/>
            <a:chExt cx="2037775" cy="3744000"/>
          </a:xfrm>
        </p:grpSpPr>
        <p:pic>
          <p:nvPicPr>
            <p:cNvPr id="15" name="図 14">
              <a:extLst>
                <a:ext uri="{FF2B5EF4-FFF2-40B4-BE49-F238E27FC236}">
                  <a16:creationId xmlns:a16="http://schemas.microsoft.com/office/drawing/2014/main" id="{766997FD-4AD4-494E-87C4-41122AC9C14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594111" y="3024000"/>
              <a:ext cx="1029775" cy="3744000"/>
            </a:xfrm>
            <a:prstGeom prst="rect">
              <a:avLst/>
            </a:prstGeom>
          </p:spPr>
        </p:pic>
        <p:pic>
          <p:nvPicPr>
            <p:cNvPr id="16" name="図 15">
              <a:extLst>
                <a:ext uri="{FF2B5EF4-FFF2-40B4-BE49-F238E27FC236}">
                  <a16:creationId xmlns:a16="http://schemas.microsoft.com/office/drawing/2014/main" id="{7691E028-F63F-4C57-A3B6-58D13A9F1F2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12586111" y="3094654"/>
              <a:ext cx="1138054" cy="3673346"/>
            </a:xfrm>
            <a:prstGeom prst="rect">
              <a:avLst/>
            </a:prstGeom>
          </p:spPr>
        </p:pic>
      </p:grpSp>
    </p:spTree>
    <p:extLst>
      <p:ext uri="{BB962C8B-B14F-4D97-AF65-F5344CB8AC3E}">
        <p14:creationId xmlns:p14="http://schemas.microsoft.com/office/powerpoint/2010/main" val="4093095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表紙">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4060DC30-68B1-46C6-A2BB-9FF11B2AEB49}"/>
              </a:ext>
            </a:extLst>
          </p:cNvPr>
          <p:cNvPicPr>
            <a:picLocks noChangeAspect="1"/>
          </p:cNvPicPr>
          <p:nvPr userDrawn="1"/>
        </p:nvPicPr>
        <p:blipFill>
          <a:blip r:embed="rId2"/>
          <a:srcRect/>
          <a:stretch/>
        </p:blipFill>
        <p:spPr>
          <a:xfrm>
            <a:off x="0" y="0"/>
            <a:ext cx="12192000" cy="6858000"/>
          </a:xfrm>
          <a:prstGeom prst="rect">
            <a:avLst/>
          </a:prstGeom>
        </p:spPr>
      </p:pic>
      <p:pic>
        <p:nvPicPr>
          <p:cNvPr id="5" name="図 4">
            <a:extLst>
              <a:ext uri="{FF2B5EF4-FFF2-40B4-BE49-F238E27FC236}">
                <a16:creationId xmlns:a16="http://schemas.microsoft.com/office/drawing/2014/main" id="{A9F37FC9-3CAC-42CB-A286-0C36015ECA82}"/>
              </a:ext>
            </a:extLst>
          </p:cNvPr>
          <p:cNvPicPr>
            <a:picLocks noChangeAspect="1"/>
          </p:cNvPicPr>
          <p:nvPr userDrawn="1"/>
        </p:nvPicPr>
        <p:blipFill>
          <a:blip r:embed="rId3"/>
          <a:srcRect/>
          <a:stretch/>
        </p:blipFill>
        <p:spPr>
          <a:xfrm>
            <a:off x="0" y="-121920"/>
            <a:ext cx="12192000" cy="6858000"/>
          </a:xfrm>
          <a:prstGeom prst="rect">
            <a:avLst/>
          </a:prstGeom>
        </p:spPr>
      </p:pic>
      <p:sp>
        <p:nvSpPr>
          <p:cNvPr id="3" name="Text Box 4"/>
          <p:cNvSpPr txBox="1">
            <a:spLocks noChangeArrowheads="1"/>
          </p:cNvSpPr>
          <p:nvPr userDrawn="1"/>
        </p:nvSpPr>
        <p:spPr bwMode="auto">
          <a:xfrm>
            <a:off x="6" y="6705600"/>
            <a:ext cx="958079"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GRD19SS0101</a:t>
            </a:r>
          </a:p>
        </p:txBody>
      </p:sp>
      <p:pic>
        <p:nvPicPr>
          <p:cNvPr id="12" name="図 11">
            <a:extLst>
              <a:ext uri="{FF2B5EF4-FFF2-40B4-BE49-F238E27FC236}">
                <a16:creationId xmlns:a16="http://schemas.microsoft.com/office/drawing/2014/main" id="{0F8FB946-415D-4524-A464-D3A5D88438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61785" y="1716960"/>
            <a:ext cx="1111899" cy="720000"/>
          </a:xfrm>
          <a:prstGeom prst="rect">
            <a:avLst/>
          </a:prstGeom>
        </p:spPr>
      </p:pic>
      <p:grpSp>
        <p:nvGrpSpPr>
          <p:cNvPr id="4" name="グループ化 3">
            <a:extLst>
              <a:ext uri="{FF2B5EF4-FFF2-40B4-BE49-F238E27FC236}">
                <a16:creationId xmlns:a16="http://schemas.microsoft.com/office/drawing/2014/main" id="{BCD12D3B-7CE5-441F-888C-DC901EB1F565}"/>
              </a:ext>
            </a:extLst>
          </p:cNvPr>
          <p:cNvGrpSpPr/>
          <p:nvPr userDrawn="1"/>
        </p:nvGrpSpPr>
        <p:grpSpPr>
          <a:xfrm>
            <a:off x="470536" y="3270945"/>
            <a:ext cx="1925976" cy="3390171"/>
            <a:chOff x="2743009" y="3270945"/>
            <a:chExt cx="1925976" cy="3390171"/>
          </a:xfrm>
        </p:grpSpPr>
        <p:pic>
          <p:nvPicPr>
            <p:cNvPr id="13" name="図 12">
              <a:extLst>
                <a:ext uri="{FF2B5EF4-FFF2-40B4-BE49-F238E27FC236}">
                  <a16:creationId xmlns:a16="http://schemas.microsoft.com/office/drawing/2014/main" id="{C2EA198E-619E-4C1C-A3B5-3665403CA60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43009" y="3270945"/>
              <a:ext cx="966496" cy="3390171"/>
            </a:xfrm>
            <a:prstGeom prst="rect">
              <a:avLst/>
            </a:prstGeom>
          </p:spPr>
        </p:pic>
        <p:pic>
          <p:nvPicPr>
            <p:cNvPr id="14" name="図 13">
              <a:extLst>
                <a:ext uri="{FF2B5EF4-FFF2-40B4-BE49-F238E27FC236}">
                  <a16:creationId xmlns:a16="http://schemas.microsoft.com/office/drawing/2014/main" id="{A77B8B8B-373E-4F93-9DB6-0B7D57C2AB9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72737" y="3311568"/>
              <a:ext cx="1096248" cy="3348000"/>
            </a:xfrm>
            <a:prstGeom prst="rect">
              <a:avLst/>
            </a:prstGeom>
          </p:spPr>
        </p:pic>
      </p:grpSp>
      <p:grpSp>
        <p:nvGrpSpPr>
          <p:cNvPr id="6" name="グループ化 5">
            <a:extLst>
              <a:ext uri="{FF2B5EF4-FFF2-40B4-BE49-F238E27FC236}">
                <a16:creationId xmlns:a16="http://schemas.microsoft.com/office/drawing/2014/main" id="{0D03A72E-A947-4C35-867D-84557B014073}"/>
              </a:ext>
            </a:extLst>
          </p:cNvPr>
          <p:cNvGrpSpPr/>
          <p:nvPr userDrawn="1"/>
        </p:nvGrpSpPr>
        <p:grpSpPr>
          <a:xfrm>
            <a:off x="9664360" y="3024000"/>
            <a:ext cx="2037775" cy="3744000"/>
            <a:chOff x="12586111" y="3024000"/>
            <a:chExt cx="2037775" cy="3744000"/>
          </a:xfrm>
        </p:grpSpPr>
        <p:pic>
          <p:nvPicPr>
            <p:cNvPr id="15" name="図 14">
              <a:extLst>
                <a:ext uri="{FF2B5EF4-FFF2-40B4-BE49-F238E27FC236}">
                  <a16:creationId xmlns:a16="http://schemas.microsoft.com/office/drawing/2014/main" id="{766997FD-4AD4-494E-87C4-41122AC9C14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594111" y="3024000"/>
              <a:ext cx="1029775" cy="3744000"/>
            </a:xfrm>
            <a:prstGeom prst="rect">
              <a:avLst/>
            </a:prstGeom>
          </p:spPr>
        </p:pic>
        <p:pic>
          <p:nvPicPr>
            <p:cNvPr id="16" name="図 15">
              <a:extLst>
                <a:ext uri="{FF2B5EF4-FFF2-40B4-BE49-F238E27FC236}">
                  <a16:creationId xmlns:a16="http://schemas.microsoft.com/office/drawing/2014/main" id="{7691E028-F63F-4C57-A3B6-58D13A9F1F2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12586111" y="3094654"/>
              <a:ext cx="1138054" cy="3673346"/>
            </a:xfrm>
            <a:prstGeom prst="rect">
              <a:avLst/>
            </a:prstGeom>
          </p:spPr>
        </p:pic>
      </p:grpSp>
    </p:spTree>
    <p:extLst>
      <p:ext uri="{BB962C8B-B14F-4D97-AF65-F5344CB8AC3E}">
        <p14:creationId xmlns:p14="http://schemas.microsoft.com/office/powerpoint/2010/main" val="267301135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中面①">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440D5D10-DCCF-4410-98C7-5364F338C6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771" b="16228"/>
          <a:stretch/>
        </p:blipFill>
        <p:spPr>
          <a:xfrm>
            <a:off x="0" y="0"/>
            <a:ext cx="12192000" cy="6858000"/>
          </a:xfrm>
          <a:prstGeom prst="rect">
            <a:avLst/>
          </a:prstGeom>
        </p:spPr>
      </p:pic>
      <p:sp>
        <p:nvSpPr>
          <p:cNvPr id="6" name="片側の 2 つの角を丸めた四角形 5"/>
          <p:cNvSpPr/>
          <p:nvPr userDrawn="1"/>
        </p:nvSpPr>
        <p:spPr>
          <a:xfrm>
            <a:off x="288000" y="189000"/>
            <a:ext cx="11616000" cy="6480000"/>
          </a:xfrm>
          <a:prstGeom prst="round2SameRect">
            <a:avLst>
              <a:gd name="adj1" fmla="val 3068"/>
              <a:gd name="adj2" fmla="val 0"/>
            </a:avLst>
          </a:prstGeom>
          <a:solidFill>
            <a:schemeClr val="bg1"/>
          </a:solidFill>
          <a:ln>
            <a:noFill/>
          </a:ln>
          <a:effectLst>
            <a:outerShdw dist="889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prstClr val="white"/>
              </a:solidFill>
            </a:endParaRPr>
          </a:p>
        </p:txBody>
      </p:sp>
      <p:sp>
        <p:nvSpPr>
          <p:cNvPr id="4" name="タイトル 1"/>
          <p:cNvSpPr>
            <a:spLocks noGrp="1"/>
          </p:cNvSpPr>
          <p:nvPr>
            <p:ph type="title"/>
          </p:nvPr>
        </p:nvSpPr>
        <p:spPr>
          <a:xfrm>
            <a:off x="1920004" y="510558"/>
            <a:ext cx="9399077" cy="472886"/>
          </a:xfrm>
          <a:prstGeom prst="rect">
            <a:avLst/>
          </a:prstGeom>
        </p:spPr>
        <p:txBody>
          <a:bodyPr wrap="square" bIns="0" anchor="ctr">
            <a:spAutoFit/>
          </a:bodyPr>
          <a:lstStyle>
            <a:lvl1pPr algn="l">
              <a:lnSpc>
                <a:spcPct val="110000"/>
              </a:lnSpc>
              <a:defRPr sz="2800" b="1">
                <a:solidFill>
                  <a:srgbClr val="00B0F0"/>
                </a:solidFill>
              </a:defRPr>
            </a:lvl1pPr>
          </a:lstStyle>
          <a:p>
            <a:r>
              <a:rPr kumimoji="1" lang="ja-JP" altLang="en-US" dirty="0"/>
              <a:t>マスター タイトルの書式設定</a:t>
            </a:r>
          </a:p>
        </p:txBody>
      </p:sp>
      <p:cxnSp>
        <p:nvCxnSpPr>
          <p:cNvPr id="10" name="直線コネクタ 9"/>
          <p:cNvCxnSpPr/>
          <p:nvPr userDrawn="1"/>
        </p:nvCxnSpPr>
        <p:spPr>
          <a:xfrm>
            <a:off x="456000" y="1332000"/>
            <a:ext cx="11280000" cy="0"/>
          </a:xfrm>
          <a:prstGeom prst="line">
            <a:avLst/>
          </a:prstGeom>
          <a:ln w="50800" cap="flat">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9" name="Text Box 4"/>
          <p:cNvSpPr txBox="1">
            <a:spLocks noChangeArrowheads="1"/>
          </p:cNvSpPr>
          <p:nvPr userDrawn="1"/>
        </p:nvSpPr>
        <p:spPr bwMode="auto">
          <a:xfrm>
            <a:off x="6" y="6705600"/>
            <a:ext cx="958079"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GRD19SS0101</a:t>
            </a:r>
          </a:p>
        </p:txBody>
      </p:sp>
      <p:pic>
        <p:nvPicPr>
          <p:cNvPr id="11" name="図 10">
            <a:extLst>
              <a:ext uri="{FF2B5EF4-FFF2-40B4-BE49-F238E27FC236}">
                <a16:creationId xmlns:a16="http://schemas.microsoft.com/office/drawing/2014/main" id="{498E060D-9B1C-4ACD-B6ED-5BC32C7ED3D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 b="26531"/>
          <a:stretch/>
        </p:blipFill>
        <p:spPr>
          <a:xfrm flipH="1">
            <a:off x="659460" y="87240"/>
            <a:ext cx="1094732" cy="1224000"/>
          </a:xfrm>
          <a:prstGeom prst="rect">
            <a:avLst/>
          </a:prstGeom>
        </p:spPr>
      </p:pic>
    </p:spTree>
    <p:extLst>
      <p:ext uri="{BB962C8B-B14F-4D97-AF65-F5344CB8AC3E}">
        <p14:creationId xmlns:p14="http://schemas.microsoft.com/office/powerpoint/2010/main" val="37703819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中面②">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192DD60-44C0-4591-8693-D75A413D37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771" b="16228"/>
          <a:stretch/>
        </p:blipFill>
        <p:spPr>
          <a:xfrm>
            <a:off x="0" y="0"/>
            <a:ext cx="12192000" cy="6858000"/>
          </a:xfrm>
          <a:prstGeom prst="rect">
            <a:avLst/>
          </a:prstGeom>
        </p:spPr>
      </p:pic>
      <p:sp>
        <p:nvSpPr>
          <p:cNvPr id="6" name="片側の 2 つの角を丸めた四角形 5"/>
          <p:cNvSpPr/>
          <p:nvPr userDrawn="1"/>
        </p:nvSpPr>
        <p:spPr>
          <a:xfrm>
            <a:off x="288000" y="189000"/>
            <a:ext cx="11616000" cy="6480000"/>
          </a:xfrm>
          <a:prstGeom prst="round2SameRect">
            <a:avLst>
              <a:gd name="adj1" fmla="val 3068"/>
              <a:gd name="adj2" fmla="val 0"/>
            </a:avLst>
          </a:prstGeom>
          <a:solidFill>
            <a:schemeClr val="bg1"/>
          </a:solidFill>
          <a:ln>
            <a:noFill/>
          </a:ln>
          <a:effectLst>
            <a:outerShdw dist="889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prstClr val="white"/>
              </a:solidFill>
            </a:endParaRPr>
          </a:p>
        </p:txBody>
      </p:sp>
      <p:sp>
        <p:nvSpPr>
          <p:cNvPr id="8" name="Text Box 4"/>
          <p:cNvSpPr txBox="1">
            <a:spLocks noChangeArrowheads="1"/>
          </p:cNvSpPr>
          <p:nvPr userDrawn="1"/>
        </p:nvSpPr>
        <p:spPr bwMode="auto">
          <a:xfrm>
            <a:off x="6" y="6705600"/>
            <a:ext cx="958079"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GRD19SS0101</a:t>
            </a:r>
          </a:p>
        </p:txBody>
      </p:sp>
    </p:spTree>
    <p:extLst>
      <p:ext uri="{BB962C8B-B14F-4D97-AF65-F5344CB8AC3E}">
        <p14:creationId xmlns:p14="http://schemas.microsoft.com/office/powerpoint/2010/main" val="119819845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2682044"/>
      </p:ext>
    </p:extLst>
  </p:cSld>
  <p:clrMap bg1="lt1" tx1="dk1" bg2="lt2" tx2="dk2" accent1="accent1" accent2="accent2" accent3="accent3" accent4="accent4" accent5="accent5" accent6="accent6" hlink="hlink" folHlink="folHlink"/>
  <p:sldLayoutIdLst>
    <p:sldLayoutId id="2147483659" r:id="rId1"/>
    <p:sldLayoutId id="2147483662" r:id="rId2"/>
    <p:sldLayoutId id="2147483660" r:id="rId3"/>
    <p:sldLayoutId id="2147483661" r:id="rId4"/>
  </p:sldLayoutIdLst>
  <p:transition>
    <p:fade/>
  </p:transition>
  <p:hf sldNum="0" hdr="0" ftr="0" dt="0"/>
  <p:txStyles>
    <p:titleStyle>
      <a:lvl1pPr algn="ctr" defTabSz="914309" rtl="0" eaLnBrk="1" latinLnBrk="0" hangingPunct="1">
        <a:spcBef>
          <a:spcPct val="0"/>
        </a:spcBef>
        <a:buNone/>
        <a:defRPr kumimoji="1" sz="4400" kern="1200">
          <a:solidFill>
            <a:schemeClr val="tx1"/>
          </a:solidFill>
          <a:latin typeface="+mj-lt"/>
          <a:ea typeface="+mj-ea"/>
          <a:cs typeface="+mj-cs"/>
        </a:defRPr>
      </a:lvl1pPr>
    </p:titleStyle>
    <p:bodyStyle>
      <a:lvl1pPr marL="342866" indent="-342866" algn="l" defTabSz="914309"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876" indent="-285724" algn="l" defTabSz="914309"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886" indent="-228578" algn="l" defTabSz="914309"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040" indent="-228578" algn="l" defTabSz="914309"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195" indent="-228578" algn="l" defTabSz="914309"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349" indent="-228578" algn="l" defTabSz="914309"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504" indent="-228578" algn="l" defTabSz="914309"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658" indent="-228578" algn="l" defTabSz="914309"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814" indent="-228578" algn="l" defTabSz="914309"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309" rtl="0" eaLnBrk="1" latinLnBrk="0" hangingPunct="1">
        <a:defRPr kumimoji="1" sz="1800" kern="1200">
          <a:solidFill>
            <a:schemeClr val="tx1"/>
          </a:solidFill>
          <a:latin typeface="+mn-lt"/>
          <a:ea typeface="+mn-ea"/>
          <a:cs typeface="+mn-cs"/>
        </a:defRPr>
      </a:lvl1pPr>
      <a:lvl2pPr marL="457155" algn="l" defTabSz="914309" rtl="0" eaLnBrk="1" latinLnBrk="0" hangingPunct="1">
        <a:defRPr kumimoji="1" sz="1800" kern="1200">
          <a:solidFill>
            <a:schemeClr val="tx1"/>
          </a:solidFill>
          <a:latin typeface="+mn-lt"/>
          <a:ea typeface="+mn-ea"/>
          <a:cs typeface="+mn-cs"/>
        </a:defRPr>
      </a:lvl2pPr>
      <a:lvl3pPr marL="914309" algn="l" defTabSz="914309" rtl="0" eaLnBrk="1" latinLnBrk="0" hangingPunct="1">
        <a:defRPr kumimoji="1" sz="1800" kern="1200">
          <a:solidFill>
            <a:schemeClr val="tx1"/>
          </a:solidFill>
          <a:latin typeface="+mn-lt"/>
          <a:ea typeface="+mn-ea"/>
          <a:cs typeface="+mn-cs"/>
        </a:defRPr>
      </a:lvl3pPr>
      <a:lvl4pPr marL="1371464" algn="l" defTabSz="914309" rtl="0" eaLnBrk="1" latinLnBrk="0" hangingPunct="1">
        <a:defRPr kumimoji="1" sz="1800" kern="1200">
          <a:solidFill>
            <a:schemeClr val="tx1"/>
          </a:solidFill>
          <a:latin typeface="+mn-lt"/>
          <a:ea typeface="+mn-ea"/>
          <a:cs typeface="+mn-cs"/>
        </a:defRPr>
      </a:lvl4pPr>
      <a:lvl5pPr marL="1828618" algn="l" defTabSz="914309" rtl="0" eaLnBrk="1" latinLnBrk="0" hangingPunct="1">
        <a:defRPr kumimoji="1" sz="1800" kern="1200">
          <a:solidFill>
            <a:schemeClr val="tx1"/>
          </a:solidFill>
          <a:latin typeface="+mn-lt"/>
          <a:ea typeface="+mn-ea"/>
          <a:cs typeface="+mn-cs"/>
        </a:defRPr>
      </a:lvl5pPr>
      <a:lvl6pPr marL="2285774" algn="l" defTabSz="914309" rtl="0" eaLnBrk="1" latinLnBrk="0" hangingPunct="1">
        <a:defRPr kumimoji="1" sz="1800" kern="1200">
          <a:solidFill>
            <a:schemeClr val="tx1"/>
          </a:solidFill>
          <a:latin typeface="+mn-lt"/>
          <a:ea typeface="+mn-ea"/>
          <a:cs typeface="+mn-cs"/>
        </a:defRPr>
      </a:lvl6pPr>
      <a:lvl7pPr marL="2742926" algn="l" defTabSz="914309" rtl="0" eaLnBrk="1" latinLnBrk="0" hangingPunct="1">
        <a:defRPr kumimoji="1" sz="1800" kern="1200">
          <a:solidFill>
            <a:schemeClr val="tx1"/>
          </a:solidFill>
          <a:latin typeface="+mn-lt"/>
          <a:ea typeface="+mn-ea"/>
          <a:cs typeface="+mn-cs"/>
        </a:defRPr>
      </a:lvl7pPr>
      <a:lvl8pPr marL="3200080" algn="l" defTabSz="914309" rtl="0" eaLnBrk="1" latinLnBrk="0" hangingPunct="1">
        <a:defRPr kumimoji="1" sz="1800" kern="1200">
          <a:solidFill>
            <a:schemeClr val="tx1"/>
          </a:solidFill>
          <a:latin typeface="+mn-lt"/>
          <a:ea typeface="+mn-ea"/>
          <a:cs typeface="+mn-cs"/>
        </a:defRPr>
      </a:lvl8pPr>
      <a:lvl9pPr marL="3657235" algn="l" defTabSz="914309"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6.png"/><Relationship Id="rId7"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image" Target="../media/image19.jpg"/><Relationship Id="rId10" Type="http://schemas.openxmlformats.org/officeDocument/2006/relationships/image" Target="../media/image24.png"/><Relationship Id="rId4" Type="http://schemas.openxmlformats.org/officeDocument/2006/relationships/image" Target="../media/image18.jpg"/><Relationship Id="rId9" Type="http://schemas.openxmlformats.org/officeDocument/2006/relationships/image" Target="../media/image23.jp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2.png"/><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8.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1.png"/><Relationship Id="rId11" Type="http://schemas.openxmlformats.org/officeDocument/2006/relationships/image" Target="../media/image12.png"/><Relationship Id="rId5" Type="http://schemas.openxmlformats.org/officeDocument/2006/relationships/image" Target="../media/image40.png"/><Relationship Id="rId10" Type="http://schemas.openxmlformats.org/officeDocument/2006/relationships/image" Target="../media/image28.png"/><Relationship Id="rId4" Type="http://schemas.openxmlformats.org/officeDocument/2006/relationships/image" Target="../media/image39.png"/><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38.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12.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hidden="1">
            <a:extLst>
              <a:ext uri="{FF2B5EF4-FFF2-40B4-BE49-F238E27FC236}">
                <a16:creationId xmlns:a16="http://schemas.microsoft.com/office/drawing/2014/main" id="{44A516EE-110A-4C4E-AAB1-963E23E65DE4}"/>
              </a:ext>
            </a:extLst>
          </p:cNvPr>
          <p:cNvPicPr>
            <a:picLocks noChangeAspect="1"/>
          </p:cNvPicPr>
          <p:nvPr/>
        </p:nvPicPr>
        <p:blipFill>
          <a:blip r:embed="rId3"/>
          <a:stretch>
            <a:fillRect/>
          </a:stretch>
        </p:blipFill>
        <p:spPr>
          <a:xfrm>
            <a:off x="0" y="0"/>
            <a:ext cx="12192000" cy="6858000"/>
          </a:xfrm>
          <a:prstGeom prst="rect">
            <a:avLst/>
          </a:prstGeom>
        </p:spPr>
      </p:pic>
      <p:grpSp>
        <p:nvGrpSpPr>
          <p:cNvPr id="7" name="グループ化 6"/>
          <p:cNvGrpSpPr>
            <a:grpSpLocks noChangeAspect="1"/>
          </p:cNvGrpSpPr>
          <p:nvPr/>
        </p:nvGrpSpPr>
        <p:grpSpPr>
          <a:xfrm>
            <a:off x="216000" y="189876"/>
            <a:ext cx="1250023" cy="468000"/>
            <a:chOff x="-4032250" y="1804988"/>
            <a:chExt cx="4252913" cy="1592262"/>
          </a:xfrm>
          <a:solidFill>
            <a:schemeClr val="bg1"/>
          </a:solidFill>
        </p:grpSpPr>
        <p:sp>
          <p:nvSpPr>
            <p:cNvPr id="8" name="Freeform 7"/>
            <p:cNvSpPr>
              <a:spLocks/>
            </p:cNvSpPr>
            <p:nvPr/>
          </p:nvSpPr>
          <p:spPr bwMode="auto">
            <a:xfrm>
              <a:off x="-3635375" y="1804988"/>
              <a:ext cx="800100" cy="396875"/>
            </a:xfrm>
            <a:custGeom>
              <a:avLst/>
              <a:gdLst>
                <a:gd name="T0" fmla="*/ 213 w 213"/>
                <a:gd name="T1" fmla="*/ 106 h 106"/>
                <a:gd name="T2" fmla="*/ 107 w 213"/>
                <a:gd name="T3" fmla="*/ 0 h 106"/>
                <a:gd name="T4" fmla="*/ 0 w 213"/>
                <a:gd name="T5" fmla="*/ 106 h 106"/>
                <a:gd name="T6" fmla="*/ 213 w 213"/>
                <a:gd name="T7" fmla="*/ 106 h 106"/>
              </a:gdLst>
              <a:ahLst/>
              <a:cxnLst>
                <a:cxn ang="0">
                  <a:pos x="T0" y="T1"/>
                </a:cxn>
                <a:cxn ang="0">
                  <a:pos x="T2" y="T3"/>
                </a:cxn>
                <a:cxn ang="0">
                  <a:pos x="T4" y="T5"/>
                </a:cxn>
                <a:cxn ang="0">
                  <a:pos x="T6" y="T7"/>
                </a:cxn>
              </a:cxnLst>
              <a:rect l="0" t="0" r="r" b="b"/>
              <a:pathLst>
                <a:path w="213" h="106">
                  <a:moveTo>
                    <a:pt x="213" y="106"/>
                  </a:moveTo>
                  <a:cubicBezTo>
                    <a:pt x="213" y="47"/>
                    <a:pt x="165" y="0"/>
                    <a:pt x="107" y="0"/>
                  </a:cubicBezTo>
                  <a:cubicBezTo>
                    <a:pt x="48" y="0"/>
                    <a:pt x="0" y="47"/>
                    <a:pt x="0" y="106"/>
                  </a:cubicBezTo>
                  <a:lnTo>
                    <a:pt x="213"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 name="Freeform 8"/>
            <p:cNvSpPr>
              <a:spLocks/>
            </p:cNvSpPr>
            <p:nvPr/>
          </p:nvSpPr>
          <p:spPr bwMode="auto">
            <a:xfrm>
              <a:off x="-3635375" y="3000375"/>
              <a:ext cx="800100" cy="396875"/>
            </a:xfrm>
            <a:custGeom>
              <a:avLst/>
              <a:gdLst>
                <a:gd name="T0" fmla="*/ 213 w 213"/>
                <a:gd name="T1" fmla="*/ 0 h 106"/>
                <a:gd name="T2" fmla="*/ 107 w 213"/>
                <a:gd name="T3" fmla="*/ 106 h 106"/>
                <a:gd name="T4" fmla="*/ 0 w 213"/>
                <a:gd name="T5" fmla="*/ 0 h 106"/>
                <a:gd name="T6" fmla="*/ 213 w 213"/>
                <a:gd name="T7" fmla="*/ 0 h 106"/>
              </a:gdLst>
              <a:ahLst/>
              <a:cxnLst>
                <a:cxn ang="0">
                  <a:pos x="T0" y="T1"/>
                </a:cxn>
                <a:cxn ang="0">
                  <a:pos x="T2" y="T3"/>
                </a:cxn>
                <a:cxn ang="0">
                  <a:pos x="T4" y="T5"/>
                </a:cxn>
                <a:cxn ang="0">
                  <a:pos x="T6" y="T7"/>
                </a:cxn>
              </a:cxnLst>
              <a:rect l="0" t="0" r="r" b="b"/>
              <a:pathLst>
                <a:path w="213" h="106">
                  <a:moveTo>
                    <a:pt x="213" y="0"/>
                  </a:moveTo>
                  <a:cubicBezTo>
                    <a:pt x="213" y="59"/>
                    <a:pt x="165" y="106"/>
                    <a:pt x="107" y="106"/>
                  </a:cubicBezTo>
                  <a:cubicBezTo>
                    <a:pt x="48" y="106"/>
                    <a:pt x="0" y="59"/>
                    <a:pt x="0" y="0"/>
                  </a:cubicBezTo>
                  <a:lnTo>
                    <a:pt x="2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 name="Freeform 9"/>
            <p:cNvSpPr>
              <a:spLocks/>
            </p:cNvSpPr>
            <p:nvPr/>
          </p:nvSpPr>
          <p:spPr bwMode="auto">
            <a:xfrm>
              <a:off x="-4032250" y="2201863"/>
              <a:ext cx="757238" cy="798512"/>
            </a:xfrm>
            <a:custGeom>
              <a:avLst/>
              <a:gdLst>
                <a:gd name="T0" fmla="*/ 202 w 202"/>
                <a:gd name="T1" fmla="*/ 107 h 213"/>
                <a:gd name="T2" fmla="*/ 106 w 202"/>
                <a:gd name="T3" fmla="*/ 213 h 213"/>
                <a:gd name="T4" fmla="*/ 0 w 202"/>
                <a:gd name="T5" fmla="*/ 107 h 213"/>
                <a:gd name="T6" fmla="*/ 106 w 202"/>
                <a:gd name="T7" fmla="*/ 0 h 213"/>
                <a:gd name="T8" fmla="*/ 202 w 202"/>
                <a:gd name="T9" fmla="*/ 106 h 213"/>
                <a:gd name="T10" fmla="*/ 202 w 202"/>
                <a:gd name="T11" fmla="*/ 107 h 213"/>
              </a:gdLst>
              <a:ahLst/>
              <a:cxnLst>
                <a:cxn ang="0">
                  <a:pos x="T0" y="T1"/>
                </a:cxn>
                <a:cxn ang="0">
                  <a:pos x="T2" y="T3"/>
                </a:cxn>
                <a:cxn ang="0">
                  <a:pos x="T4" y="T5"/>
                </a:cxn>
                <a:cxn ang="0">
                  <a:pos x="T6" y="T7"/>
                </a:cxn>
                <a:cxn ang="0">
                  <a:pos x="T8" y="T9"/>
                </a:cxn>
                <a:cxn ang="0">
                  <a:pos x="T10" y="T11"/>
                </a:cxn>
              </a:cxnLst>
              <a:rect l="0" t="0" r="r" b="b"/>
              <a:pathLst>
                <a:path w="202" h="213">
                  <a:moveTo>
                    <a:pt x="202" y="107"/>
                  </a:moveTo>
                  <a:cubicBezTo>
                    <a:pt x="148" y="112"/>
                    <a:pt x="106" y="158"/>
                    <a:pt x="106" y="213"/>
                  </a:cubicBezTo>
                  <a:cubicBezTo>
                    <a:pt x="47" y="213"/>
                    <a:pt x="0" y="165"/>
                    <a:pt x="0" y="107"/>
                  </a:cubicBezTo>
                  <a:cubicBezTo>
                    <a:pt x="0" y="48"/>
                    <a:pt x="47" y="0"/>
                    <a:pt x="106" y="0"/>
                  </a:cubicBezTo>
                  <a:cubicBezTo>
                    <a:pt x="106" y="56"/>
                    <a:pt x="148" y="101"/>
                    <a:pt x="202" y="106"/>
                  </a:cubicBezTo>
                  <a:lnTo>
                    <a:pt x="202"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 name="Freeform 10"/>
            <p:cNvSpPr>
              <a:spLocks/>
            </p:cNvSpPr>
            <p:nvPr/>
          </p:nvSpPr>
          <p:spPr bwMode="auto">
            <a:xfrm>
              <a:off x="-3195637" y="2201863"/>
              <a:ext cx="757238" cy="798512"/>
            </a:xfrm>
            <a:custGeom>
              <a:avLst/>
              <a:gdLst>
                <a:gd name="T0" fmla="*/ 0 w 202"/>
                <a:gd name="T1" fmla="*/ 107 h 213"/>
                <a:gd name="T2" fmla="*/ 96 w 202"/>
                <a:gd name="T3" fmla="*/ 213 h 213"/>
                <a:gd name="T4" fmla="*/ 202 w 202"/>
                <a:gd name="T5" fmla="*/ 107 h 213"/>
                <a:gd name="T6" fmla="*/ 96 w 202"/>
                <a:gd name="T7" fmla="*/ 0 h 213"/>
                <a:gd name="T8" fmla="*/ 0 w 202"/>
                <a:gd name="T9" fmla="*/ 106 h 213"/>
                <a:gd name="T10" fmla="*/ 0 w 202"/>
                <a:gd name="T11" fmla="*/ 107 h 213"/>
              </a:gdLst>
              <a:ahLst/>
              <a:cxnLst>
                <a:cxn ang="0">
                  <a:pos x="T0" y="T1"/>
                </a:cxn>
                <a:cxn ang="0">
                  <a:pos x="T2" y="T3"/>
                </a:cxn>
                <a:cxn ang="0">
                  <a:pos x="T4" y="T5"/>
                </a:cxn>
                <a:cxn ang="0">
                  <a:pos x="T6" y="T7"/>
                </a:cxn>
                <a:cxn ang="0">
                  <a:pos x="T8" y="T9"/>
                </a:cxn>
                <a:cxn ang="0">
                  <a:pos x="T10" y="T11"/>
                </a:cxn>
              </a:cxnLst>
              <a:rect l="0" t="0" r="r" b="b"/>
              <a:pathLst>
                <a:path w="202" h="213">
                  <a:moveTo>
                    <a:pt x="0" y="107"/>
                  </a:moveTo>
                  <a:cubicBezTo>
                    <a:pt x="54" y="112"/>
                    <a:pt x="96" y="158"/>
                    <a:pt x="96" y="213"/>
                  </a:cubicBezTo>
                  <a:cubicBezTo>
                    <a:pt x="155" y="213"/>
                    <a:pt x="202" y="165"/>
                    <a:pt x="202" y="107"/>
                  </a:cubicBezTo>
                  <a:cubicBezTo>
                    <a:pt x="202" y="48"/>
                    <a:pt x="155" y="0"/>
                    <a:pt x="96" y="0"/>
                  </a:cubicBezTo>
                  <a:cubicBezTo>
                    <a:pt x="96" y="56"/>
                    <a:pt x="54" y="101"/>
                    <a:pt x="0" y="106"/>
                  </a:cubicBezTo>
                  <a:lnTo>
                    <a:pt x="0"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 name="Freeform 11"/>
            <p:cNvSpPr>
              <a:spLocks/>
            </p:cNvSpPr>
            <p:nvPr/>
          </p:nvSpPr>
          <p:spPr bwMode="auto">
            <a:xfrm>
              <a:off x="-1144587" y="2190750"/>
              <a:ext cx="614363" cy="839787"/>
            </a:xfrm>
            <a:custGeom>
              <a:avLst/>
              <a:gdLst>
                <a:gd name="T0" fmla="*/ 158 w 164"/>
                <a:gd name="T1" fmla="*/ 66 h 224"/>
                <a:gd name="T2" fmla="*/ 87 w 164"/>
                <a:gd name="T3" fmla="*/ 0 h 224"/>
                <a:gd name="T4" fmla="*/ 7 w 164"/>
                <a:gd name="T5" fmla="*/ 66 h 224"/>
                <a:gd name="T6" fmla="*/ 73 w 164"/>
                <a:gd name="T7" fmla="*/ 129 h 224"/>
                <a:gd name="T8" fmla="*/ 118 w 164"/>
                <a:gd name="T9" fmla="*/ 160 h 224"/>
                <a:gd name="T10" fmla="*/ 78 w 164"/>
                <a:gd name="T11" fmla="*/ 188 h 224"/>
                <a:gd name="T12" fmla="*/ 45 w 164"/>
                <a:gd name="T13" fmla="*/ 149 h 224"/>
                <a:gd name="T14" fmla="*/ 1 w 164"/>
                <a:gd name="T15" fmla="*/ 149 h 224"/>
                <a:gd name="T16" fmla="*/ 78 w 164"/>
                <a:gd name="T17" fmla="*/ 223 h 224"/>
                <a:gd name="T18" fmla="*/ 164 w 164"/>
                <a:gd name="T19" fmla="*/ 156 h 224"/>
                <a:gd name="T20" fmla="*/ 89 w 164"/>
                <a:gd name="T21" fmla="*/ 91 h 224"/>
                <a:gd name="T22" fmla="*/ 52 w 164"/>
                <a:gd name="T23" fmla="*/ 62 h 224"/>
                <a:gd name="T24" fmla="*/ 84 w 164"/>
                <a:gd name="T25" fmla="*/ 35 h 224"/>
                <a:gd name="T26" fmla="*/ 117 w 164"/>
                <a:gd name="T27" fmla="*/ 66 h 224"/>
                <a:gd name="T28" fmla="*/ 158 w 164"/>
                <a:gd name="T29" fmla="*/ 6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4" h="224">
                  <a:moveTo>
                    <a:pt x="158" y="66"/>
                  </a:moveTo>
                  <a:cubicBezTo>
                    <a:pt x="158" y="24"/>
                    <a:pt x="126" y="0"/>
                    <a:pt x="87" y="0"/>
                  </a:cubicBezTo>
                  <a:cubicBezTo>
                    <a:pt x="49" y="0"/>
                    <a:pt x="7" y="22"/>
                    <a:pt x="7" y="66"/>
                  </a:cubicBezTo>
                  <a:cubicBezTo>
                    <a:pt x="7" y="103"/>
                    <a:pt x="49" y="123"/>
                    <a:pt x="73" y="129"/>
                  </a:cubicBezTo>
                  <a:cubicBezTo>
                    <a:pt x="86" y="132"/>
                    <a:pt x="118" y="136"/>
                    <a:pt x="118" y="160"/>
                  </a:cubicBezTo>
                  <a:cubicBezTo>
                    <a:pt x="118" y="182"/>
                    <a:pt x="95" y="188"/>
                    <a:pt x="78" y="188"/>
                  </a:cubicBezTo>
                  <a:cubicBezTo>
                    <a:pt x="56" y="188"/>
                    <a:pt x="43" y="173"/>
                    <a:pt x="45" y="149"/>
                  </a:cubicBezTo>
                  <a:cubicBezTo>
                    <a:pt x="1" y="149"/>
                    <a:pt x="1" y="149"/>
                    <a:pt x="1" y="149"/>
                  </a:cubicBezTo>
                  <a:cubicBezTo>
                    <a:pt x="0" y="202"/>
                    <a:pt x="36" y="222"/>
                    <a:pt x="78" y="223"/>
                  </a:cubicBezTo>
                  <a:cubicBezTo>
                    <a:pt x="126" y="224"/>
                    <a:pt x="164" y="203"/>
                    <a:pt x="164" y="156"/>
                  </a:cubicBezTo>
                  <a:cubicBezTo>
                    <a:pt x="164" y="109"/>
                    <a:pt x="122" y="102"/>
                    <a:pt x="89" y="91"/>
                  </a:cubicBezTo>
                  <a:cubicBezTo>
                    <a:pt x="76" y="87"/>
                    <a:pt x="52" y="83"/>
                    <a:pt x="52" y="62"/>
                  </a:cubicBezTo>
                  <a:cubicBezTo>
                    <a:pt x="52" y="43"/>
                    <a:pt x="68" y="35"/>
                    <a:pt x="84" y="35"/>
                  </a:cubicBezTo>
                  <a:cubicBezTo>
                    <a:pt x="105" y="35"/>
                    <a:pt x="115" y="45"/>
                    <a:pt x="117" y="66"/>
                  </a:cubicBezTo>
                  <a:cubicBezTo>
                    <a:pt x="158" y="66"/>
                    <a:pt x="158" y="66"/>
                    <a:pt x="158" y="6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 name="Freeform 12"/>
            <p:cNvSpPr>
              <a:spLocks/>
            </p:cNvSpPr>
            <p:nvPr/>
          </p:nvSpPr>
          <p:spPr bwMode="auto">
            <a:xfrm>
              <a:off x="-2036762" y="2201863"/>
              <a:ext cx="831850" cy="806450"/>
            </a:xfrm>
            <a:custGeom>
              <a:avLst/>
              <a:gdLst>
                <a:gd name="T0" fmla="*/ 262 w 524"/>
                <a:gd name="T1" fmla="*/ 508 h 508"/>
                <a:gd name="T2" fmla="*/ 418 w 524"/>
                <a:gd name="T3" fmla="*/ 146 h 508"/>
                <a:gd name="T4" fmla="*/ 418 w 524"/>
                <a:gd name="T5" fmla="*/ 503 h 508"/>
                <a:gd name="T6" fmla="*/ 524 w 524"/>
                <a:gd name="T7" fmla="*/ 503 h 508"/>
                <a:gd name="T8" fmla="*/ 524 w 524"/>
                <a:gd name="T9" fmla="*/ 0 h 508"/>
                <a:gd name="T10" fmla="*/ 366 w 524"/>
                <a:gd name="T11" fmla="*/ 0 h 508"/>
                <a:gd name="T12" fmla="*/ 262 w 524"/>
                <a:gd name="T13" fmla="*/ 257 h 508"/>
                <a:gd name="T14" fmla="*/ 158 w 524"/>
                <a:gd name="T15" fmla="*/ 0 h 508"/>
                <a:gd name="T16" fmla="*/ 0 w 524"/>
                <a:gd name="T17" fmla="*/ 0 h 508"/>
                <a:gd name="T18" fmla="*/ 0 w 524"/>
                <a:gd name="T19" fmla="*/ 503 h 508"/>
                <a:gd name="T20" fmla="*/ 106 w 524"/>
                <a:gd name="T21" fmla="*/ 503 h 508"/>
                <a:gd name="T22" fmla="*/ 106 w 524"/>
                <a:gd name="T23" fmla="*/ 146 h 508"/>
                <a:gd name="T24" fmla="*/ 262 w 524"/>
                <a:gd name="T25" fmla="*/ 508 h 508"/>
                <a:gd name="T26" fmla="*/ 262 w 524"/>
                <a:gd name="T27" fmla="*/ 50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4" h="508">
                  <a:moveTo>
                    <a:pt x="262" y="508"/>
                  </a:moveTo>
                  <a:lnTo>
                    <a:pt x="418" y="146"/>
                  </a:lnTo>
                  <a:lnTo>
                    <a:pt x="418" y="503"/>
                  </a:lnTo>
                  <a:lnTo>
                    <a:pt x="524" y="503"/>
                  </a:lnTo>
                  <a:lnTo>
                    <a:pt x="524" y="0"/>
                  </a:lnTo>
                  <a:lnTo>
                    <a:pt x="366" y="0"/>
                  </a:lnTo>
                  <a:lnTo>
                    <a:pt x="262" y="257"/>
                  </a:lnTo>
                  <a:lnTo>
                    <a:pt x="158" y="0"/>
                  </a:lnTo>
                  <a:lnTo>
                    <a:pt x="0" y="0"/>
                  </a:lnTo>
                  <a:lnTo>
                    <a:pt x="0" y="503"/>
                  </a:lnTo>
                  <a:lnTo>
                    <a:pt x="106" y="503"/>
                  </a:lnTo>
                  <a:lnTo>
                    <a:pt x="106" y="146"/>
                  </a:lnTo>
                  <a:lnTo>
                    <a:pt x="262" y="508"/>
                  </a:lnTo>
                  <a:lnTo>
                    <a:pt x="262"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 name="Freeform 13"/>
            <p:cNvSpPr>
              <a:spLocks/>
            </p:cNvSpPr>
            <p:nvPr/>
          </p:nvSpPr>
          <p:spPr bwMode="auto">
            <a:xfrm>
              <a:off x="-2036762" y="2201863"/>
              <a:ext cx="831850" cy="806450"/>
            </a:xfrm>
            <a:custGeom>
              <a:avLst/>
              <a:gdLst>
                <a:gd name="T0" fmla="*/ 262 w 524"/>
                <a:gd name="T1" fmla="*/ 508 h 508"/>
                <a:gd name="T2" fmla="*/ 418 w 524"/>
                <a:gd name="T3" fmla="*/ 146 h 508"/>
                <a:gd name="T4" fmla="*/ 418 w 524"/>
                <a:gd name="T5" fmla="*/ 503 h 508"/>
                <a:gd name="T6" fmla="*/ 524 w 524"/>
                <a:gd name="T7" fmla="*/ 503 h 508"/>
                <a:gd name="T8" fmla="*/ 524 w 524"/>
                <a:gd name="T9" fmla="*/ 0 h 508"/>
                <a:gd name="T10" fmla="*/ 366 w 524"/>
                <a:gd name="T11" fmla="*/ 0 h 508"/>
                <a:gd name="T12" fmla="*/ 262 w 524"/>
                <a:gd name="T13" fmla="*/ 257 h 508"/>
                <a:gd name="T14" fmla="*/ 158 w 524"/>
                <a:gd name="T15" fmla="*/ 0 h 508"/>
                <a:gd name="T16" fmla="*/ 0 w 524"/>
                <a:gd name="T17" fmla="*/ 0 h 508"/>
                <a:gd name="T18" fmla="*/ 0 w 524"/>
                <a:gd name="T19" fmla="*/ 503 h 508"/>
                <a:gd name="T20" fmla="*/ 106 w 524"/>
                <a:gd name="T21" fmla="*/ 503 h 508"/>
                <a:gd name="T22" fmla="*/ 106 w 524"/>
                <a:gd name="T23" fmla="*/ 146 h 508"/>
                <a:gd name="T24" fmla="*/ 262 w 524"/>
                <a:gd name="T25" fmla="*/ 508 h 508"/>
                <a:gd name="T26" fmla="*/ 262 w 524"/>
                <a:gd name="T27" fmla="*/ 50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4" h="508">
                  <a:moveTo>
                    <a:pt x="262" y="508"/>
                  </a:moveTo>
                  <a:lnTo>
                    <a:pt x="418" y="146"/>
                  </a:lnTo>
                  <a:lnTo>
                    <a:pt x="418" y="503"/>
                  </a:lnTo>
                  <a:lnTo>
                    <a:pt x="524" y="503"/>
                  </a:lnTo>
                  <a:lnTo>
                    <a:pt x="524" y="0"/>
                  </a:lnTo>
                  <a:lnTo>
                    <a:pt x="366" y="0"/>
                  </a:lnTo>
                  <a:lnTo>
                    <a:pt x="262" y="257"/>
                  </a:lnTo>
                  <a:lnTo>
                    <a:pt x="158" y="0"/>
                  </a:lnTo>
                  <a:lnTo>
                    <a:pt x="0" y="0"/>
                  </a:lnTo>
                  <a:lnTo>
                    <a:pt x="0" y="503"/>
                  </a:lnTo>
                  <a:lnTo>
                    <a:pt x="106" y="503"/>
                  </a:lnTo>
                  <a:lnTo>
                    <a:pt x="106" y="146"/>
                  </a:lnTo>
                  <a:lnTo>
                    <a:pt x="262" y="508"/>
                  </a:lnTo>
                  <a:lnTo>
                    <a:pt x="262"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 name="Freeform 14"/>
            <p:cNvSpPr>
              <a:spLocks/>
            </p:cNvSpPr>
            <p:nvPr/>
          </p:nvSpPr>
          <p:spPr bwMode="auto">
            <a:xfrm>
              <a:off x="-461962" y="2201863"/>
              <a:ext cx="682625" cy="798512"/>
            </a:xfrm>
            <a:custGeom>
              <a:avLst/>
              <a:gdLst>
                <a:gd name="T0" fmla="*/ 0 w 182"/>
                <a:gd name="T1" fmla="*/ 0 h 213"/>
                <a:gd name="T2" fmla="*/ 0 w 182"/>
                <a:gd name="T3" fmla="*/ 213 h 213"/>
                <a:gd name="T4" fmla="*/ 46 w 182"/>
                <a:gd name="T5" fmla="*/ 213 h 213"/>
                <a:gd name="T6" fmla="*/ 46 w 182"/>
                <a:gd name="T7" fmla="*/ 174 h 213"/>
                <a:gd name="T8" fmla="*/ 46 w 182"/>
                <a:gd name="T9" fmla="*/ 39 h 213"/>
                <a:gd name="T10" fmla="*/ 65 w 182"/>
                <a:gd name="T11" fmla="*/ 39 h 213"/>
                <a:gd name="T12" fmla="*/ 135 w 182"/>
                <a:gd name="T13" fmla="*/ 107 h 213"/>
                <a:gd name="T14" fmla="*/ 65 w 182"/>
                <a:gd name="T15" fmla="*/ 174 h 213"/>
                <a:gd name="T16" fmla="*/ 46 w 182"/>
                <a:gd name="T17" fmla="*/ 174 h 213"/>
                <a:gd name="T18" fmla="*/ 46 w 182"/>
                <a:gd name="T19" fmla="*/ 213 h 213"/>
                <a:gd name="T20" fmla="*/ 68 w 182"/>
                <a:gd name="T21" fmla="*/ 213 h 213"/>
                <a:gd name="T22" fmla="*/ 182 w 182"/>
                <a:gd name="T23" fmla="*/ 107 h 213"/>
                <a:gd name="T24" fmla="*/ 68 w 182"/>
                <a:gd name="T25" fmla="*/ 0 h 213"/>
                <a:gd name="T26" fmla="*/ 0 w 182"/>
                <a:gd name="T27"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213">
                  <a:moveTo>
                    <a:pt x="0" y="0"/>
                  </a:moveTo>
                  <a:cubicBezTo>
                    <a:pt x="0" y="213"/>
                    <a:pt x="0" y="213"/>
                    <a:pt x="0" y="213"/>
                  </a:cubicBezTo>
                  <a:cubicBezTo>
                    <a:pt x="46" y="213"/>
                    <a:pt x="46" y="213"/>
                    <a:pt x="46" y="213"/>
                  </a:cubicBezTo>
                  <a:cubicBezTo>
                    <a:pt x="46" y="174"/>
                    <a:pt x="46" y="174"/>
                    <a:pt x="46" y="174"/>
                  </a:cubicBezTo>
                  <a:cubicBezTo>
                    <a:pt x="46" y="39"/>
                    <a:pt x="46" y="39"/>
                    <a:pt x="46" y="39"/>
                  </a:cubicBezTo>
                  <a:cubicBezTo>
                    <a:pt x="65" y="39"/>
                    <a:pt x="65" y="39"/>
                    <a:pt x="65" y="39"/>
                  </a:cubicBezTo>
                  <a:cubicBezTo>
                    <a:pt x="117" y="39"/>
                    <a:pt x="135" y="73"/>
                    <a:pt x="135" y="107"/>
                  </a:cubicBezTo>
                  <a:cubicBezTo>
                    <a:pt x="135" y="140"/>
                    <a:pt x="117" y="174"/>
                    <a:pt x="65" y="174"/>
                  </a:cubicBezTo>
                  <a:cubicBezTo>
                    <a:pt x="46" y="174"/>
                    <a:pt x="46" y="174"/>
                    <a:pt x="46" y="174"/>
                  </a:cubicBezTo>
                  <a:cubicBezTo>
                    <a:pt x="46" y="213"/>
                    <a:pt x="46" y="213"/>
                    <a:pt x="46" y="213"/>
                  </a:cubicBezTo>
                  <a:cubicBezTo>
                    <a:pt x="68" y="213"/>
                    <a:pt x="68" y="213"/>
                    <a:pt x="68" y="213"/>
                  </a:cubicBezTo>
                  <a:cubicBezTo>
                    <a:pt x="125" y="213"/>
                    <a:pt x="182" y="180"/>
                    <a:pt x="182" y="107"/>
                  </a:cubicBezTo>
                  <a:cubicBezTo>
                    <a:pt x="182" y="33"/>
                    <a:pt x="125" y="0"/>
                    <a:pt x="68"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grpSp>
      <p:sp>
        <p:nvSpPr>
          <p:cNvPr id="19" name="テキスト ボックス 18">
            <a:extLst>
              <a:ext uri="{FF2B5EF4-FFF2-40B4-BE49-F238E27FC236}">
                <a16:creationId xmlns:a16="http://schemas.microsoft.com/office/drawing/2014/main" id="{BE39C50C-B9B5-4EC2-BA3D-33057CD79DE8}"/>
              </a:ext>
            </a:extLst>
          </p:cNvPr>
          <p:cNvSpPr txBox="1"/>
          <p:nvPr/>
        </p:nvSpPr>
        <p:spPr>
          <a:xfrm>
            <a:off x="3329866" y="3458767"/>
            <a:ext cx="5532284" cy="461665"/>
          </a:xfrm>
          <a:prstGeom prst="rect">
            <a:avLst/>
          </a:prstGeom>
          <a:noFill/>
        </p:spPr>
        <p:txBody>
          <a:bodyPr wrap="none" rtlCol="0">
            <a:spAutoFit/>
          </a:bodyPr>
          <a:lstStyle/>
          <a:p>
            <a:pPr algn="ctr"/>
            <a:r>
              <a:rPr lang="ja-JP" altLang="en-US" sz="2400" b="1" dirty="0">
                <a:solidFill>
                  <a:srgbClr val="00B0F0"/>
                </a:solidFill>
              </a:rPr>
              <a:t>未来を守るために、いま知っておきたいこと。</a:t>
            </a:r>
          </a:p>
        </p:txBody>
      </p:sp>
      <p:sp>
        <p:nvSpPr>
          <p:cNvPr id="20" name="テキスト ボックス 19">
            <a:extLst>
              <a:ext uri="{FF2B5EF4-FFF2-40B4-BE49-F238E27FC236}">
                <a16:creationId xmlns:a16="http://schemas.microsoft.com/office/drawing/2014/main" id="{F8B31570-5964-433A-B7CD-C3DF2E3C5052}"/>
              </a:ext>
            </a:extLst>
          </p:cNvPr>
          <p:cNvSpPr txBox="1"/>
          <p:nvPr/>
        </p:nvSpPr>
        <p:spPr>
          <a:xfrm>
            <a:off x="2449819" y="2621188"/>
            <a:ext cx="7292381" cy="892552"/>
          </a:xfrm>
          <a:prstGeom prst="rect">
            <a:avLst/>
          </a:prstGeom>
          <a:noFill/>
        </p:spPr>
        <p:txBody>
          <a:bodyPr wrap="none" rtlCol="0">
            <a:spAutoFit/>
          </a:bodyPr>
          <a:lstStyle/>
          <a:p>
            <a:pPr algn="ctr"/>
            <a:r>
              <a:rPr lang="ja-JP" altLang="en-US" sz="5200" b="1" spc="200" dirty="0">
                <a:solidFill>
                  <a:srgbClr val="00B0F0"/>
                </a:solidFill>
              </a:rPr>
              <a:t>子宮頸がん予防のために</a:t>
            </a:r>
          </a:p>
        </p:txBody>
      </p:sp>
      <p:sp>
        <p:nvSpPr>
          <p:cNvPr id="21" name="テキスト ボックス 20">
            <a:extLst>
              <a:ext uri="{FF2B5EF4-FFF2-40B4-BE49-F238E27FC236}">
                <a16:creationId xmlns:a16="http://schemas.microsoft.com/office/drawing/2014/main" id="{055C871A-6E42-4925-8504-3837027E237A}"/>
              </a:ext>
            </a:extLst>
          </p:cNvPr>
          <p:cNvSpPr txBox="1"/>
          <p:nvPr/>
        </p:nvSpPr>
        <p:spPr>
          <a:xfrm>
            <a:off x="3993109" y="2472231"/>
            <a:ext cx="617477" cy="338554"/>
          </a:xfrm>
          <a:prstGeom prst="rect">
            <a:avLst/>
          </a:prstGeom>
          <a:noFill/>
        </p:spPr>
        <p:txBody>
          <a:bodyPr wrap="none" rtlCol="0" anchor="b">
            <a:spAutoFit/>
          </a:bodyPr>
          <a:lstStyle/>
          <a:p>
            <a:pPr algn="ctr"/>
            <a:r>
              <a:rPr lang="ja-JP" altLang="en-US" sz="1600" b="1" spc="300">
                <a:solidFill>
                  <a:srgbClr val="00B0F0"/>
                </a:solidFill>
              </a:rPr>
              <a:t>けい</a:t>
            </a:r>
            <a:endParaRPr lang="ja-JP" altLang="en-US" sz="1600" b="1" spc="300" dirty="0">
              <a:solidFill>
                <a:srgbClr val="00B0F0"/>
              </a:solidFill>
            </a:endParaRPr>
          </a:p>
        </p:txBody>
      </p:sp>
    </p:spTree>
    <p:extLst>
      <p:ext uri="{BB962C8B-B14F-4D97-AF65-F5344CB8AC3E}">
        <p14:creationId xmlns:p14="http://schemas.microsoft.com/office/powerpoint/2010/main" val="44466477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正方形/長方形 3"/>
          <p:cNvSpPr>
            <a:spLocks noChangeArrowheads="1"/>
          </p:cNvSpPr>
          <p:nvPr/>
        </p:nvSpPr>
        <p:spPr bwMode="auto">
          <a:xfrm>
            <a:off x="1012441" y="1584014"/>
            <a:ext cx="7504298" cy="800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87971" indent="-287971" eaLnBrk="0" fontAlgn="base" hangingPunct="0">
              <a:lnSpc>
                <a:spcPct val="110000"/>
              </a:lnSpc>
              <a:spcBef>
                <a:spcPts val="1200"/>
              </a:spcBef>
              <a:buFont typeface="Wingdings" panose="05000000000000000000" pitchFamily="2" charset="2"/>
              <a:buChar char="l"/>
            </a:pPr>
            <a:r>
              <a:rPr lang="ja-JP" altLang="en-US" sz="2200">
                <a:solidFill>
                  <a:srgbClr val="000000">
                    <a:lumMod val="95000"/>
                    <a:lumOff val="5000"/>
                  </a:srgbClr>
                </a:solidFill>
                <a:latin typeface="+mn-ea"/>
                <a:cs typeface="Meiryo UI" panose="020B0604030504040204" pitchFamily="50" charset="-128"/>
              </a:rPr>
              <a:t>子宮頸がん治療</a:t>
            </a:r>
            <a:r>
              <a:rPr lang="ja-JP" altLang="en-US" sz="2200" dirty="0">
                <a:solidFill>
                  <a:srgbClr val="000000">
                    <a:lumMod val="95000"/>
                    <a:lumOff val="5000"/>
                  </a:srgbClr>
                </a:solidFill>
                <a:latin typeface="+mn-ea"/>
                <a:cs typeface="Meiryo UI" panose="020B0604030504040204" pitchFamily="50" charset="-128"/>
              </a:rPr>
              <a:t>は、がんの病期や年齢、合併症の有無など、</a:t>
            </a:r>
            <a:br>
              <a:rPr lang="en-US" altLang="ja-JP" sz="2200" dirty="0">
                <a:solidFill>
                  <a:srgbClr val="000000">
                    <a:lumMod val="95000"/>
                    <a:lumOff val="5000"/>
                  </a:srgbClr>
                </a:solidFill>
                <a:latin typeface="+mn-ea"/>
                <a:cs typeface="Meiryo UI" panose="020B0604030504040204" pitchFamily="50" charset="-128"/>
              </a:rPr>
            </a:br>
            <a:r>
              <a:rPr lang="ja-JP" altLang="en-US" sz="2200">
                <a:solidFill>
                  <a:srgbClr val="000000">
                    <a:lumMod val="95000"/>
                    <a:lumOff val="5000"/>
                  </a:srgbClr>
                </a:solidFill>
                <a:latin typeface="+mn-ea"/>
                <a:cs typeface="Meiryo UI" panose="020B0604030504040204" pitchFamily="50" charset="-128"/>
              </a:rPr>
              <a:t>患者さんそれぞれ</a:t>
            </a:r>
            <a:r>
              <a:rPr lang="ja-JP" altLang="en-US" sz="2200" dirty="0">
                <a:solidFill>
                  <a:srgbClr val="000000">
                    <a:lumMod val="95000"/>
                    <a:lumOff val="5000"/>
                  </a:srgbClr>
                </a:solidFill>
                <a:latin typeface="+mn-ea"/>
                <a:cs typeface="Meiryo UI" panose="020B0604030504040204" pitchFamily="50" charset="-128"/>
              </a:rPr>
              <a:t>の病状に応じて選択されます。</a:t>
            </a:r>
            <a:endParaRPr lang="en-US" altLang="ja-JP" sz="2200" dirty="0">
              <a:solidFill>
                <a:srgbClr val="000000">
                  <a:lumMod val="95000"/>
                  <a:lumOff val="5000"/>
                </a:srgbClr>
              </a:solidFill>
              <a:latin typeface="+mn-ea"/>
              <a:cs typeface="Meiryo UI" panose="020B0604030504040204" pitchFamily="50" charset="-128"/>
            </a:endParaRPr>
          </a:p>
        </p:txBody>
      </p:sp>
      <p:sp>
        <p:nvSpPr>
          <p:cNvPr id="20499" name="テキスト ボックス 1"/>
          <p:cNvSpPr txBox="1">
            <a:spLocks noChangeArrowheads="1"/>
          </p:cNvSpPr>
          <p:nvPr/>
        </p:nvSpPr>
        <p:spPr bwMode="auto">
          <a:xfrm>
            <a:off x="8364099" y="6386433"/>
            <a:ext cx="3526089" cy="28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dirty="0">
                <a:latin typeface="+mn-ea"/>
                <a:ea typeface="+mn-ea"/>
                <a:cs typeface="Meiryo UI" panose="020B0604030504040204" pitchFamily="50" charset="-128"/>
              </a:rPr>
              <a:t>国立がん研究センターがん対策情報センター　がん情報サービス　それぞれのがんの解説</a:t>
            </a:r>
            <a:endParaRPr lang="en-US" altLang="ja-JP" sz="800" dirty="0">
              <a:latin typeface="+mn-ea"/>
              <a:ea typeface="+mn-ea"/>
              <a:cs typeface="Meiryo UI" panose="020B0604030504040204" pitchFamily="50" charset="-128"/>
            </a:endParaRPr>
          </a:p>
          <a:p>
            <a:pPr eaLnBrk="1" hangingPunct="1"/>
            <a:r>
              <a:rPr lang="en-US" altLang="ja-JP" sz="800" dirty="0">
                <a:latin typeface="+mn-ea"/>
                <a:ea typeface="+mn-ea"/>
                <a:cs typeface="Meiryo UI" panose="020B0604030504040204" pitchFamily="50" charset="-128"/>
              </a:rPr>
              <a:t>http://ganjoho.jp/professional/index</a:t>
            </a:r>
            <a:r>
              <a:rPr lang="en-US" altLang="ja-JP" sz="800">
                <a:latin typeface="+mn-ea"/>
                <a:ea typeface="+mn-ea"/>
                <a:cs typeface="Meiryo UI" panose="020B0604030504040204" pitchFamily="50" charset="-128"/>
              </a:rPr>
              <a:t>.html(Accessed Dec.3. 2019)</a:t>
            </a:r>
            <a:endParaRPr lang="en-US" altLang="ja-JP" sz="800" dirty="0">
              <a:latin typeface="+mn-ea"/>
              <a:ea typeface="+mn-ea"/>
              <a:cs typeface="Meiryo UI" panose="020B0604030504040204" pitchFamily="50" charset="-128"/>
            </a:endParaRPr>
          </a:p>
        </p:txBody>
      </p:sp>
      <p:grpSp>
        <p:nvGrpSpPr>
          <p:cNvPr id="2" name="グループ化 1">
            <a:extLst>
              <a:ext uri="{FF2B5EF4-FFF2-40B4-BE49-F238E27FC236}">
                <a16:creationId xmlns:a16="http://schemas.microsoft.com/office/drawing/2014/main" id="{2621CEF1-79FB-4C21-B007-33C0E6517896}"/>
              </a:ext>
            </a:extLst>
          </p:cNvPr>
          <p:cNvGrpSpPr/>
          <p:nvPr/>
        </p:nvGrpSpPr>
        <p:grpSpPr>
          <a:xfrm>
            <a:off x="1117171" y="2807734"/>
            <a:ext cx="9942848" cy="3214728"/>
            <a:chOff x="2136000" y="2862779"/>
            <a:chExt cx="7920000" cy="2560700"/>
          </a:xfrm>
        </p:grpSpPr>
        <p:sp>
          <p:nvSpPr>
            <p:cNvPr id="46" name="正方形/長方形 45"/>
            <p:cNvSpPr/>
            <p:nvPr/>
          </p:nvSpPr>
          <p:spPr>
            <a:xfrm>
              <a:off x="2136000" y="2862779"/>
              <a:ext cx="1008000" cy="1762443"/>
            </a:xfrm>
            <a:prstGeom prst="rect">
              <a:avLst/>
            </a:prstGeom>
            <a:solidFill>
              <a:srgbClr val="CCECFF"/>
            </a:solidFill>
            <a:ln w="31750" cap="flat" cmpd="sng" algn="ctr">
              <a:solidFill>
                <a:srgbClr val="00B0F0"/>
              </a:solidFill>
              <a:prstDash val="solid"/>
            </a:ln>
            <a:effectLst/>
          </p:spPr>
          <p:txBody>
            <a:bodyPr anchor="ctr"/>
            <a:lstStyle/>
            <a:p>
              <a:pPr algn="ctr">
                <a:defRPr/>
              </a:pPr>
              <a:r>
                <a:rPr kumimoji="0" lang="ja-JP" altLang="en-US" sz="2000" b="1" kern="0" dirty="0">
                  <a:solidFill>
                    <a:srgbClr val="00B0F0"/>
                  </a:solidFill>
                  <a:latin typeface="+mn-ea"/>
                </a:rPr>
                <a:t>前がん</a:t>
              </a:r>
              <a:br>
                <a:rPr kumimoji="0" lang="en-US" altLang="ja-JP" sz="2000" b="1" kern="0" dirty="0">
                  <a:solidFill>
                    <a:srgbClr val="00B0F0"/>
                  </a:solidFill>
                  <a:latin typeface="+mn-ea"/>
                </a:rPr>
              </a:br>
              <a:r>
                <a:rPr kumimoji="0" lang="ja-JP" altLang="en-US" sz="2000" b="1" kern="0" dirty="0">
                  <a:solidFill>
                    <a:srgbClr val="00B0F0"/>
                  </a:solidFill>
                  <a:latin typeface="+mn-ea"/>
                </a:rPr>
                <a:t>病変</a:t>
              </a:r>
            </a:p>
          </p:txBody>
        </p:sp>
        <p:sp>
          <p:nvSpPr>
            <p:cNvPr id="3" name="二等辺三角形 2"/>
            <p:cNvSpPr/>
            <p:nvPr/>
          </p:nvSpPr>
          <p:spPr>
            <a:xfrm rot="5400000">
              <a:off x="3072000" y="3636000"/>
              <a:ext cx="360000" cy="216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49" name="正方形/長方形 48"/>
            <p:cNvSpPr/>
            <p:nvPr/>
          </p:nvSpPr>
          <p:spPr>
            <a:xfrm>
              <a:off x="5070000" y="2862779"/>
              <a:ext cx="1512000" cy="1762443"/>
            </a:xfrm>
            <a:prstGeom prst="rect">
              <a:avLst/>
            </a:prstGeom>
            <a:solidFill>
              <a:srgbClr val="CCECFF"/>
            </a:solidFill>
            <a:ln w="31750" cap="flat" cmpd="sng" algn="ctr">
              <a:solidFill>
                <a:srgbClr val="00B0F0"/>
              </a:solidFill>
              <a:prstDash val="solid"/>
            </a:ln>
            <a:effectLst/>
          </p:spPr>
          <p:txBody>
            <a:bodyPr wrap="none" tIns="108000"/>
            <a:lstStyle/>
            <a:p>
              <a:pPr algn="ctr">
                <a:defRPr/>
              </a:pPr>
              <a:r>
                <a:rPr kumimoji="0" lang="en-US" altLang="ja-JP" sz="2000" b="1" kern="0" dirty="0">
                  <a:solidFill>
                    <a:srgbClr val="00B0F0"/>
                  </a:solidFill>
                  <a:latin typeface="+mn-ea"/>
                </a:rPr>
                <a:t>Ⅱ</a:t>
              </a:r>
              <a:r>
                <a:rPr kumimoji="0" lang="ja-JP" altLang="en-US" sz="2000" b="1" kern="0" dirty="0">
                  <a:solidFill>
                    <a:srgbClr val="00B0F0"/>
                  </a:solidFill>
                  <a:latin typeface="+mn-ea"/>
                </a:rPr>
                <a:t>期</a:t>
              </a:r>
            </a:p>
          </p:txBody>
        </p:sp>
        <p:sp>
          <p:nvSpPr>
            <p:cNvPr id="19" name="二等辺三角形 18"/>
            <p:cNvSpPr/>
            <p:nvPr/>
          </p:nvSpPr>
          <p:spPr>
            <a:xfrm rot="5400000">
              <a:off x="6510221" y="3636000"/>
              <a:ext cx="360000" cy="216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20497" name="テキスト ボックス 36"/>
            <p:cNvSpPr txBox="1">
              <a:spLocks noChangeArrowheads="1"/>
            </p:cNvSpPr>
            <p:nvPr/>
          </p:nvSpPr>
          <p:spPr bwMode="auto">
            <a:xfrm>
              <a:off x="5129088" y="3228697"/>
              <a:ext cx="1411203" cy="108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20000"/>
                </a:lnSpc>
              </a:pPr>
              <a:r>
                <a:rPr lang="ja-JP" altLang="en-US" sz="1400" dirty="0">
                  <a:latin typeface="+mn-ea"/>
                  <a:ea typeface="+mn-ea"/>
                </a:rPr>
                <a:t>がんが子宮頸部を</a:t>
              </a:r>
              <a:br>
                <a:rPr lang="en-US" altLang="ja-JP" sz="1400">
                  <a:latin typeface="+mn-ea"/>
                  <a:ea typeface="+mn-ea"/>
                </a:rPr>
              </a:br>
              <a:r>
                <a:rPr lang="ja-JP" altLang="en-US" sz="1400">
                  <a:latin typeface="+mn-ea"/>
                  <a:ea typeface="+mn-ea"/>
                </a:rPr>
                <a:t>超えて</a:t>
              </a:r>
              <a:r>
                <a:rPr lang="ja-JP" altLang="en-US" sz="1400" dirty="0">
                  <a:latin typeface="+mn-ea"/>
                  <a:ea typeface="+mn-ea"/>
                </a:rPr>
                <a:t>広がっているが、</a:t>
              </a:r>
              <a:endParaRPr lang="en-US" altLang="ja-JP" sz="1400" dirty="0">
                <a:latin typeface="+mn-ea"/>
                <a:ea typeface="+mn-ea"/>
              </a:endParaRPr>
            </a:p>
            <a:p>
              <a:pPr eaLnBrk="1" hangingPunct="1">
                <a:lnSpc>
                  <a:spcPct val="120000"/>
                </a:lnSpc>
              </a:pPr>
              <a:r>
                <a:rPr lang="ja-JP" altLang="en-US" sz="1400" dirty="0">
                  <a:latin typeface="+mn-ea"/>
                  <a:ea typeface="+mn-ea"/>
                </a:rPr>
                <a:t>骨盤壁または腟壁の</a:t>
              </a:r>
              <a:endParaRPr lang="en-US" altLang="ja-JP" sz="1400" dirty="0">
                <a:latin typeface="+mn-ea"/>
                <a:ea typeface="+mn-ea"/>
              </a:endParaRPr>
            </a:p>
            <a:p>
              <a:pPr eaLnBrk="1" hangingPunct="1">
                <a:lnSpc>
                  <a:spcPct val="120000"/>
                </a:lnSpc>
              </a:pPr>
              <a:r>
                <a:rPr lang="ja-JP" altLang="en-US" sz="1400" dirty="0">
                  <a:latin typeface="+mn-ea"/>
                  <a:ea typeface="+mn-ea"/>
                </a:rPr>
                <a:t>下</a:t>
              </a:r>
              <a:r>
                <a:rPr lang="en-US" altLang="ja-JP" sz="1400" dirty="0">
                  <a:latin typeface="+mn-ea"/>
                  <a:ea typeface="+mn-ea"/>
                </a:rPr>
                <a:t>1/3</a:t>
              </a:r>
              <a:r>
                <a:rPr lang="ja-JP" altLang="en-US" sz="1400" dirty="0" err="1">
                  <a:latin typeface="+mn-ea"/>
                  <a:ea typeface="+mn-ea"/>
                </a:rPr>
                <a:t>には</a:t>
              </a:r>
              <a:r>
                <a:rPr lang="ja-JP" altLang="en-US" sz="1400" dirty="0">
                  <a:latin typeface="+mn-ea"/>
                  <a:ea typeface="+mn-ea"/>
                </a:rPr>
                <a:t>達して</a:t>
              </a:r>
              <a:endParaRPr lang="en-US" altLang="ja-JP" sz="1400" dirty="0">
                <a:latin typeface="+mn-ea"/>
                <a:ea typeface="+mn-ea"/>
              </a:endParaRPr>
            </a:p>
            <a:p>
              <a:pPr eaLnBrk="1" hangingPunct="1">
                <a:lnSpc>
                  <a:spcPct val="120000"/>
                </a:lnSpc>
              </a:pPr>
              <a:r>
                <a:rPr lang="ja-JP" altLang="en-US" sz="1400" dirty="0">
                  <a:latin typeface="+mn-ea"/>
                  <a:ea typeface="+mn-ea"/>
                </a:rPr>
                <a:t>いないもの</a:t>
              </a:r>
            </a:p>
          </p:txBody>
        </p:sp>
        <p:sp>
          <p:nvSpPr>
            <p:cNvPr id="50" name="正方形/長方形 49"/>
            <p:cNvSpPr/>
            <p:nvPr/>
          </p:nvSpPr>
          <p:spPr>
            <a:xfrm>
              <a:off x="6843000" y="2862779"/>
              <a:ext cx="1692000" cy="1762443"/>
            </a:xfrm>
            <a:prstGeom prst="rect">
              <a:avLst/>
            </a:prstGeom>
            <a:solidFill>
              <a:srgbClr val="CCECFF"/>
            </a:solidFill>
            <a:ln w="31750" cap="flat" cmpd="sng" algn="ctr">
              <a:solidFill>
                <a:srgbClr val="00B0F0"/>
              </a:solidFill>
              <a:prstDash val="solid"/>
            </a:ln>
            <a:effectLst/>
          </p:spPr>
          <p:txBody>
            <a:bodyPr wrap="none" tIns="108000"/>
            <a:lstStyle/>
            <a:p>
              <a:pPr algn="ctr">
                <a:defRPr/>
              </a:pPr>
              <a:r>
                <a:rPr kumimoji="0" lang="en-US" altLang="ja-JP" sz="2000" b="1" kern="0" dirty="0">
                  <a:solidFill>
                    <a:srgbClr val="00B0F0"/>
                  </a:solidFill>
                  <a:latin typeface="+mn-ea"/>
                </a:rPr>
                <a:t>Ⅲ</a:t>
              </a:r>
              <a:r>
                <a:rPr kumimoji="0" lang="ja-JP" altLang="en-US" sz="2000" b="1" kern="0" dirty="0">
                  <a:solidFill>
                    <a:srgbClr val="00B0F0"/>
                  </a:solidFill>
                  <a:latin typeface="+mn-ea"/>
                </a:rPr>
                <a:t>期</a:t>
              </a:r>
            </a:p>
          </p:txBody>
        </p:sp>
        <p:sp>
          <p:nvSpPr>
            <p:cNvPr id="20" name="二等辺三角形 19"/>
            <p:cNvSpPr/>
            <p:nvPr/>
          </p:nvSpPr>
          <p:spPr>
            <a:xfrm rot="5400000">
              <a:off x="8463111" y="3636000"/>
              <a:ext cx="360000" cy="216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20498" name="テキスト ボックス 37"/>
            <p:cNvSpPr txBox="1">
              <a:spLocks noChangeArrowheads="1"/>
            </p:cNvSpPr>
            <p:nvPr/>
          </p:nvSpPr>
          <p:spPr bwMode="auto">
            <a:xfrm>
              <a:off x="6933912" y="3228697"/>
              <a:ext cx="1538891" cy="128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20000"/>
                </a:lnSpc>
              </a:pPr>
              <a:r>
                <a:rPr lang="ja-JP" altLang="en-US" sz="1400" dirty="0">
                  <a:latin typeface="+mn-ea"/>
                  <a:ea typeface="+mn-ea"/>
                </a:rPr>
                <a:t>がんが骨盤壁まで達する</a:t>
              </a:r>
              <a:endParaRPr lang="en-US" altLang="ja-JP" sz="1400" dirty="0">
                <a:latin typeface="+mn-ea"/>
                <a:ea typeface="+mn-ea"/>
              </a:endParaRPr>
            </a:p>
            <a:p>
              <a:pPr eaLnBrk="1" hangingPunct="1">
                <a:lnSpc>
                  <a:spcPct val="120000"/>
                </a:lnSpc>
              </a:pPr>
              <a:r>
                <a:rPr lang="ja-JP" altLang="en-US" sz="1400" dirty="0">
                  <a:latin typeface="+mn-ea"/>
                  <a:ea typeface="+mn-ea"/>
                </a:rPr>
                <a:t>もので、がんと骨盤壁との</a:t>
              </a:r>
              <a:endParaRPr lang="en-US" altLang="ja-JP" sz="1400" dirty="0">
                <a:latin typeface="+mn-ea"/>
                <a:ea typeface="+mn-ea"/>
              </a:endParaRPr>
            </a:p>
            <a:p>
              <a:pPr eaLnBrk="1" hangingPunct="1">
                <a:lnSpc>
                  <a:spcPct val="120000"/>
                </a:lnSpc>
              </a:pPr>
              <a:r>
                <a:rPr lang="ja-JP" altLang="en-US" sz="1400" dirty="0">
                  <a:latin typeface="+mn-ea"/>
                  <a:ea typeface="+mn-ea"/>
                </a:rPr>
                <a:t>間にがんでない部分を</a:t>
              </a:r>
              <a:endParaRPr lang="en-US" altLang="ja-JP" sz="1400" dirty="0">
                <a:latin typeface="+mn-ea"/>
                <a:ea typeface="+mn-ea"/>
              </a:endParaRPr>
            </a:p>
            <a:p>
              <a:pPr eaLnBrk="1" hangingPunct="1">
                <a:lnSpc>
                  <a:spcPct val="120000"/>
                </a:lnSpc>
              </a:pPr>
              <a:r>
                <a:rPr lang="ja-JP" altLang="en-US" sz="1400" dirty="0">
                  <a:latin typeface="+mn-ea"/>
                  <a:ea typeface="+mn-ea"/>
                </a:rPr>
                <a:t>もたない、また腟壁の</a:t>
              </a:r>
              <a:endParaRPr lang="en-US" altLang="ja-JP" sz="1400" dirty="0">
                <a:latin typeface="+mn-ea"/>
                <a:ea typeface="+mn-ea"/>
              </a:endParaRPr>
            </a:p>
            <a:p>
              <a:pPr eaLnBrk="1" hangingPunct="1">
                <a:lnSpc>
                  <a:spcPct val="120000"/>
                </a:lnSpc>
              </a:pPr>
              <a:r>
                <a:rPr lang="ja-JP" altLang="en-US" sz="1400" dirty="0">
                  <a:latin typeface="+mn-ea"/>
                  <a:ea typeface="+mn-ea"/>
                </a:rPr>
                <a:t>浸潤が下方</a:t>
              </a:r>
              <a:r>
                <a:rPr lang="en-US" altLang="ja-JP" sz="1400" dirty="0">
                  <a:latin typeface="+mn-ea"/>
                  <a:ea typeface="+mn-ea"/>
                </a:rPr>
                <a:t>1/3</a:t>
              </a:r>
              <a:r>
                <a:rPr lang="ja-JP" altLang="en-US" sz="1400" dirty="0">
                  <a:latin typeface="+mn-ea"/>
                  <a:ea typeface="+mn-ea"/>
                </a:rPr>
                <a:t>に</a:t>
              </a:r>
              <a:endParaRPr lang="en-US" altLang="ja-JP" sz="1400" dirty="0">
                <a:latin typeface="+mn-ea"/>
                <a:ea typeface="+mn-ea"/>
              </a:endParaRPr>
            </a:p>
            <a:p>
              <a:pPr eaLnBrk="1" hangingPunct="1">
                <a:lnSpc>
                  <a:spcPct val="120000"/>
                </a:lnSpc>
              </a:pPr>
              <a:r>
                <a:rPr lang="ja-JP" altLang="en-US" sz="1400" dirty="0">
                  <a:latin typeface="+mn-ea"/>
                  <a:ea typeface="+mn-ea"/>
                </a:rPr>
                <a:t>達するもの</a:t>
              </a:r>
            </a:p>
          </p:txBody>
        </p:sp>
        <p:sp>
          <p:nvSpPr>
            <p:cNvPr id="21" name="正方形/長方形 20"/>
            <p:cNvSpPr/>
            <p:nvPr/>
          </p:nvSpPr>
          <p:spPr>
            <a:xfrm>
              <a:off x="8796000" y="2862779"/>
              <a:ext cx="1260000" cy="1762443"/>
            </a:xfrm>
            <a:prstGeom prst="rect">
              <a:avLst/>
            </a:prstGeom>
            <a:solidFill>
              <a:srgbClr val="CCECFF"/>
            </a:solidFill>
            <a:ln w="31750" cap="flat" cmpd="sng" algn="ctr">
              <a:solidFill>
                <a:srgbClr val="00B0F0"/>
              </a:solidFill>
              <a:prstDash val="solid"/>
            </a:ln>
            <a:effectLst/>
          </p:spPr>
          <p:txBody>
            <a:bodyPr wrap="none" tIns="108000"/>
            <a:lstStyle/>
            <a:p>
              <a:pPr algn="ctr">
                <a:defRPr/>
              </a:pPr>
              <a:r>
                <a:rPr kumimoji="0" lang="en-US" altLang="ja-JP" sz="2000" b="1" kern="0" dirty="0">
                  <a:solidFill>
                    <a:srgbClr val="00B0F0"/>
                  </a:solidFill>
                  <a:latin typeface="+mn-ea"/>
                </a:rPr>
                <a:t>Ⅳ</a:t>
              </a:r>
              <a:r>
                <a:rPr kumimoji="0" lang="ja-JP" altLang="en-US" sz="2000" b="1" kern="0" dirty="0">
                  <a:solidFill>
                    <a:srgbClr val="00B0F0"/>
                  </a:solidFill>
                  <a:latin typeface="+mn-ea"/>
                </a:rPr>
                <a:t>期</a:t>
              </a:r>
            </a:p>
          </p:txBody>
        </p:sp>
        <p:sp>
          <p:nvSpPr>
            <p:cNvPr id="20503" name="テキスト ボックス 38"/>
            <p:cNvSpPr txBox="1">
              <a:spLocks noChangeArrowheads="1"/>
            </p:cNvSpPr>
            <p:nvPr/>
          </p:nvSpPr>
          <p:spPr bwMode="auto">
            <a:xfrm>
              <a:off x="8855090" y="3228697"/>
              <a:ext cx="1200519" cy="108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20000"/>
                </a:lnSpc>
              </a:pPr>
              <a:r>
                <a:rPr lang="ja-JP" altLang="en-US" sz="1400" dirty="0">
                  <a:latin typeface="+mn-ea"/>
                  <a:ea typeface="+mn-ea"/>
                </a:rPr>
                <a:t>がんが小骨盤腔</a:t>
              </a:r>
              <a:endParaRPr lang="en-US" altLang="ja-JP" sz="1400" dirty="0">
                <a:latin typeface="+mn-ea"/>
                <a:ea typeface="+mn-ea"/>
              </a:endParaRPr>
            </a:p>
            <a:p>
              <a:pPr eaLnBrk="1" hangingPunct="1">
                <a:lnSpc>
                  <a:spcPct val="120000"/>
                </a:lnSpc>
              </a:pPr>
              <a:r>
                <a:rPr lang="ja-JP" altLang="en-US" sz="1400">
                  <a:latin typeface="+mn-ea"/>
                  <a:ea typeface="+mn-ea"/>
                </a:rPr>
                <a:t>を</a:t>
              </a:r>
              <a:r>
                <a:rPr lang="ja-JP" altLang="en-US" sz="1400">
                  <a:latin typeface="+mn-ea"/>
                </a:rPr>
                <a:t>超</a:t>
              </a:r>
              <a:r>
                <a:rPr lang="ja-JP" altLang="en-US" sz="1400">
                  <a:latin typeface="+mn-ea"/>
                  <a:ea typeface="+mn-ea"/>
                </a:rPr>
                <a:t>えて</a:t>
              </a:r>
              <a:r>
                <a:rPr lang="ja-JP" altLang="en-US" sz="1400" dirty="0">
                  <a:latin typeface="+mn-ea"/>
                  <a:ea typeface="+mn-ea"/>
                </a:rPr>
                <a:t>広がるか、</a:t>
              </a:r>
              <a:endParaRPr lang="en-US" altLang="ja-JP" sz="1400" dirty="0">
                <a:latin typeface="+mn-ea"/>
                <a:ea typeface="+mn-ea"/>
              </a:endParaRPr>
            </a:p>
            <a:p>
              <a:pPr eaLnBrk="1" hangingPunct="1">
                <a:lnSpc>
                  <a:spcPct val="120000"/>
                </a:lnSpc>
              </a:pPr>
              <a:r>
                <a:rPr lang="ja-JP" altLang="en-US" sz="1400" dirty="0">
                  <a:latin typeface="+mn-ea"/>
                  <a:ea typeface="+mn-ea"/>
                </a:rPr>
                <a:t>膀胱・直腸の粘膜</a:t>
              </a:r>
              <a:br>
                <a:rPr lang="en-US" altLang="ja-JP" sz="1400" dirty="0">
                  <a:latin typeface="+mn-ea"/>
                  <a:ea typeface="+mn-ea"/>
                </a:rPr>
              </a:br>
              <a:r>
                <a:rPr lang="ja-JP" altLang="en-US" sz="1400" dirty="0" err="1">
                  <a:latin typeface="+mn-ea"/>
                  <a:ea typeface="+mn-ea"/>
                </a:rPr>
                <a:t>にも</a:t>
              </a:r>
              <a:r>
                <a:rPr lang="ja-JP" altLang="en-US" sz="1400" dirty="0">
                  <a:latin typeface="+mn-ea"/>
                  <a:ea typeface="+mn-ea"/>
                </a:rPr>
                <a:t>広がっている</a:t>
              </a:r>
              <a:endParaRPr lang="en-US" altLang="ja-JP" sz="1400" dirty="0">
                <a:latin typeface="+mn-ea"/>
                <a:ea typeface="+mn-ea"/>
              </a:endParaRPr>
            </a:p>
            <a:p>
              <a:pPr eaLnBrk="1" hangingPunct="1">
                <a:lnSpc>
                  <a:spcPct val="120000"/>
                </a:lnSpc>
              </a:pPr>
              <a:r>
                <a:rPr lang="ja-JP" altLang="en-US" sz="1400" dirty="0">
                  <a:latin typeface="+mn-ea"/>
                  <a:ea typeface="+mn-ea"/>
                </a:rPr>
                <a:t>もの</a:t>
              </a:r>
            </a:p>
          </p:txBody>
        </p:sp>
        <p:sp>
          <p:nvSpPr>
            <p:cNvPr id="48" name="正方形/長方形 47"/>
            <p:cNvSpPr/>
            <p:nvPr/>
          </p:nvSpPr>
          <p:spPr>
            <a:xfrm>
              <a:off x="3405000" y="2862779"/>
              <a:ext cx="1404000" cy="1762443"/>
            </a:xfrm>
            <a:prstGeom prst="rect">
              <a:avLst/>
            </a:prstGeom>
            <a:solidFill>
              <a:srgbClr val="CCECFF"/>
            </a:solidFill>
            <a:ln w="31750" cap="flat" cmpd="sng" algn="ctr">
              <a:solidFill>
                <a:srgbClr val="00B0F0"/>
              </a:solidFill>
              <a:prstDash val="solid"/>
            </a:ln>
            <a:effectLst/>
          </p:spPr>
          <p:txBody>
            <a:bodyPr wrap="none" tIns="108000"/>
            <a:lstStyle/>
            <a:p>
              <a:pPr algn="ctr">
                <a:defRPr/>
              </a:pPr>
              <a:r>
                <a:rPr kumimoji="0" lang="en-US" altLang="ja-JP" sz="2000" b="1" kern="0" dirty="0">
                  <a:solidFill>
                    <a:srgbClr val="00B0F0"/>
                  </a:solidFill>
                  <a:latin typeface="+mn-ea"/>
                </a:rPr>
                <a:t>Ⅰ</a:t>
              </a:r>
              <a:r>
                <a:rPr kumimoji="0" lang="ja-JP" altLang="en-US" sz="2000" b="1" kern="0" dirty="0">
                  <a:solidFill>
                    <a:srgbClr val="00B0F0"/>
                  </a:solidFill>
                  <a:latin typeface="+mn-ea"/>
                </a:rPr>
                <a:t>期</a:t>
              </a:r>
            </a:p>
          </p:txBody>
        </p:sp>
        <p:sp>
          <p:nvSpPr>
            <p:cNvPr id="18" name="二等辺三角形 17"/>
            <p:cNvSpPr/>
            <p:nvPr/>
          </p:nvSpPr>
          <p:spPr>
            <a:xfrm rot="5400000">
              <a:off x="4737000" y="3636000"/>
              <a:ext cx="360000" cy="216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20504" name="テキスト ボックス 31"/>
            <p:cNvSpPr txBox="1">
              <a:spLocks noChangeArrowheads="1"/>
            </p:cNvSpPr>
            <p:nvPr/>
          </p:nvSpPr>
          <p:spPr bwMode="auto">
            <a:xfrm>
              <a:off x="3464088" y="3228697"/>
              <a:ext cx="1314161" cy="128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20000"/>
                </a:lnSpc>
              </a:pPr>
              <a:r>
                <a:rPr lang="ja-JP" altLang="en-US" sz="1400" dirty="0">
                  <a:latin typeface="+mn-ea"/>
                  <a:ea typeface="+mn-ea"/>
                </a:rPr>
                <a:t>がんが子宮頸部</a:t>
              </a:r>
              <a:endParaRPr lang="en-US" altLang="ja-JP" sz="1400" dirty="0">
                <a:latin typeface="+mn-ea"/>
                <a:ea typeface="+mn-ea"/>
              </a:endParaRPr>
            </a:p>
            <a:p>
              <a:pPr eaLnBrk="1" hangingPunct="1">
                <a:lnSpc>
                  <a:spcPct val="120000"/>
                </a:lnSpc>
              </a:pPr>
              <a:r>
                <a:rPr lang="ja-JP" altLang="en-US" sz="1400" dirty="0">
                  <a:latin typeface="+mn-ea"/>
                  <a:ea typeface="+mn-ea"/>
                </a:rPr>
                <a:t>のみに認められ、</a:t>
              </a:r>
              <a:endParaRPr lang="en-US" altLang="ja-JP" sz="1400" dirty="0">
                <a:latin typeface="+mn-ea"/>
                <a:ea typeface="+mn-ea"/>
              </a:endParaRPr>
            </a:p>
            <a:p>
              <a:pPr eaLnBrk="1" hangingPunct="1">
                <a:lnSpc>
                  <a:spcPct val="120000"/>
                </a:lnSpc>
              </a:pPr>
              <a:r>
                <a:rPr lang="ja-JP" altLang="en-US" sz="1400" dirty="0">
                  <a:latin typeface="+mn-ea"/>
                  <a:ea typeface="+mn-ea"/>
                </a:rPr>
                <a:t>ほかに広がっていない</a:t>
              </a:r>
              <a:endParaRPr lang="en-US" altLang="ja-JP" sz="1400" dirty="0">
                <a:latin typeface="+mn-ea"/>
                <a:ea typeface="+mn-ea"/>
              </a:endParaRPr>
            </a:p>
            <a:p>
              <a:pPr eaLnBrk="1" hangingPunct="1">
                <a:lnSpc>
                  <a:spcPct val="120000"/>
                </a:lnSpc>
              </a:pPr>
              <a:r>
                <a:rPr lang="en-US" altLang="ja-JP" sz="1400" dirty="0">
                  <a:latin typeface="+mn-ea"/>
                  <a:ea typeface="+mn-ea"/>
                </a:rPr>
                <a:t>(</a:t>
              </a:r>
              <a:r>
                <a:rPr lang="ja-JP" altLang="en-US" sz="1400" dirty="0">
                  <a:latin typeface="+mn-ea"/>
                  <a:ea typeface="+mn-ea"/>
                </a:rPr>
                <a:t>子宮体部への</a:t>
              </a:r>
              <a:endParaRPr lang="en-US" altLang="ja-JP" sz="1400" dirty="0">
                <a:latin typeface="+mn-ea"/>
                <a:ea typeface="+mn-ea"/>
              </a:endParaRPr>
            </a:p>
            <a:p>
              <a:pPr eaLnBrk="1" hangingPunct="1">
                <a:lnSpc>
                  <a:spcPct val="120000"/>
                </a:lnSpc>
              </a:pPr>
              <a:r>
                <a:rPr lang="ja-JP" altLang="en-US" sz="1400" dirty="0">
                  <a:latin typeface="+mn-ea"/>
                  <a:ea typeface="+mn-ea"/>
                </a:rPr>
                <a:t>浸潤</a:t>
              </a:r>
              <a:r>
                <a:rPr lang="en-US" altLang="ja-JP" sz="1400" dirty="0">
                  <a:latin typeface="+mn-ea"/>
                  <a:ea typeface="+mn-ea"/>
                </a:rPr>
                <a:t>[</a:t>
              </a:r>
              <a:r>
                <a:rPr lang="ja-JP" altLang="en-US" sz="1400" dirty="0">
                  <a:latin typeface="+mn-ea"/>
                  <a:ea typeface="+mn-ea"/>
                </a:rPr>
                <a:t>広がり</a:t>
              </a:r>
              <a:r>
                <a:rPr lang="en-US" altLang="ja-JP" sz="1400" dirty="0">
                  <a:latin typeface="+mn-ea"/>
                  <a:ea typeface="+mn-ea"/>
                </a:rPr>
                <a:t>]</a:t>
              </a:r>
              <a:r>
                <a:rPr lang="ja-JP" altLang="en-US" sz="1400" dirty="0">
                  <a:latin typeface="+mn-ea"/>
                  <a:ea typeface="+mn-ea"/>
                </a:rPr>
                <a:t>は</a:t>
              </a:r>
              <a:endParaRPr lang="en-US" altLang="ja-JP" sz="1400" dirty="0">
                <a:latin typeface="+mn-ea"/>
                <a:ea typeface="+mn-ea"/>
              </a:endParaRPr>
            </a:p>
            <a:p>
              <a:pPr eaLnBrk="1" hangingPunct="1">
                <a:lnSpc>
                  <a:spcPct val="120000"/>
                </a:lnSpc>
              </a:pPr>
              <a:r>
                <a:rPr lang="ja-JP" altLang="en-US" sz="1400" dirty="0">
                  <a:latin typeface="+mn-ea"/>
                  <a:ea typeface="+mn-ea"/>
                </a:rPr>
                <a:t>考えない</a:t>
              </a:r>
              <a:r>
                <a:rPr lang="en-US" altLang="ja-JP" sz="1400" dirty="0">
                  <a:latin typeface="+mn-ea"/>
                  <a:ea typeface="+mn-ea"/>
                </a:rPr>
                <a:t>)</a:t>
              </a:r>
              <a:endParaRPr lang="ja-JP" altLang="en-US" sz="1400" dirty="0">
                <a:latin typeface="+mn-ea"/>
                <a:ea typeface="+mn-ea"/>
              </a:endParaRPr>
            </a:p>
          </p:txBody>
        </p:sp>
        <p:sp>
          <p:nvSpPr>
            <p:cNvPr id="25" name="角丸四角形 24"/>
            <p:cNvSpPr/>
            <p:nvPr/>
          </p:nvSpPr>
          <p:spPr bwMode="auto">
            <a:xfrm>
              <a:off x="2136000" y="4860030"/>
              <a:ext cx="3752574" cy="563449"/>
            </a:xfrm>
            <a:prstGeom prst="roundRect">
              <a:avLst>
                <a:gd name="adj" fmla="val 13165"/>
              </a:avLst>
            </a:prstGeom>
            <a:solidFill>
              <a:srgbClr val="FFEBF2"/>
            </a:solidFill>
            <a:ln w="25400" cap="flat" cmpd="sng" algn="ctr">
              <a:solidFill>
                <a:srgbClr val="FF6699"/>
              </a:solidFill>
              <a:prstDash val="solid"/>
            </a:ln>
            <a:effectLst/>
          </p:spPr>
          <p:txBody>
            <a:bodyPr wrap="none" tIns="90000" anchor="ctr"/>
            <a:lstStyle/>
            <a:p>
              <a:pPr>
                <a:lnSpc>
                  <a:spcPct val="110000"/>
                </a:lnSpc>
                <a:defRPr/>
              </a:pPr>
              <a:r>
                <a:rPr kumimoji="0" lang="ja-JP" altLang="en-US" sz="1600" b="1" kern="0" dirty="0">
                  <a:solidFill>
                    <a:srgbClr val="FF6699"/>
                  </a:solidFill>
                  <a:latin typeface="+mn-ea"/>
                </a:rPr>
                <a:t>この時期に発見できれば、子宮を温存する治療ができ、</a:t>
              </a:r>
              <a:endParaRPr kumimoji="0" lang="en-US" altLang="ja-JP" sz="1600" b="1" kern="0" dirty="0">
                <a:solidFill>
                  <a:srgbClr val="FF6699"/>
                </a:solidFill>
                <a:latin typeface="+mn-ea"/>
              </a:endParaRPr>
            </a:p>
            <a:p>
              <a:pPr>
                <a:lnSpc>
                  <a:spcPct val="110000"/>
                </a:lnSpc>
                <a:defRPr/>
              </a:pPr>
              <a:r>
                <a:rPr kumimoji="0" lang="ja-JP" altLang="en-US" sz="1600" b="1" kern="0" dirty="0">
                  <a:solidFill>
                    <a:srgbClr val="FF6699"/>
                  </a:solidFill>
                  <a:latin typeface="+mn-ea"/>
                </a:rPr>
                <a:t>治療後の妊娠や出産も可能です。</a:t>
              </a:r>
              <a:endParaRPr kumimoji="0" lang="ja-JP" altLang="en-US" sz="1600" kern="0" baseline="30000" dirty="0">
                <a:solidFill>
                  <a:srgbClr val="FF6699"/>
                </a:solidFill>
                <a:latin typeface="+mn-ea"/>
              </a:endParaRPr>
            </a:p>
          </p:txBody>
        </p:sp>
        <p:sp>
          <p:nvSpPr>
            <p:cNvPr id="12" name="二等辺三角形 11"/>
            <p:cNvSpPr/>
            <p:nvPr/>
          </p:nvSpPr>
          <p:spPr>
            <a:xfrm>
              <a:off x="2550000" y="4489696"/>
              <a:ext cx="180000" cy="432000"/>
            </a:xfrm>
            <a:custGeom>
              <a:avLst/>
              <a:gdLst>
                <a:gd name="connsiteX0" fmla="*/ 0 w 568600"/>
                <a:gd name="connsiteY0" fmla="*/ 768350 h 768350"/>
                <a:gd name="connsiteX1" fmla="*/ 284300 w 568600"/>
                <a:gd name="connsiteY1" fmla="*/ 0 h 768350"/>
                <a:gd name="connsiteX2" fmla="*/ 568600 w 568600"/>
                <a:gd name="connsiteY2" fmla="*/ 768350 h 768350"/>
                <a:gd name="connsiteX3" fmla="*/ 0 w 568600"/>
                <a:gd name="connsiteY3" fmla="*/ 768350 h 768350"/>
                <a:gd name="connsiteX0" fmla="*/ 0 w 568600"/>
                <a:gd name="connsiteY0" fmla="*/ 768350 h 768350"/>
                <a:gd name="connsiteX1" fmla="*/ 284300 w 568600"/>
                <a:gd name="connsiteY1" fmla="*/ 0 h 768350"/>
                <a:gd name="connsiteX2" fmla="*/ 568600 w 568600"/>
                <a:gd name="connsiteY2" fmla="*/ 768350 h 768350"/>
                <a:gd name="connsiteX3" fmla="*/ 0 w 568600"/>
                <a:gd name="connsiteY3" fmla="*/ 768350 h 768350"/>
                <a:gd name="connsiteX0" fmla="*/ 0 w 568600"/>
                <a:gd name="connsiteY0" fmla="*/ 768350 h 768350"/>
                <a:gd name="connsiteX1" fmla="*/ 284300 w 568600"/>
                <a:gd name="connsiteY1" fmla="*/ 0 h 768350"/>
                <a:gd name="connsiteX2" fmla="*/ 568600 w 568600"/>
                <a:gd name="connsiteY2" fmla="*/ 768350 h 768350"/>
                <a:gd name="connsiteX3" fmla="*/ 403500 w 568600"/>
                <a:gd name="connsiteY3" fmla="*/ 755650 h 768350"/>
                <a:gd name="connsiteX4" fmla="*/ 0 w 568600"/>
                <a:gd name="connsiteY4" fmla="*/ 768350 h 768350"/>
                <a:gd name="connsiteX0" fmla="*/ 403500 w 568600"/>
                <a:gd name="connsiteY0" fmla="*/ 755650 h 847090"/>
                <a:gd name="connsiteX1" fmla="*/ 0 w 568600"/>
                <a:gd name="connsiteY1" fmla="*/ 768350 h 847090"/>
                <a:gd name="connsiteX2" fmla="*/ 284300 w 568600"/>
                <a:gd name="connsiteY2" fmla="*/ 0 h 847090"/>
                <a:gd name="connsiteX3" fmla="*/ 568600 w 568600"/>
                <a:gd name="connsiteY3" fmla="*/ 768350 h 847090"/>
                <a:gd name="connsiteX4" fmla="*/ 494940 w 568600"/>
                <a:gd name="connsiteY4" fmla="*/ 847090 h 847090"/>
                <a:gd name="connsiteX0" fmla="*/ 403500 w 568600"/>
                <a:gd name="connsiteY0" fmla="*/ 755650 h 768350"/>
                <a:gd name="connsiteX1" fmla="*/ 0 w 568600"/>
                <a:gd name="connsiteY1" fmla="*/ 768350 h 768350"/>
                <a:gd name="connsiteX2" fmla="*/ 284300 w 568600"/>
                <a:gd name="connsiteY2" fmla="*/ 0 h 768350"/>
                <a:gd name="connsiteX3" fmla="*/ 568600 w 568600"/>
                <a:gd name="connsiteY3" fmla="*/ 768350 h 768350"/>
                <a:gd name="connsiteX0" fmla="*/ 0 w 568600"/>
                <a:gd name="connsiteY0" fmla="*/ 768350 h 768350"/>
                <a:gd name="connsiteX1" fmla="*/ 284300 w 568600"/>
                <a:gd name="connsiteY1" fmla="*/ 0 h 768350"/>
                <a:gd name="connsiteX2" fmla="*/ 568600 w 568600"/>
                <a:gd name="connsiteY2" fmla="*/ 768350 h 768350"/>
              </a:gdLst>
              <a:ahLst/>
              <a:cxnLst>
                <a:cxn ang="0">
                  <a:pos x="connsiteX0" y="connsiteY0"/>
                </a:cxn>
                <a:cxn ang="0">
                  <a:pos x="connsiteX1" y="connsiteY1"/>
                </a:cxn>
                <a:cxn ang="0">
                  <a:pos x="connsiteX2" y="connsiteY2"/>
                </a:cxn>
              </a:cxnLst>
              <a:rect l="l" t="t" r="r" b="b"/>
              <a:pathLst>
                <a:path w="568600" h="768350">
                  <a:moveTo>
                    <a:pt x="0" y="768350"/>
                  </a:moveTo>
                  <a:lnTo>
                    <a:pt x="284300" y="0"/>
                  </a:lnTo>
                  <a:lnTo>
                    <a:pt x="568600" y="768350"/>
                  </a:lnTo>
                </a:path>
              </a:pathLst>
            </a:custGeom>
            <a:solidFill>
              <a:srgbClr val="FFEBF2"/>
            </a:solidFill>
            <a:ln w="25400" cap="flat" cmpd="sng" algn="ctr">
              <a:solidFill>
                <a:srgbClr val="FF6699"/>
              </a:solidFill>
              <a:prstDash val="solid"/>
            </a:ln>
            <a:effectLst/>
          </p:spPr>
          <p:txBody>
            <a:bodyPr wrap="none" anchor="ctr"/>
            <a:lstStyle/>
            <a:p>
              <a:endParaRPr kumimoji="0" lang="ja-JP" altLang="en-US" sz="1400" kern="0">
                <a:solidFill>
                  <a:srgbClr val="FF6699"/>
                </a:solidFill>
                <a:latin typeface="+mn-ea"/>
              </a:endParaRPr>
            </a:p>
          </p:txBody>
        </p:sp>
      </p:grpSp>
      <p:sp>
        <p:nvSpPr>
          <p:cNvPr id="4" name="タイトル 3"/>
          <p:cNvSpPr>
            <a:spLocks noGrp="1"/>
          </p:cNvSpPr>
          <p:nvPr>
            <p:ph type="title"/>
          </p:nvPr>
        </p:nvSpPr>
        <p:spPr>
          <a:xfrm>
            <a:off x="1920009" y="265891"/>
            <a:ext cx="7490691" cy="962229"/>
          </a:xfrm>
        </p:spPr>
        <p:txBody>
          <a:bodyPr/>
          <a:lstStyle/>
          <a:p>
            <a:r>
              <a:rPr lang="ja-JP" altLang="en-US"/>
              <a:t>早期に発見ができれば、子宮を守ることもできます。</a:t>
            </a:r>
            <a:endParaRPr lang="ja-JP" altLang="en-US" dirty="0"/>
          </a:p>
        </p:txBody>
      </p:sp>
      <p:pic>
        <p:nvPicPr>
          <p:cNvPr id="26" name="図 25">
            <a:extLst>
              <a:ext uri="{FF2B5EF4-FFF2-40B4-BE49-F238E27FC236}">
                <a16:creationId xmlns:a16="http://schemas.microsoft.com/office/drawing/2014/main" id="{62982D7F-F9DA-4235-BC64-B36F6A741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1164" y="303652"/>
            <a:ext cx="844943" cy="1008000"/>
          </a:xfrm>
          <a:prstGeom prst="rect">
            <a:avLst/>
          </a:prstGeom>
        </p:spPr>
      </p:pic>
      <p:sp>
        <p:nvSpPr>
          <p:cNvPr id="22" name="テキスト ボックス 21">
            <a:extLst>
              <a:ext uri="{FF2B5EF4-FFF2-40B4-BE49-F238E27FC236}">
                <a16:creationId xmlns:a16="http://schemas.microsoft.com/office/drawing/2014/main" id="{1490F473-20E7-4D7B-BFC6-07ADEC3ABAB4}"/>
              </a:ext>
            </a:extLst>
          </p:cNvPr>
          <p:cNvSpPr txBox="1"/>
          <p:nvPr/>
        </p:nvSpPr>
        <p:spPr>
          <a:xfrm>
            <a:off x="5686216" y="3218532"/>
            <a:ext cx="309700" cy="184666"/>
          </a:xfrm>
          <a:prstGeom prst="rect">
            <a:avLst/>
          </a:prstGeom>
          <a:noFill/>
        </p:spPr>
        <p:txBody>
          <a:bodyPr wrap="none" rtlCol="0">
            <a:spAutoFit/>
          </a:bodyPr>
          <a:lstStyle/>
          <a:p>
            <a:pPr algn="ctr"/>
            <a:r>
              <a:rPr lang="ja-JP" altLang="en-US" sz="600">
                <a:latin typeface="+mn-ea"/>
              </a:rPr>
              <a:t>けい</a:t>
            </a:r>
            <a:endParaRPr lang="ja-JP" altLang="en-US" sz="600" dirty="0">
              <a:latin typeface="+mn-ea"/>
            </a:endParaRPr>
          </a:p>
        </p:txBody>
      </p:sp>
      <p:sp>
        <p:nvSpPr>
          <p:cNvPr id="23" name="テキスト ボックス 22">
            <a:extLst>
              <a:ext uri="{FF2B5EF4-FFF2-40B4-BE49-F238E27FC236}">
                <a16:creationId xmlns:a16="http://schemas.microsoft.com/office/drawing/2014/main" id="{8AEECC94-004B-4A18-949E-A27F95480738}"/>
              </a:ext>
            </a:extLst>
          </p:cNvPr>
          <p:cNvSpPr txBox="1"/>
          <p:nvPr/>
        </p:nvSpPr>
        <p:spPr>
          <a:xfrm>
            <a:off x="10112723" y="3210717"/>
            <a:ext cx="667170" cy="184666"/>
          </a:xfrm>
          <a:prstGeom prst="rect">
            <a:avLst/>
          </a:prstGeom>
          <a:noFill/>
        </p:spPr>
        <p:txBody>
          <a:bodyPr wrap="none" rtlCol="0">
            <a:spAutoFit/>
          </a:bodyPr>
          <a:lstStyle/>
          <a:p>
            <a:pPr algn="ctr"/>
            <a:r>
              <a:rPr lang="ja-JP" altLang="en-US" sz="600">
                <a:latin typeface="+mn-ea"/>
              </a:rPr>
              <a:t>しょうこつばんくう</a:t>
            </a:r>
            <a:endParaRPr lang="ja-JP" altLang="en-US" sz="600" dirty="0">
              <a:latin typeface="+mn-ea"/>
            </a:endParaRPr>
          </a:p>
        </p:txBody>
      </p:sp>
      <p:sp>
        <p:nvSpPr>
          <p:cNvPr id="24" name="テキスト ボックス 23">
            <a:extLst>
              <a:ext uri="{FF2B5EF4-FFF2-40B4-BE49-F238E27FC236}">
                <a16:creationId xmlns:a16="http://schemas.microsoft.com/office/drawing/2014/main" id="{C3B2984B-B535-4171-ADE8-0705F5098620}"/>
              </a:ext>
            </a:extLst>
          </p:cNvPr>
          <p:cNvSpPr txBox="1"/>
          <p:nvPr/>
        </p:nvSpPr>
        <p:spPr>
          <a:xfrm>
            <a:off x="3599508" y="3218532"/>
            <a:ext cx="309700" cy="184666"/>
          </a:xfrm>
          <a:prstGeom prst="rect">
            <a:avLst/>
          </a:prstGeom>
          <a:noFill/>
        </p:spPr>
        <p:txBody>
          <a:bodyPr wrap="none" rtlCol="0">
            <a:spAutoFit/>
          </a:bodyPr>
          <a:lstStyle/>
          <a:p>
            <a:pPr algn="ctr"/>
            <a:r>
              <a:rPr lang="ja-JP" altLang="en-US" sz="600">
                <a:latin typeface="+mn-ea"/>
              </a:rPr>
              <a:t>けい</a:t>
            </a:r>
            <a:endParaRPr lang="ja-JP" altLang="en-US" sz="600" dirty="0">
              <a:latin typeface="+mn-ea"/>
            </a:endParaRPr>
          </a:p>
        </p:txBody>
      </p:sp>
      <p:sp>
        <p:nvSpPr>
          <p:cNvPr id="27" name="テキスト ボックス 26">
            <a:extLst>
              <a:ext uri="{FF2B5EF4-FFF2-40B4-BE49-F238E27FC236}">
                <a16:creationId xmlns:a16="http://schemas.microsoft.com/office/drawing/2014/main" id="{B42E32A6-B3D7-4234-82F0-95954744D6BF}"/>
              </a:ext>
            </a:extLst>
          </p:cNvPr>
          <p:cNvSpPr txBox="1"/>
          <p:nvPr/>
        </p:nvSpPr>
        <p:spPr>
          <a:xfrm>
            <a:off x="9618522" y="3726532"/>
            <a:ext cx="402674" cy="184666"/>
          </a:xfrm>
          <a:prstGeom prst="rect">
            <a:avLst/>
          </a:prstGeom>
          <a:noFill/>
        </p:spPr>
        <p:txBody>
          <a:bodyPr wrap="none" rtlCol="0">
            <a:spAutoFit/>
          </a:bodyPr>
          <a:lstStyle/>
          <a:p>
            <a:pPr algn="ctr"/>
            <a:r>
              <a:rPr lang="ja-JP" altLang="en-US" sz="600">
                <a:latin typeface="+mn-ea"/>
              </a:rPr>
              <a:t>ぼうこう</a:t>
            </a:r>
            <a:endParaRPr lang="ja-JP" altLang="en-US" sz="600" dirty="0">
              <a:latin typeface="+mn-ea"/>
            </a:endParaRPr>
          </a:p>
        </p:txBody>
      </p:sp>
      <p:sp>
        <p:nvSpPr>
          <p:cNvPr id="28" name="テキスト ボックス 27">
            <a:extLst>
              <a:ext uri="{FF2B5EF4-FFF2-40B4-BE49-F238E27FC236}">
                <a16:creationId xmlns:a16="http://schemas.microsoft.com/office/drawing/2014/main" id="{806D5D78-ABAE-41FD-B24E-D41333B692E0}"/>
              </a:ext>
            </a:extLst>
          </p:cNvPr>
          <p:cNvSpPr txBox="1"/>
          <p:nvPr/>
        </p:nvSpPr>
        <p:spPr>
          <a:xfrm>
            <a:off x="1877521" y="1474559"/>
            <a:ext cx="393056" cy="246221"/>
          </a:xfrm>
          <a:prstGeom prst="rect">
            <a:avLst/>
          </a:prstGeom>
          <a:noFill/>
        </p:spPr>
        <p:txBody>
          <a:bodyPr wrap="none" rtlCol="0">
            <a:spAutoFit/>
          </a:bodyPr>
          <a:lstStyle/>
          <a:p>
            <a:pPr algn="ctr"/>
            <a:r>
              <a:rPr lang="ja-JP" altLang="en-US" sz="1000">
                <a:latin typeface="+mn-ea"/>
              </a:rPr>
              <a:t>けい</a:t>
            </a:r>
            <a:endParaRPr lang="ja-JP" altLang="en-US" sz="1000" dirty="0">
              <a:latin typeface="+mn-ea"/>
            </a:endParaRPr>
          </a:p>
        </p:txBody>
      </p:sp>
    </p:spTree>
    <p:extLst>
      <p:ext uri="{BB962C8B-B14F-4D97-AF65-F5344CB8AC3E}">
        <p14:creationId xmlns:p14="http://schemas.microsoft.com/office/powerpoint/2010/main" val="240731281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正方形/長方形 3"/>
          <p:cNvSpPr>
            <a:spLocks noChangeArrowheads="1"/>
          </p:cNvSpPr>
          <p:nvPr/>
        </p:nvSpPr>
        <p:spPr bwMode="auto">
          <a:xfrm>
            <a:off x="998737" y="1584010"/>
            <a:ext cx="10066138" cy="1489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7971" indent="-287971" eaLnBrk="0" fontAlgn="base" hangingPunct="0">
              <a:lnSpc>
                <a:spcPct val="110000"/>
              </a:lnSpc>
              <a:spcBef>
                <a:spcPts val="600"/>
              </a:spcBef>
              <a:buFont typeface="Wingdings" panose="05000000000000000000" pitchFamily="2" charset="2"/>
              <a:buChar char="l"/>
            </a:pPr>
            <a:r>
              <a:rPr lang="ja-JP" altLang="en-US" sz="2000" dirty="0">
                <a:solidFill>
                  <a:srgbClr val="000000">
                    <a:lumMod val="95000"/>
                    <a:lumOff val="5000"/>
                  </a:srgbClr>
                </a:solidFill>
                <a:latin typeface="+mn-ea"/>
                <a:cs typeface="Meiryo UI" panose="020B0604030504040204" pitchFamily="50" charset="-128"/>
              </a:rPr>
              <a:t>子宮頸がんは前がん病変</a:t>
            </a:r>
            <a:r>
              <a:rPr lang="en-US" altLang="ja-JP" sz="2000" dirty="0">
                <a:solidFill>
                  <a:srgbClr val="000000">
                    <a:lumMod val="95000"/>
                    <a:lumOff val="5000"/>
                  </a:srgbClr>
                </a:solidFill>
                <a:latin typeface="+mn-ea"/>
                <a:cs typeface="Meiryo UI" panose="020B0604030504040204" pitchFamily="50" charset="-128"/>
              </a:rPr>
              <a:t>(</a:t>
            </a:r>
            <a:r>
              <a:rPr lang="ja-JP" altLang="en-US" sz="2000" dirty="0">
                <a:solidFill>
                  <a:srgbClr val="000000">
                    <a:lumMod val="95000"/>
                    <a:lumOff val="5000"/>
                  </a:srgbClr>
                </a:solidFill>
                <a:latin typeface="+mn-ea"/>
                <a:cs typeface="Meiryo UI" panose="020B0604030504040204" pitchFamily="50" charset="-128"/>
              </a:rPr>
              <a:t>異形成・上皮内がん</a:t>
            </a:r>
            <a:r>
              <a:rPr lang="en-US" altLang="ja-JP" sz="2000" dirty="0">
                <a:solidFill>
                  <a:srgbClr val="000000">
                    <a:lumMod val="95000"/>
                    <a:lumOff val="5000"/>
                  </a:srgbClr>
                </a:solidFill>
                <a:latin typeface="+mn-ea"/>
                <a:cs typeface="Meiryo UI" panose="020B0604030504040204" pitchFamily="50" charset="-128"/>
              </a:rPr>
              <a:t>)</a:t>
            </a:r>
            <a:r>
              <a:rPr lang="ja-JP" altLang="en-US" sz="2000" dirty="0">
                <a:solidFill>
                  <a:srgbClr val="000000">
                    <a:lumMod val="95000"/>
                    <a:lumOff val="5000"/>
                  </a:srgbClr>
                </a:solidFill>
                <a:latin typeface="+mn-ea"/>
                <a:cs typeface="Meiryo UI" panose="020B0604030504040204" pitchFamily="50" charset="-128"/>
              </a:rPr>
              <a:t>の段階で発見</a:t>
            </a:r>
            <a:r>
              <a:rPr lang="ja-JP" altLang="en-US" sz="2000">
                <a:solidFill>
                  <a:srgbClr val="000000">
                    <a:lumMod val="95000"/>
                    <a:lumOff val="5000"/>
                  </a:srgbClr>
                </a:solidFill>
                <a:latin typeface="+mn-ea"/>
                <a:cs typeface="Meiryo UI" panose="020B0604030504040204" pitchFamily="50" charset="-128"/>
              </a:rPr>
              <a:t>できれば、「</a:t>
            </a:r>
            <a:r>
              <a:rPr lang="ja-JP" altLang="en-US" sz="2000" dirty="0">
                <a:solidFill>
                  <a:srgbClr val="000000">
                    <a:lumMod val="95000"/>
                    <a:lumOff val="5000"/>
                  </a:srgbClr>
                </a:solidFill>
                <a:latin typeface="+mn-ea"/>
                <a:cs typeface="Meiryo UI" panose="020B0604030504040204" pitchFamily="50" charset="-128"/>
              </a:rPr>
              <a:t>円錐切除術</a:t>
            </a:r>
            <a:r>
              <a:rPr lang="ja-JP" altLang="en-US" sz="2000">
                <a:solidFill>
                  <a:srgbClr val="000000">
                    <a:lumMod val="95000"/>
                    <a:lumOff val="5000"/>
                  </a:srgbClr>
                </a:solidFill>
                <a:latin typeface="+mn-ea"/>
                <a:cs typeface="Meiryo UI" panose="020B0604030504040204" pitchFamily="50" charset="-128"/>
              </a:rPr>
              <a:t>」によって</a:t>
            </a:r>
            <a:r>
              <a:rPr lang="ja-JP" altLang="en-US" sz="2000" dirty="0">
                <a:solidFill>
                  <a:srgbClr val="000000">
                    <a:lumMod val="95000"/>
                    <a:lumOff val="5000"/>
                  </a:srgbClr>
                </a:solidFill>
                <a:latin typeface="+mn-ea"/>
                <a:cs typeface="Meiryo UI" panose="020B0604030504040204" pitchFamily="50" charset="-128"/>
              </a:rPr>
              <a:t>取り除くことで、子宮が温存でき、その後の</a:t>
            </a:r>
            <a:r>
              <a:rPr lang="ja-JP" altLang="en-US" sz="2000">
                <a:solidFill>
                  <a:srgbClr val="000000">
                    <a:lumMod val="95000"/>
                    <a:lumOff val="5000"/>
                  </a:srgbClr>
                </a:solidFill>
                <a:latin typeface="+mn-ea"/>
                <a:cs typeface="Meiryo UI" panose="020B0604030504040204" pitchFamily="50" charset="-128"/>
              </a:rPr>
              <a:t>妊娠や出産</a:t>
            </a:r>
            <a:r>
              <a:rPr lang="ja-JP" altLang="en-US" sz="2000" dirty="0">
                <a:solidFill>
                  <a:srgbClr val="000000">
                    <a:lumMod val="95000"/>
                    <a:lumOff val="5000"/>
                  </a:srgbClr>
                </a:solidFill>
                <a:latin typeface="+mn-ea"/>
                <a:cs typeface="Meiryo UI" panose="020B0604030504040204" pitchFamily="50" charset="-128"/>
              </a:rPr>
              <a:t>の可能性を残すことができます。</a:t>
            </a:r>
            <a:br>
              <a:rPr lang="en-US" altLang="ja-JP" sz="2000" dirty="0">
                <a:solidFill>
                  <a:srgbClr val="000000">
                    <a:lumMod val="95000"/>
                    <a:lumOff val="5000"/>
                  </a:srgbClr>
                </a:solidFill>
                <a:latin typeface="+mn-ea"/>
                <a:cs typeface="Meiryo UI" panose="020B0604030504040204" pitchFamily="50" charset="-128"/>
              </a:rPr>
            </a:br>
            <a:r>
              <a:rPr lang="ja-JP" altLang="en-US" sz="2000" dirty="0">
                <a:solidFill>
                  <a:srgbClr val="000000">
                    <a:lumMod val="95000"/>
                    <a:lumOff val="5000"/>
                  </a:srgbClr>
                </a:solidFill>
                <a:latin typeface="+mn-ea"/>
                <a:cs typeface="Meiryo UI" panose="020B0604030504040204" pitchFamily="50" charset="-128"/>
              </a:rPr>
              <a:t>現に、年間</a:t>
            </a:r>
            <a:r>
              <a:rPr lang="en-US" altLang="ja-JP" sz="2000" dirty="0">
                <a:solidFill>
                  <a:srgbClr val="000000">
                    <a:lumMod val="95000"/>
                    <a:lumOff val="5000"/>
                  </a:srgbClr>
                </a:solidFill>
                <a:latin typeface="+mn-ea"/>
                <a:cs typeface="Meiryo UI" panose="020B0604030504040204" pitchFamily="50" charset="-128"/>
              </a:rPr>
              <a:t>10,000</a:t>
            </a:r>
            <a:r>
              <a:rPr lang="ja-JP" altLang="en-US" sz="2000" dirty="0">
                <a:solidFill>
                  <a:srgbClr val="000000">
                    <a:lumMod val="95000"/>
                    <a:lumOff val="5000"/>
                  </a:srgbClr>
                </a:solidFill>
                <a:latin typeface="+mn-ea"/>
                <a:cs typeface="Meiryo UI" panose="020B0604030504040204" pitchFamily="50" charset="-128"/>
              </a:rPr>
              <a:t>人の女性が、円錐切除術を</a:t>
            </a:r>
            <a:r>
              <a:rPr lang="ja-JP" altLang="en-US" sz="2000">
                <a:solidFill>
                  <a:srgbClr val="000000">
                    <a:lumMod val="95000"/>
                    <a:lumOff val="5000"/>
                  </a:srgbClr>
                </a:solidFill>
                <a:latin typeface="+mn-ea"/>
                <a:cs typeface="Meiryo UI" panose="020B0604030504040204" pitchFamily="50" charset="-128"/>
              </a:rPr>
              <a:t>受けています</a:t>
            </a:r>
            <a:r>
              <a:rPr lang="ja-JP" altLang="en-US" sz="2000" baseline="30000">
                <a:solidFill>
                  <a:srgbClr val="000000">
                    <a:lumMod val="95000"/>
                    <a:lumOff val="5000"/>
                  </a:srgbClr>
                </a:solidFill>
                <a:latin typeface="+mn-ea"/>
                <a:cs typeface="Meiryo UI" panose="020B0604030504040204" pitchFamily="50" charset="-128"/>
              </a:rPr>
              <a:t>１</a:t>
            </a:r>
            <a:r>
              <a:rPr lang="en-US" altLang="ja-JP" sz="2000" baseline="30000">
                <a:solidFill>
                  <a:srgbClr val="000000">
                    <a:lumMod val="95000"/>
                    <a:lumOff val="5000"/>
                  </a:srgbClr>
                </a:solidFill>
                <a:latin typeface="+mn-ea"/>
                <a:cs typeface="Meiryo UI" panose="020B0604030504040204" pitchFamily="50" charset="-128"/>
              </a:rPr>
              <a:t>)</a:t>
            </a:r>
            <a:r>
              <a:rPr lang="ja-JP" altLang="en-US" sz="2000">
                <a:solidFill>
                  <a:srgbClr val="000000">
                    <a:lumMod val="95000"/>
                    <a:lumOff val="5000"/>
                  </a:srgbClr>
                </a:solidFill>
                <a:latin typeface="+mn-ea"/>
                <a:cs typeface="Meiryo UI" panose="020B0604030504040204" pitchFamily="50" charset="-128"/>
              </a:rPr>
              <a:t>。</a:t>
            </a:r>
            <a:endParaRPr lang="en-US" altLang="ja-JP" sz="2000" baseline="30000" dirty="0">
              <a:solidFill>
                <a:srgbClr val="000000">
                  <a:lumMod val="95000"/>
                  <a:lumOff val="5000"/>
                </a:srgbClr>
              </a:solidFill>
              <a:latin typeface="+mn-ea"/>
              <a:cs typeface="Meiryo UI" panose="020B0604030504040204" pitchFamily="50" charset="-128"/>
            </a:endParaRPr>
          </a:p>
          <a:p>
            <a:pPr marL="287971" indent="-287971" eaLnBrk="0" fontAlgn="base" hangingPunct="0">
              <a:lnSpc>
                <a:spcPct val="110000"/>
              </a:lnSpc>
              <a:spcBef>
                <a:spcPts val="600"/>
              </a:spcBef>
              <a:buFont typeface="Wingdings" panose="05000000000000000000" pitchFamily="2" charset="2"/>
              <a:buChar char="l"/>
            </a:pPr>
            <a:r>
              <a:rPr lang="ja-JP" altLang="en-US" sz="2000" dirty="0">
                <a:solidFill>
                  <a:srgbClr val="000000">
                    <a:lumMod val="95000"/>
                    <a:lumOff val="5000"/>
                  </a:srgbClr>
                </a:solidFill>
                <a:latin typeface="+mn-ea"/>
                <a:cs typeface="Meiryo UI" panose="020B0604030504040204" pitchFamily="50" charset="-128"/>
              </a:rPr>
              <a:t>ただし、手術のあとも流産・早産等を含む後遺症に悩まされる</a:t>
            </a:r>
            <a:r>
              <a:rPr lang="ja-JP" altLang="en-US" sz="2000">
                <a:solidFill>
                  <a:srgbClr val="000000">
                    <a:lumMod val="95000"/>
                    <a:lumOff val="5000"/>
                  </a:srgbClr>
                </a:solidFill>
                <a:latin typeface="+mn-ea"/>
                <a:cs typeface="Meiryo UI" panose="020B0604030504040204" pitchFamily="50" charset="-128"/>
              </a:rPr>
              <a:t>ことがあります</a:t>
            </a:r>
            <a:r>
              <a:rPr lang="ja-JP" altLang="en-US" sz="2000" baseline="30000">
                <a:solidFill>
                  <a:srgbClr val="000000">
                    <a:lumMod val="95000"/>
                    <a:lumOff val="5000"/>
                  </a:srgbClr>
                </a:solidFill>
                <a:latin typeface="+mn-ea"/>
                <a:cs typeface="Meiryo UI" panose="020B0604030504040204" pitchFamily="50" charset="-128"/>
              </a:rPr>
              <a:t>２</a:t>
            </a:r>
            <a:r>
              <a:rPr lang="en-US" altLang="ja-JP" sz="2000" baseline="30000">
                <a:solidFill>
                  <a:srgbClr val="000000">
                    <a:lumMod val="95000"/>
                    <a:lumOff val="5000"/>
                  </a:srgbClr>
                </a:solidFill>
                <a:latin typeface="+mn-ea"/>
                <a:cs typeface="Meiryo UI" panose="020B0604030504040204" pitchFamily="50" charset="-128"/>
              </a:rPr>
              <a:t>)</a:t>
            </a:r>
            <a:r>
              <a:rPr lang="ja-JP" altLang="en-US" sz="2000" baseline="30000">
                <a:solidFill>
                  <a:srgbClr val="000000">
                    <a:lumMod val="95000"/>
                    <a:lumOff val="5000"/>
                  </a:srgbClr>
                </a:solidFill>
                <a:latin typeface="+mn-ea"/>
                <a:cs typeface="Meiryo UI" panose="020B0604030504040204" pitchFamily="50" charset="-128"/>
              </a:rPr>
              <a:t>３</a:t>
            </a:r>
            <a:r>
              <a:rPr lang="en-US" altLang="ja-JP" sz="2000" baseline="30000">
                <a:solidFill>
                  <a:srgbClr val="000000">
                    <a:lumMod val="95000"/>
                    <a:lumOff val="5000"/>
                  </a:srgbClr>
                </a:solidFill>
                <a:latin typeface="+mn-ea"/>
                <a:cs typeface="Meiryo UI" panose="020B0604030504040204" pitchFamily="50" charset="-128"/>
              </a:rPr>
              <a:t>)</a:t>
            </a:r>
            <a:r>
              <a:rPr lang="ja-JP" altLang="en-US" sz="2000">
                <a:solidFill>
                  <a:srgbClr val="000000">
                    <a:lumMod val="95000"/>
                    <a:lumOff val="5000"/>
                  </a:srgbClr>
                </a:solidFill>
                <a:latin typeface="+mn-ea"/>
                <a:cs typeface="Meiryo UI" panose="020B0604030504040204" pitchFamily="50" charset="-128"/>
              </a:rPr>
              <a:t>。</a:t>
            </a:r>
            <a:endParaRPr lang="en-US" altLang="ja-JP" sz="2000" baseline="30000" dirty="0">
              <a:solidFill>
                <a:srgbClr val="000000">
                  <a:lumMod val="95000"/>
                  <a:lumOff val="5000"/>
                </a:srgbClr>
              </a:solidFill>
              <a:latin typeface="+mn-ea"/>
              <a:cs typeface="Meiryo UI" panose="020B0604030504040204" pitchFamily="50" charset="-128"/>
            </a:endParaRPr>
          </a:p>
        </p:txBody>
      </p:sp>
      <p:sp>
        <p:nvSpPr>
          <p:cNvPr id="21511" name="テキスト ボックス 4"/>
          <p:cNvSpPr txBox="1">
            <a:spLocks noChangeArrowheads="1"/>
          </p:cNvSpPr>
          <p:nvPr/>
        </p:nvSpPr>
        <p:spPr bwMode="auto">
          <a:xfrm>
            <a:off x="5880016" y="3878073"/>
            <a:ext cx="5247858" cy="128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10000"/>
              </a:lnSpc>
            </a:pPr>
            <a:r>
              <a:rPr lang="ja-JP" altLang="en-US" dirty="0">
                <a:latin typeface="+mn-ea"/>
                <a:ea typeface="+mn-ea"/>
              </a:rPr>
              <a:t>レーザーや高周波ループなどを</a:t>
            </a:r>
            <a:r>
              <a:rPr lang="ja-JP" altLang="en-US">
                <a:latin typeface="+mn-ea"/>
                <a:ea typeface="+mn-ea"/>
              </a:rPr>
              <a:t>使用してがん</a:t>
            </a:r>
            <a:r>
              <a:rPr lang="ja-JP" altLang="en-US" dirty="0">
                <a:latin typeface="+mn-ea"/>
                <a:ea typeface="+mn-ea"/>
              </a:rPr>
              <a:t>のできている</a:t>
            </a:r>
            <a:r>
              <a:rPr lang="ja-JP" altLang="en-US" spc="-30" dirty="0">
                <a:latin typeface="+mn-ea"/>
                <a:ea typeface="+mn-ea"/>
              </a:rPr>
              <a:t>ところ</a:t>
            </a:r>
            <a:r>
              <a:rPr lang="ja-JP" altLang="en-US" spc="-30">
                <a:latin typeface="+mn-ea"/>
                <a:ea typeface="+mn-ea"/>
              </a:rPr>
              <a:t>を含めて子宮頸部</a:t>
            </a:r>
            <a:r>
              <a:rPr lang="ja-JP" altLang="en-US" spc="-30" dirty="0">
                <a:latin typeface="+mn-ea"/>
                <a:ea typeface="+mn-ea"/>
              </a:rPr>
              <a:t>の一部を円錐状に</a:t>
            </a:r>
            <a:r>
              <a:rPr lang="ja-JP" altLang="en-US" spc="-30">
                <a:latin typeface="+mn-ea"/>
                <a:ea typeface="+mn-ea"/>
              </a:rPr>
              <a:t>切除する方法</a:t>
            </a:r>
            <a:r>
              <a:rPr lang="ja-JP" altLang="en-US" dirty="0">
                <a:latin typeface="+mn-ea"/>
                <a:ea typeface="+mn-ea"/>
              </a:rPr>
              <a:t>です。</a:t>
            </a:r>
            <a:endParaRPr lang="en-US" altLang="ja-JP" dirty="0">
              <a:latin typeface="+mn-ea"/>
              <a:ea typeface="+mn-ea"/>
            </a:endParaRPr>
          </a:p>
          <a:p>
            <a:pPr eaLnBrk="1" hangingPunct="1">
              <a:lnSpc>
                <a:spcPct val="110000"/>
              </a:lnSpc>
            </a:pPr>
            <a:r>
              <a:rPr lang="ja-JP" altLang="en-US" dirty="0">
                <a:latin typeface="+mn-ea"/>
                <a:ea typeface="+mn-ea"/>
              </a:rPr>
              <a:t>開腹せずに腟から</a:t>
            </a:r>
            <a:r>
              <a:rPr lang="ja-JP" altLang="en-US">
                <a:latin typeface="+mn-ea"/>
                <a:ea typeface="+mn-ea"/>
              </a:rPr>
              <a:t>行い、</a:t>
            </a:r>
            <a:r>
              <a:rPr lang="en-US" altLang="ja-JP">
                <a:latin typeface="+mn-ea"/>
                <a:ea typeface="+mn-ea"/>
              </a:rPr>
              <a:t>15</a:t>
            </a:r>
            <a:r>
              <a:rPr lang="ja-JP" altLang="en-US" dirty="0">
                <a:latin typeface="+mn-ea"/>
                <a:ea typeface="+mn-ea"/>
              </a:rPr>
              <a:t>～</a:t>
            </a:r>
            <a:r>
              <a:rPr lang="en-US" altLang="ja-JP" dirty="0">
                <a:latin typeface="+mn-ea"/>
                <a:ea typeface="+mn-ea"/>
              </a:rPr>
              <a:t>30</a:t>
            </a:r>
            <a:r>
              <a:rPr lang="ja-JP" altLang="en-US" dirty="0">
                <a:latin typeface="+mn-ea"/>
                <a:ea typeface="+mn-ea"/>
              </a:rPr>
              <a:t>分ほどで終了します。</a:t>
            </a:r>
          </a:p>
        </p:txBody>
      </p:sp>
      <p:sp>
        <p:nvSpPr>
          <p:cNvPr id="21514" name="正方形/長方形 5"/>
          <p:cNvSpPr>
            <a:spLocks noChangeArrowheads="1"/>
          </p:cNvSpPr>
          <p:nvPr/>
        </p:nvSpPr>
        <p:spPr bwMode="auto">
          <a:xfrm>
            <a:off x="8955612" y="6263324"/>
            <a:ext cx="2934581" cy="40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spAutoFit/>
          </a:bodyPr>
          <a:lstStyle>
            <a:lvl1pPr marL="228600" indent="-2286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indent="0" eaLnBrk="1" hangingPunct="1"/>
            <a:r>
              <a:rPr lang="en-US" altLang="ja-JP" sz="800" dirty="0">
                <a:latin typeface="+mn-ea"/>
                <a:ea typeface="+mn-ea"/>
                <a:cs typeface="Meiryo UI" panose="020B0604030504040204" pitchFamily="50" charset="-128"/>
              </a:rPr>
              <a:t>1) </a:t>
            </a:r>
            <a:r>
              <a:rPr lang="ja-JP" altLang="en-US" sz="800" dirty="0">
                <a:latin typeface="+mn-ea"/>
                <a:ea typeface="+mn-ea"/>
                <a:cs typeface="Meiryo UI" panose="020B0604030504040204" pitchFamily="50" charset="-128"/>
              </a:rPr>
              <a:t>産科婦人科学会　婦人科腫瘍委員会報告　</a:t>
            </a:r>
            <a:r>
              <a:rPr lang="en-US" altLang="ja-JP" sz="800" dirty="0">
                <a:latin typeface="+mn-ea"/>
                <a:ea typeface="+mn-ea"/>
                <a:cs typeface="Meiryo UI" panose="020B0604030504040204" pitchFamily="50" charset="-128"/>
              </a:rPr>
              <a:t>2014</a:t>
            </a:r>
            <a:r>
              <a:rPr lang="ja-JP" altLang="en-US" sz="800" dirty="0">
                <a:latin typeface="+mn-ea"/>
                <a:ea typeface="+mn-ea"/>
                <a:cs typeface="Meiryo UI" panose="020B0604030504040204" pitchFamily="50" charset="-128"/>
              </a:rPr>
              <a:t>年度患者年報</a:t>
            </a:r>
            <a:endParaRPr lang="en-US" altLang="ja-JP" sz="800" dirty="0">
              <a:latin typeface="+mn-ea"/>
              <a:ea typeface="+mn-ea"/>
              <a:cs typeface="Meiryo UI" panose="020B0604030504040204" pitchFamily="50" charset="-128"/>
            </a:endParaRPr>
          </a:p>
          <a:p>
            <a:pPr marL="0" indent="0" eaLnBrk="1" hangingPunct="1"/>
            <a:r>
              <a:rPr lang="da-DK" altLang="ja-JP" sz="800" dirty="0">
                <a:latin typeface="+mn-ea"/>
                <a:ea typeface="+mn-ea"/>
                <a:cs typeface="Meiryo UI" panose="020B0604030504040204" pitchFamily="50" charset="-128"/>
              </a:rPr>
              <a:t>2) Spracklen CN et al. </a:t>
            </a:r>
            <a:r>
              <a:rPr lang="da-DK" altLang="ja-JP" sz="800" i="1" dirty="0">
                <a:latin typeface="+mn-ea"/>
                <a:ea typeface="+mn-ea"/>
                <a:cs typeface="Meiryo UI" panose="020B0604030504040204" pitchFamily="50" charset="-128"/>
              </a:rPr>
              <a:t>BJOG</a:t>
            </a:r>
            <a:r>
              <a:rPr lang="da-DK" altLang="ja-JP" sz="800" i="1">
                <a:latin typeface="+mn-ea"/>
                <a:ea typeface="+mn-ea"/>
                <a:cs typeface="Meiryo UI" panose="020B0604030504040204" pitchFamily="50" charset="-128"/>
              </a:rPr>
              <a:t>.</a:t>
            </a:r>
            <a:r>
              <a:rPr lang="da-DK" altLang="ja-JP" sz="800">
                <a:latin typeface="+mn-ea"/>
                <a:ea typeface="+mn-ea"/>
                <a:cs typeface="Meiryo UI" panose="020B0604030504040204" pitchFamily="50" charset="-128"/>
              </a:rPr>
              <a:t> 2013; 120: 960-</a:t>
            </a:r>
            <a:r>
              <a:rPr lang="en-US" altLang="ja-JP" sz="800">
                <a:latin typeface="+mn-ea"/>
                <a:ea typeface="+mn-ea"/>
                <a:cs typeface="Meiryo UI" panose="020B0604030504040204" pitchFamily="50" charset="-128"/>
              </a:rPr>
              <a:t>96</a:t>
            </a:r>
            <a:r>
              <a:rPr lang="da-DK" altLang="ja-JP" sz="800">
                <a:latin typeface="+mn-ea"/>
                <a:ea typeface="+mn-ea"/>
                <a:cs typeface="Meiryo UI" panose="020B0604030504040204" pitchFamily="50" charset="-128"/>
              </a:rPr>
              <a:t>5</a:t>
            </a:r>
            <a:r>
              <a:rPr lang="en-US" altLang="ja-JP" sz="800">
                <a:latin typeface="+mn-ea"/>
                <a:ea typeface="+mn-ea"/>
                <a:cs typeface="Meiryo UI" panose="020B0604030504040204" pitchFamily="50" charset="-128"/>
              </a:rPr>
              <a:t>.</a:t>
            </a:r>
            <a:endParaRPr lang="da-DK" altLang="ja-JP" sz="800" dirty="0">
              <a:latin typeface="+mn-ea"/>
              <a:ea typeface="+mn-ea"/>
              <a:cs typeface="Meiryo UI" panose="020B0604030504040204" pitchFamily="50" charset="-128"/>
            </a:endParaRPr>
          </a:p>
          <a:p>
            <a:pPr marL="0" indent="0" eaLnBrk="1" hangingPunct="1"/>
            <a:r>
              <a:rPr lang="en-US" altLang="ja-JP" sz="800" dirty="0">
                <a:latin typeface="+mn-ea"/>
                <a:ea typeface="+mn-ea"/>
                <a:cs typeface="Meiryo UI" panose="020B0604030504040204" pitchFamily="50" charset="-128"/>
              </a:rPr>
              <a:t>3</a:t>
            </a:r>
            <a:r>
              <a:rPr lang="en-US" altLang="ja-JP" sz="800">
                <a:latin typeface="+mn-ea"/>
                <a:ea typeface="+mn-ea"/>
                <a:cs typeface="Meiryo UI" panose="020B0604030504040204" pitchFamily="50" charset="-128"/>
              </a:rPr>
              <a:t>) Kyrgiou </a:t>
            </a:r>
            <a:r>
              <a:rPr lang="en-US" altLang="ja-JP" sz="800" dirty="0">
                <a:latin typeface="+mn-ea"/>
                <a:ea typeface="+mn-ea"/>
                <a:cs typeface="Meiryo UI" panose="020B0604030504040204" pitchFamily="50" charset="-128"/>
              </a:rPr>
              <a:t>M et al. </a:t>
            </a:r>
            <a:r>
              <a:rPr lang="en-US" altLang="ja-JP" sz="800" i="1" dirty="0">
                <a:latin typeface="+mn-ea"/>
                <a:ea typeface="+mn-ea"/>
                <a:cs typeface="Meiryo UI" panose="020B0604030504040204" pitchFamily="50" charset="-128"/>
              </a:rPr>
              <a:t>Lancet.</a:t>
            </a:r>
            <a:r>
              <a:rPr lang="en-US" altLang="ja-JP" sz="800" dirty="0">
                <a:latin typeface="+mn-ea"/>
                <a:ea typeface="+mn-ea"/>
                <a:cs typeface="Meiryo UI" panose="020B0604030504040204" pitchFamily="50" charset="-128"/>
              </a:rPr>
              <a:t> </a:t>
            </a:r>
            <a:r>
              <a:rPr lang="en-US" altLang="ja-JP" sz="800">
                <a:latin typeface="+mn-ea"/>
                <a:ea typeface="+mn-ea"/>
                <a:cs typeface="Meiryo UI" panose="020B0604030504040204" pitchFamily="50" charset="-128"/>
              </a:rPr>
              <a:t>2006; 367: 489-498.</a:t>
            </a:r>
            <a:endParaRPr lang="en-US" altLang="ja-JP" sz="800" dirty="0">
              <a:latin typeface="+mn-ea"/>
              <a:ea typeface="+mn-ea"/>
              <a:cs typeface="Meiryo UI" panose="020B0604030504040204" pitchFamily="50" charset="-128"/>
            </a:endParaRPr>
          </a:p>
        </p:txBody>
      </p:sp>
      <p:sp>
        <p:nvSpPr>
          <p:cNvPr id="5" name="角丸四角形 4"/>
          <p:cNvSpPr/>
          <p:nvPr/>
        </p:nvSpPr>
        <p:spPr>
          <a:xfrm>
            <a:off x="1127125" y="3223846"/>
            <a:ext cx="9937750" cy="408454"/>
          </a:xfrm>
          <a:prstGeom prst="roundRect">
            <a:avLst>
              <a:gd name="adj" fmla="val 50000"/>
            </a:avLst>
          </a:prstGeom>
          <a:solidFill>
            <a:srgbClr val="00B0F0"/>
          </a:solidFill>
        </p:spPr>
        <p:txBody>
          <a:bodyPr wrap="none" tIns="72000" bIns="0" anchor="ctr">
            <a:noAutofit/>
          </a:bodyPr>
          <a:lstStyle/>
          <a:p>
            <a:pPr lvl="0" algn="ctr">
              <a:defRPr/>
            </a:pPr>
            <a:r>
              <a:rPr kumimoji="0" lang="ja-JP" altLang="en-US" sz="2000" b="1" kern="0" dirty="0">
                <a:solidFill>
                  <a:sysClr val="window" lastClr="FFFFFF"/>
                </a:solidFill>
              </a:rPr>
              <a:t>円錐切除手術</a:t>
            </a:r>
            <a:endParaRPr kumimoji="0" lang="en-US" altLang="ja-JP" sz="2000" b="1" kern="0" dirty="0">
              <a:solidFill>
                <a:sysClr val="window" lastClr="FFFFFF"/>
              </a:solidFill>
            </a:endParaRPr>
          </a:p>
        </p:txBody>
      </p:sp>
      <p:grpSp>
        <p:nvGrpSpPr>
          <p:cNvPr id="21506" name="グループ化 21505"/>
          <p:cNvGrpSpPr/>
          <p:nvPr/>
        </p:nvGrpSpPr>
        <p:grpSpPr>
          <a:xfrm>
            <a:off x="1584664" y="3770097"/>
            <a:ext cx="4079336" cy="2670989"/>
            <a:chOff x="792000" y="4356007"/>
            <a:chExt cx="3240000" cy="2121425"/>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t="-1" b="34247"/>
            <a:stretch/>
          </p:blipFill>
          <p:spPr>
            <a:xfrm>
              <a:off x="792000" y="4644000"/>
              <a:ext cx="3240000" cy="1800000"/>
            </a:xfrm>
            <a:prstGeom prst="rect">
              <a:avLst/>
            </a:prstGeom>
          </p:spPr>
        </p:pic>
        <p:sp>
          <p:nvSpPr>
            <p:cNvPr id="20" name="角丸四角形 19"/>
            <p:cNvSpPr/>
            <p:nvPr/>
          </p:nvSpPr>
          <p:spPr>
            <a:xfrm>
              <a:off x="877164" y="4356007"/>
              <a:ext cx="648000" cy="252000"/>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dirty="0">
                  <a:solidFill>
                    <a:schemeClr val="bg1"/>
                  </a:solidFill>
                </a:rPr>
                <a:t>卵管</a:t>
              </a:r>
            </a:p>
          </p:txBody>
        </p:sp>
        <p:sp>
          <p:nvSpPr>
            <p:cNvPr id="23" name="角丸四角形 22"/>
            <p:cNvSpPr/>
            <p:nvPr/>
          </p:nvSpPr>
          <p:spPr>
            <a:xfrm>
              <a:off x="1065954" y="5575618"/>
              <a:ext cx="648000" cy="252000"/>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dirty="0">
                  <a:solidFill>
                    <a:schemeClr val="bg1"/>
                  </a:solidFill>
                </a:rPr>
                <a:t>卵巣</a:t>
              </a:r>
            </a:p>
          </p:txBody>
        </p:sp>
        <p:cxnSp>
          <p:nvCxnSpPr>
            <p:cNvPr id="25" name="直線矢印コネクタ 24"/>
            <p:cNvCxnSpPr>
              <a:stCxn id="20" idx="2"/>
            </p:cNvCxnSpPr>
            <p:nvPr/>
          </p:nvCxnSpPr>
          <p:spPr>
            <a:xfrm>
              <a:off x="1201164" y="4608007"/>
              <a:ext cx="0" cy="185355"/>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23" idx="0"/>
            </p:cNvCxnSpPr>
            <p:nvPr/>
          </p:nvCxnSpPr>
          <p:spPr>
            <a:xfrm flipV="1">
              <a:off x="1389954" y="5239172"/>
              <a:ext cx="0" cy="33644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3051448" y="6138878"/>
              <a:ext cx="515700" cy="338554"/>
            </a:xfrm>
            <a:prstGeom prst="rect">
              <a:avLst/>
            </a:prstGeom>
            <a:noFill/>
          </p:spPr>
          <p:txBody>
            <a:bodyPr wrap="none" lIns="72000" rIns="72000" rtlCol="0" anchor="ctr">
              <a:spAutoFit/>
            </a:bodyPr>
            <a:lstStyle/>
            <a:p>
              <a:r>
                <a:rPr lang="ja-JP" altLang="en-US" sz="1600" b="1" dirty="0"/>
                <a:t>がん</a:t>
              </a:r>
            </a:p>
          </p:txBody>
        </p:sp>
        <p:sp>
          <p:nvSpPr>
            <p:cNvPr id="10" name="フリーフォーム 9"/>
            <p:cNvSpPr/>
            <p:nvPr/>
          </p:nvSpPr>
          <p:spPr>
            <a:xfrm>
              <a:off x="2538413" y="5936456"/>
              <a:ext cx="513035" cy="371699"/>
            </a:xfrm>
            <a:custGeom>
              <a:avLst/>
              <a:gdLst>
                <a:gd name="connsiteX0" fmla="*/ 0 w 487680"/>
                <a:gd name="connsiteY0" fmla="*/ 0 h 297180"/>
                <a:gd name="connsiteX1" fmla="*/ 0 w 487680"/>
                <a:gd name="connsiteY1" fmla="*/ 297180 h 297180"/>
                <a:gd name="connsiteX2" fmla="*/ 487680 w 487680"/>
                <a:gd name="connsiteY2" fmla="*/ 297180 h 297180"/>
              </a:gdLst>
              <a:ahLst/>
              <a:cxnLst>
                <a:cxn ang="0">
                  <a:pos x="connsiteX0" y="connsiteY0"/>
                </a:cxn>
                <a:cxn ang="0">
                  <a:pos x="connsiteX1" y="connsiteY1"/>
                </a:cxn>
                <a:cxn ang="0">
                  <a:pos x="connsiteX2" y="connsiteY2"/>
                </a:cxn>
              </a:cxnLst>
              <a:rect l="l" t="t" r="r" b="b"/>
              <a:pathLst>
                <a:path w="487680" h="297180">
                  <a:moveTo>
                    <a:pt x="0" y="0"/>
                  </a:moveTo>
                  <a:lnTo>
                    <a:pt x="0" y="297180"/>
                  </a:lnTo>
                  <a:lnTo>
                    <a:pt x="487680" y="29718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9" name="円/楕円 18"/>
            <p:cNvSpPr/>
            <p:nvPr/>
          </p:nvSpPr>
          <p:spPr>
            <a:xfrm>
              <a:off x="2142000" y="5727029"/>
              <a:ext cx="540000" cy="360000"/>
            </a:xfrm>
            <a:prstGeom prst="ellipse">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 name="テキスト ボックス 34"/>
            <p:cNvSpPr txBox="1"/>
            <p:nvPr/>
          </p:nvSpPr>
          <p:spPr>
            <a:xfrm>
              <a:off x="3051448" y="5753142"/>
              <a:ext cx="863552" cy="307777"/>
            </a:xfrm>
            <a:prstGeom prst="rect">
              <a:avLst/>
            </a:prstGeom>
            <a:noFill/>
          </p:spPr>
          <p:txBody>
            <a:bodyPr wrap="none" lIns="72000" rIns="72000" rtlCol="0" anchor="ctr">
              <a:spAutoFit/>
            </a:bodyPr>
            <a:lstStyle/>
            <a:p>
              <a:r>
                <a:rPr lang="ja-JP" altLang="en-US" sz="1400" b="1" dirty="0">
                  <a:solidFill>
                    <a:srgbClr val="00B0F0"/>
                  </a:solidFill>
                </a:rPr>
                <a:t>切除範囲</a:t>
              </a:r>
            </a:p>
          </p:txBody>
        </p:sp>
        <p:cxnSp>
          <p:nvCxnSpPr>
            <p:cNvPr id="8" name="直線コネクタ 7"/>
            <p:cNvCxnSpPr/>
            <p:nvPr/>
          </p:nvCxnSpPr>
          <p:spPr>
            <a:xfrm>
              <a:off x="2682000" y="5907029"/>
              <a:ext cx="369448" cy="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 name="タイトル 2"/>
          <p:cNvSpPr>
            <a:spLocks noGrp="1"/>
          </p:cNvSpPr>
          <p:nvPr>
            <p:ph type="title"/>
          </p:nvPr>
        </p:nvSpPr>
        <p:spPr>
          <a:xfrm>
            <a:off x="1920009" y="293035"/>
            <a:ext cx="5700705" cy="907941"/>
          </a:xfrm>
        </p:spPr>
        <p:txBody>
          <a:bodyPr/>
          <a:lstStyle/>
          <a:p>
            <a:pPr>
              <a:lnSpc>
                <a:spcPct val="100000"/>
              </a:lnSpc>
            </a:pPr>
            <a:r>
              <a:rPr lang="ja-JP" altLang="en-US"/>
              <a:t>早期に発見できれば、その後の妊娠、</a:t>
            </a:r>
            <a:br>
              <a:rPr lang="en-US" altLang="ja-JP"/>
            </a:br>
            <a:r>
              <a:rPr lang="ja-JP" altLang="en-US"/>
              <a:t>出産の可能性を残すことができます。</a:t>
            </a:r>
            <a:endParaRPr lang="ja-JP" altLang="en-US" dirty="0"/>
          </a:p>
        </p:txBody>
      </p:sp>
      <p:pic>
        <p:nvPicPr>
          <p:cNvPr id="24" name="図 23">
            <a:extLst>
              <a:ext uri="{FF2B5EF4-FFF2-40B4-BE49-F238E27FC236}">
                <a16:creationId xmlns:a16="http://schemas.microsoft.com/office/drawing/2014/main" id="{A06B6537-ABEB-4779-AD8E-D02BE1641A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1164" y="303652"/>
            <a:ext cx="844943" cy="1008000"/>
          </a:xfrm>
          <a:prstGeom prst="rect">
            <a:avLst/>
          </a:prstGeom>
        </p:spPr>
      </p:pic>
      <p:sp>
        <p:nvSpPr>
          <p:cNvPr id="21" name="テキスト ボックス 20">
            <a:extLst>
              <a:ext uri="{FF2B5EF4-FFF2-40B4-BE49-F238E27FC236}">
                <a16:creationId xmlns:a16="http://schemas.microsoft.com/office/drawing/2014/main" id="{C1B8F9C0-327E-4FBA-B472-459D78335B77}"/>
              </a:ext>
            </a:extLst>
          </p:cNvPr>
          <p:cNvSpPr txBox="1"/>
          <p:nvPr/>
        </p:nvSpPr>
        <p:spPr>
          <a:xfrm>
            <a:off x="8778753" y="1495242"/>
            <a:ext cx="562975" cy="230832"/>
          </a:xfrm>
          <a:prstGeom prst="rect">
            <a:avLst/>
          </a:prstGeom>
          <a:noFill/>
        </p:spPr>
        <p:txBody>
          <a:bodyPr wrap="none" rtlCol="0">
            <a:spAutoFit/>
          </a:bodyPr>
          <a:lstStyle/>
          <a:p>
            <a:pPr algn="ctr"/>
            <a:r>
              <a:rPr lang="ja-JP" altLang="en-US" sz="900">
                <a:latin typeface="+mn-ea"/>
              </a:rPr>
              <a:t>えんすい</a:t>
            </a:r>
            <a:endParaRPr lang="ja-JP" altLang="en-US" sz="900" dirty="0">
              <a:latin typeface="+mn-ea"/>
            </a:endParaRPr>
          </a:p>
        </p:txBody>
      </p:sp>
      <p:sp>
        <p:nvSpPr>
          <p:cNvPr id="22" name="テキスト ボックス 21">
            <a:extLst>
              <a:ext uri="{FF2B5EF4-FFF2-40B4-BE49-F238E27FC236}">
                <a16:creationId xmlns:a16="http://schemas.microsoft.com/office/drawing/2014/main" id="{E1485C53-EE78-41CB-AD2C-1343156B82A2}"/>
              </a:ext>
            </a:extLst>
          </p:cNvPr>
          <p:cNvSpPr txBox="1"/>
          <p:nvPr/>
        </p:nvSpPr>
        <p:spPr>
          <a:xfrm>
            <a:off x="4696548" y="2171081"/>
            <a:ext cx="562975" cy="230832"/>
          </a:xfrm>
          <a:prstGeom prst="rect">
            <a:avLst/>
          </a:prstGeom>
          <a:noFill/>
        </p:spPr>
        <p:txBody>
          <a:bodyPr wrap="none" rtlCol="0">
            <a:spAutoFit/>
          </a:bodyPr>
          <a:lstStyle/>
          <a:p>
            <a:pPr algn="ctr"/>
            <a:r>
              <a:rPr lang="ja-JP" altLang="en-US" sz="900">
                <a:latin typeface="+mn-ea"/>
              </a:rPr>
              <a:t>えんすい</a:t>
            </a:r>
            <a:endParaRPr lang="ja-JP" altLang="en-US" sz="900" dirty="0">
              <a:latin typeface="+mn-ea"/>
            </a:endParaRPr>
          </a:p>
        </p:txBody>
      </p:sp>
      <p:sp>
        <p:nvSpPr>
          <p:cNvPr id="27" name="テキスト ボックス 26">
            <a:extLst>
              <a:ext uri="{FF2B5EF4-FFF2-40B4-BE49-F238E27FC236}">
                <a16:creationId xmlns:a16="http://schemas.microsoft.com/office/drawing/2014/main" id="{65167ED5-D18E-441C-A45E-AE3DBF5649E0}"/>
              </a:ext>
            </a:extLst>
          </p:cNvPr>
          <p:cNvSpPr txBox="1"/>
          <p:nvPr/>
        </p:nvSpPr>
        <p:spPr>
          <a:xfrm>
            <a:off x="1824614" y="1495242"/>
            <a:ext cx="373820" cy="230832"/>
          </a:xfrm>
          <a:prstGeom prst="rect">
            <a:avLst/>
          </a:prstGeom>
          <a:noFill/>
        </p:spPr>
        <p:txBody>
          <a:bodyPr wrap="none" rtlCol="0">
            <a:spAutoFit/>
          </a:bodyPr>
          <a:lstStyle/>
          <a:p>
            <a:pPr algn="ctr"/>
            <a:r>
              <a:rPr lang="ja-JP" altLang="en-US" sz="900">
                <a:latin typeface="+mn-ea"/>
              </a:rPr>
              <a:t>けい</a:t>
            </a:r>
            <a:endParaRPr lang="ja-JP" altLang="en-US" sz="900" dirty="0">
              <a:latin typeface="+mn-ea"/>
            </a:endParaRPr>
          </a:p>
        </p:txBody>
      </p:sp>
      <p:sp>
        <p:nvSpPr>
          <p:cNvPr id="28" name="テキスト ボックス 27">
            <a:extLst>
              <a:ext uri="{FF2B5EF4-FFF2-40B4-BE49-F238E27FC236}">
                <a16:creationId xmlns:a16="http://schemas.microsoft.com/office/drawing/2014/main" id="{0C56A3B0-350B-4FB9-9863-01190F291562}"/>
              </a:ext>
            </a:extLst>
          </p:cNvPr>
          <p:cNvSpPr txBox="1"/>
          <p:nvPr/>
        </p:nvSpPr>
        <p:spPr>
          <a:xfrm>
            <a:off x="5318591" y="3183364"/>
            <a:ext cx="537327" cy="215444"/>
          </a:xfrm>
          <a:prstGeom prst="rect">
            <a:avLst/>
          </a:prstGeom>
          <a:noFill/>
        </p:spPr>
        <p:txBody>
          <a:bodyPr wrap="none" rtlCol="0">
            <a:spAutoFit/>
          </a:bodyPr>
          <a:lstStyle/>
          <a:p>
            <a:pPr algn="ctr"/>
            <a:r>
              <a:rPr lang="ja-JP" altLang="en-US" sz="800" b="1">
                <a:solidFill>
                  <a:schemeClr val="bg1"/>
                </a:solidFill>
                <a:latin typeface="+mn-ea"/>
              </a:rPr>
              <a:t>えんすい</a:t>
            </a:r>
            <a:endParaRPr lang="ja-JP" altLang="en-US" sz="800" b="1" dirty="0">
              <a:solidFill>
                <a:schemeClr val="bg1"/>
              </a:solidFill>
              <a:latin typeface="+mn-ea"/>
            </a:endParaRPr>
          </a:p>
        </p:txBody>
      </p:sp>
      <p:sp>
        <p:nvSpPr>
          <p:cNvPr id="29" name="テキスト ボックス 28">
            <a:extLst>
              <a:ext uri="{FF2B5EF4-FFF2-40B4-BE49-F238E27FC236}">
                <a16:creationId xmlns:a16="http://schemas.microsoft.com/office/drawing/2014/main" id="{AD6BFBC5-67FB-4841-9C9D-F57EA85FFEBA}"/>
              </a:ext>
            </a:extLst>
          </p:cNvPr>
          <p:cNvSpPr txBox="1"/>
          <p:nvPr/>
        </p:nvSpPr>
        <p:spPr>
          <a:xfrm>
            <a:off x="8861189" y="4099410"/>
            <a:ext cx="518091" cy="215444"/>
          </a:xfrm>
          <a:prstGeom prst="rect">
            <a:avLst/>
          </a:prstGeom>
          <a:noFill/>
        </p:spPr>
        <p:txBody>
          <a:bodyPr wrap="none" rtlCol="0">
            <a:spAutoFit/>
          </a:bodyPr>
          <a:lstStyle/>
          <a:p>
            <a:pPr algn="ctr"/>
            <a:r>
              <a:rPr lang="ja-JP" altLang="en-US" sz="800">
                <a:latin typeface="+mn-ea"/>
              </a:rPr>
              <a:t>えんすい</a:t>
            </a:r>
            <a:endParaRPr lang="ja-JP" altLang="en-US" sz="800" dirty="0">
              <a:latin typeface="+mn-ea"/>
            </a:endParaRPr>
          </a:p>
        </p:txBody>
      </p:sp>
      <p:sp>
        <p:nvSpPr>
          <p:cNvPr id="30" name="テキスト ボックス 29">
            <a:extLst>
              <a:ext uri="{FF2B5EF4-FFF2-40B4-BE49-F238E27FC236}">
                <a16:creationId xmlns:a16="http://schemas.microsoft.com/office/drawing/2014/main" id="{2B25ABAF-248F-41D6-8585-52246E5F622C}"/>
              </a:ext>
            </a:extLst>
          </p:cNvPr>
          <p:cNvSpPr txBox="1"/>
          <p:nvPr/>
        </p:nvSpPr>
        <p:spPr>
          <a:xfrm>
            <a:off x="7568214" y="4094063"/>
            <a:ext cx="351378" cy="215444"/>
          </a:xfrm>
          <a:prstGeom prst="rect">
            <a:avLst/>
          </a:prstGeom>
          <a:noFill/>
        </p:spPr>
        <p:txBody>
          <a:bodyPr wrap="none" rtlCol="0">
            <a:spAutoFit/>
          </a:bodyPr>
          <a:lstStyle/>
          <a:p>
            <a:pPr algn="ctr"/>
            <a:r>
              <a:rPr lang="ja-JP" altLang="en-US" sz="800">
                <a:latin typeface="+mn-ea"/>
              </a:rPr>
              <a:t>けい</a:t>
            </a:r>
            <a:endParaRPr lang="ja-JP" altLang="en-US" sz="800" dirty="0">
              <a:latin typeface="+mn-ea"/>
            </a:endParaRPr>
          </a:p>
        </p:txBody>
      </p:sp>
    </p:spTree>
    <p:extLst>
      <p:ext uri="{BB962C8B-B14F-4D97-AF65-F5344CB8AC3E}">
        <p14:creationId xmlns:p14="http://schemas.microsoft.com/office/powerpoint/2010/main" val="248442050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127125" y="1508924"/>
            <a:ext cx="2518318" cy="215444"/>
          </a:xfrm>
          <a:prstGeom prst="rect">
            <a:avLst/>
          </a:prstGeom>
        </p:spPr>
        <p:txBody>
          <a:bodyPr wrap="none" lIns="0" tIns="0" rIns="0" bIns="0">
            <a:spAutoFit/>
          </a:bodyPr>
          <a:lstStyle/>
          <a:p>
            <a:r>
              <a:rPr lang="en-US" altLang="ja-JP" sz="1400" dirty="0">
                <a:solidFill>
                  <a:sysClr val="windowText" lastClr="000000"/>
                </a:solidFill>
                <a:latin typeface="+mn-ea"/>
              </a:rPr>
              <a:t>[</a:t>
            </a:r>
            <a:r>
              <a:rPr lang="ja-JP" altLang="en-US" sz="1400" dirty="0">
                <a:solidFill>
                  <a:sysClr val="windowText" lastClr="000000"/>
                </a:solidFill>
                <a:latin typeface="+mn-ea"/>
              </a:rPr>
              <a:t>例</a:t>
            </a:r>
            <a:r>
              <a:rPr lang="en-US" altLang="ja-JP" sz="1400" dirty="0">
                <a:solidFill>
                  <a:sysClr val="windowText" lastClr="000000"/>
                </a:solidFill>
                <a:latin typeface="+mn-ea"/>
              </a:rPr>
              <a:t>]</a:t>
            </a:r>
            <a:r>
              <a:rPr lang="ja-JP" altLang="en-US" sz="1400" dirty="0">
                <a:solidFill>
                  <a:sysClr val="windowText" lastClr="000000"/>
                </a:solidFill>
                <a:latin typeface="+mn-ea"/>
              </a:rPr>
              <a:t> </a:t>
            </a:r>
            <a:r>
              <a:rPr lang="ja-JP" altLang="ja-JP" sz="1400" dirty="0">
                <a:solidFill>
                  <a:sysClr val="windowText" lastClr="000000"/>
                </a:solidFill>
                <a:latin typeface="+mn-ea"/>
              </a:rPr>
              <a:t>広汎子宮全摘出術の後遺症</a:t>
            </a:r>
          </a:p>
        </p:txBody>
      </p:sp>
      <p:sp>
        <p:nvSpPr>
          <p:cNvPr id="14" name="正方形/長方形 13"/>
          <p:cNvSpPr/>
          <p:nvPr/>
        </p:nvSpPr>
        <p:spPr>
          <a:xfrm>
            <a:off x="1127137" y="4212013"/>
            <a:ext cx="1939334"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r>
              <a:rPr lang="ja-JP" altLang="en-US" b="1" dirty="0">
                <a:solidFill>
                  <a:srgbClr val="00B0F0"/>
                </a:solidFill>
                <a:latin typeface="+mn-ea"/>
              </a:rPr>
              <a:t>卵巣欠落症候群</a:t>
            </a:r>
          </a:p>
        </p:txBody>
      </p:sp>
      <p:sp>
        <p:nvSpPr>
          <p:cNvPr id="18" name="テキスト ボックス 17"/>
          <p:cNvSpPr txBox="1"/>
          <p:nvPr/>
        </p:nvSpPr>
        <p:spPr>
          <a:xfrm>
            <a:off x="1127141" y="4536006"/>
            <a:ext cx="2515112" cy="573940"/>
          </a:xfrm>
          <a:prstGeom prst="rect">
            <a:avLst/>
          </a:prstGeom>
          <a:noFill/>
        </p:spPr>
        <p:txBody>
          <a:bodyPr wrap="none" lIns="0" tIns="0" rIns="0" bIns="0" rtlCol="0">
            <a:spAutoFit/>
          </a:bodyPr>
          <a:lstStyle/>
          <a:p>
            <a:pPr>
              <a:lnSpc>
                <a:spcPct val="110000"/>
              </a:lnSpc>
            </a:pPr>
            <a:r>
              <a:rPr lang="ja-JP" altLang="en-US" sz="1200" dirty="0">
                <a:solidFill>
                  <a:srgbClr val="000000"/>
                </a:solidFill>
                <a:latin typeface="+mn-ea"/>
              </a:rPr>
              <a:t>ほてり、肩こり、発汗、動悸</a:t>
            </a:r>
            <a:r>
              <a:rPr lang="ja-JP" altLang="en-US" sz="1200">
                <a:solidFill>
                  <a:srgbClr val="000000"/>
                </a:solidFill>
                <a:latin typeface="+mn-ea"/>
              </a:rPr>
              <a:t>、イライラなどの</a:t>
            </a:r>
            <a:br>
              <a:rPr lang="en-US" altLang="ja-JP" sz="1200">
                <a:solidFill>
                  <a:srgbClr val="000000"/>
                </a:solidFill>
                <a:latin typeface="+mn-ea"/>
              </a:rPr>
            </a:br>
            <a:r>
              <a:rPr lang="ja-JP" altLang="en-US" sz="1200">
                <a:solidFill>
                  <a:srgbClr val="000000"/>
                </a:solidFill>
                <a:latin typeface="+mn-ea"/>
              </a:rPr>
              <a:t>更</a:t>
            </a:r>
            <a:r>
              <a:rPr lang="ja-JP" altLang="en-US" sz="1200" dirty="0">
                <a:solidFill>
                  <a:srgbClr val="000000"/>
                </a:solidFill>
                <a:latin typeface="+mn-ea"/>
              </a:rPr>
              <a:t>年期障害のような症状。</a:t>
            </a:r>
            <a:br>
              <a:rPr lang="en-US" altLang="ja-JP" sz="1200" dirty="0">
                <a:solidFill>
                  <a:srgbClr val="000000"/>
                </a:solidFill>
                <a:latin typeface="+mn-ea"/>
              </a:rPr>
            </a:br>
            <a:r>
              <a:rPr lang="en-US" altLang="ja-JP" sz="1100" dirty="0">
                <a:solidFill>
                  <a:srgbClr val="000000"/>
                </a:solidFill>
                <a:latin typeface="+mn-ea"/>
              </a:rPr>
              <a:t>(</a:t>
            </a:r>
            <a:r>
              <a:rPr lang="ja-JP" altLang="en-US" sz="1100" dirty="0">
                <a:solidFill>
                  <a:srgbClr val="000000"/>
                </a:solidFill>
                <a:latin typeface="+mn-ea"/>
              </a:rPr>
              <a:t>特に若い年齢では症状が強くなる</a:t>
            </a:r>
            <a:r>
              <a:rPr lang="en-US" altLang="ja-JP" sz="1100" dirty="0">
                <a:solidFill>
                  <a:srgbClr val="000000"/>
                </a:solidFill>
                <a:latin typeface="+mn-ea"/>
              </a:rPr>
              <a:t>)</a:t>
            </a:r>
            <a:endParaRPr lang="ja-JP" altLang="en-US" sz="1100" dirty="0">
              <a:solidFill>
                <a:srgbClr val="000000"/>
              </a:solidFill>
              <a:latin typeface="+mn-ea"/>
            </a:endParaRPr>
          </a:p>
        </p:txBody>
      </p:sp>
      <p:sp>
        <p:nvSpPr>
          <p:cNvPr id="9" name="正方形/長方形 8"/>
          <p:cNvSpPr/>
          <p:nvPr/>
        </p:nvSpPr>
        <p:spPr>
          <a:xfrm>
            <a:off x="4562130" y="1944013"/>
            <a:ext cx="1598797"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r>
              <a:rPr lang="ja-JP" altLang="en-US" b="1" dirty="0">
                <a:solidFill>
                  <a:srgbClr val="00B0F0"/>
                </a:solidFill>
                <a:latin typeface="+mn-ea"/>
              </a:rPr>
              <a:t>性生活の悩み</a:t>
            </a:r>
          </a:p>
        </p:txBody>
      </p:sp>
      <p:sp>
        <p:nvSpPr>
          <p:cNvPr id="16" name="テキスト ボックス 15"/>
          <p:cNvSpPr txBox="1"/>
          <p:nvPr/>
        </p:nvSpPr>
        <p:spPr>
          <a:xfrm>
            <a:off x="4562129" y="2268000"/>
            <a:ext cx="3053217" cy="386003"/>
          </a:xfrm>
          <a:prstGeom prst="rect">
            <a:avLst/>
          </a:prstGeom>
          <a:noFill/>
        </p:spPr>
        <p:txBody>
          <a:bodyPr wrap="square" lIns="0" tIns="0" rIns="0" bIns="0" rtlCol="0">
            <a:spAutoFit/>
          </a:bodyPr>
          <a:lstStyle/>
          <a:p>
            <a:pPr>
              <a:lnSpc>
                <a:spcPct val="110000"/>
              </a:lnSpc>
            </a:pPr>
            <a:r>
              <a:rPr lang="ja-JP" altLang="en-US" sz="1200" dirty="0">
                <a:solidFill>
                  <a:srgbClr val="000000"/>
                </a:solidFill>
                <a:latin typeface="+mn-ea"/>
              </a:rPr>
              <a:t>腟の乾燥感、なめらかさの</a:t>
            </a:r>
            <a:r>
              <a:rPr lang="ja-JP" altLang="en-US" sz="1200">
                <a:solidFill>
                  <a:srgbClr val="000000"/>
                </a:solidFill>
                <a:latin typeface="+mn-ea"/>
              </a:rPr>
              <a:t>低下、性交</a:t>
            </a:r>
            <a:r>
              <a:rPr lang="ja-JP" altLang="en-US" sz="1200" dirty="0">
                <a:solidFill>
                  <a:srgbClr val="000000"/>
                </a:solidFill>
                <a:latin typeface="+mn-ea"/>
              </a:rPr>
              <a:t>時の痛み。</a:t>
            </a:r>
            <a:br>
              <a:rPr lang="en-US" altLang="ja-JP" sz="1200" dirty="0">
                <a:solidFill>
                  <a:srgbClr val="000000"/>
                </a:solidFill>
                <a:latin typeface="+mn-ea"/>
              </a:rPr>
            </a:br>
            <a:r>
              <a:rPr lang="ja-JP" altLang="en-US" sz="1200" dirty="0">
                <a:solidFill>
                  <a:srgbClr val="000000"/>
                </a:solidFill>
                <a:latin typeface="+mn-ea"/>
              </a:rPr>
              <a:t>腟が狭くなる、短くなるなど。</a:t>
            </a:r>
          </a:p>
        </p:txBody>
      </p:sp>
      <p:sp>
        <p:nvSpPr>
          <p:cNvPr id="52" name="正方形/長方形 51"/>
          <p:cNvSpPr/>
          <p:nvPr/>
        </p:nvSpPr>
        <p:spPr>
          <a:xfrm>
            <a:off x="4562130" y="1832923"/>
            <a:ext cx="3067740" cy="3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正方形/長方形 7"/>
          <p:cNvSpPr/>
          <p:nvPr/>
        </p:nvSpPr>
        <p:spPr>
          <a:xfrm>
            <a:off x="7997135" y="1944013"/>
            <a:ext cx="1806582"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r>
              <a:rPr lang="ja-JP" altLang="en-US" b="1" dirty="0">
                <a:solidFill>
                  <a:srgbClr val="00B0F0"/>
                </a:solidFill>
                <a:latin typeface="+mn-ea"/>
              </a:rPr>
              <a:t>排尿・排便障害</a:t>
            </a:r>
          </a:p>
        </p:txBody>
      </p:sp>
      <p:sp>
        <p:nvSpPr>
          <p:cNvPr id="17" name="テキスト ボックス 16"/>
          <p:cNvSpPr txBox="1"/>
          <p:nvPr/>
        </p:nvSpPr>
        <p:spPr>
          <a:xfrm>
            <a:off x="7997135" y="2268000"/>
            <a:ext cx="3067740" cy="386003"/>
          </a:xfrm>
          <a:prstGeom prst="rect">
            <a:avLst/>
          </a:prstGeom>
          <a:noFill/>
        </p:spPr>
        <p:txBody>
          <a:bodyPr wrap="square" lIns="0" tIns="0" rIns="0" bIns="0" rtlCol="0">
            <a:spAutoFit/>
          </a:bodyPr>
          <a:lstStyle/>
          <a:p>
            <a:pPr>
              <a:lnSpc>
                <a:spcPct val="110000"/>
              </a:lnSpc>
            </a:pPr>
            <a:r>
              <a:rPr lang="ja-JP" altLang="en-US" sz="1200" dirty="0">
                <a:solidFill>
                  <a:srgbClr val="000000"/>
                </a:solidFill>
                <a:latin typeface="+mn-ea"/>
              </a:rPr>
              <a:t>尿が出にくくなる、尿がたまって</a:t>
            </a:r>
            <a:r>
              <a:rPr lang="ja-JP" altLang="en-US" sz="1200">
                <a:solidFill>
                  <a:srgbClr val="000000"/>
                </a:solidFill>
                <a:latin typeface="+mn-ea"/>
              </a:rPr>
              <a:t>いても尿意</a:t>
            </a:r>
            <a:r>
              <a:rPr lang="ja-JP" altLang="en-US" sz="1200" dirty="0">
                <a:solidFill>
                  <a:srgbClr val="000000"/>
                </a:solidFill>
                <a:latin typeface="+mn-ea"/>
              </a:rPr>
              <a:t>を感じない。</a:t>
            </a:r>
            <a:br>
              <a:rPr lang="en-US" altLang="ja-JP" sz="1200" dirty="0">
                <a:solidFill>
                  <a:srgbClr val="000000"/>
                </a:solidFill>
                <a:latin typeface="+mn-ea"/>
              </a:rPr>
            </a:br>
            <a:r>
              <a:rPr lang="ja-JP" altLang="en-US" sz="1200" dirty="0">
                <a:solidFill>
                  <a:srgbClr val="000000"/>
                </a:solidFill>
                <a:latin typeface="+mn-ea"/>
              </a:rPr>
              <a:t>尿が漏れる、便秘、</a:t>
            </a:r>
            <a:r>
              <a:rPr lang="ja-JP" altLang="en-US" sz="1200">
                <a:solidFill>
                  <a:srgbClr val="000000"/>
                </a:solidFill>
                <a:latin typeface="+mn-ea"/>
              </a:rPr>
              <a:t>便が出にくい</a:t>
            </a:r>
            <a:r>
              <a:rPr lang="ja-JP" altLang="en-US" sz="1200" dirty="0">
                <a:solidFill>
                  <a:srgbClr val="000000"/>
                </a:solidFill>
                <a:latin typeface="+mn-ea"/>
              </a:rPr>
              <a:t>など。</a:t>
            </a:r>
          </a:p>
        </p:txBody>
      </p:sp>
      <p:sp>
        <p:nvSpPr>
          <p:cNvPr id="53" name="正方形/長方形 52"/>
          <p:cNvSpPr/>
          <p:nvPr/>
        </p:nvSpPr>
        <p:spPr>
          <a:xfrm>
            <a:off x="7997135" y="1832923"/>
            <a:ext cx="3067740" cy="3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正方形/長方形 9"/>
          <p:cNvSpPr/>
          <p:nvPr/>
        </p:nvSpPr>
        <p:spPr>
          <a:xfrm>
            <a:off x="1127125" y="1944013"/>
            <a:ext cx="136575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r>
              <a:rPr lang="ja-JP" altLang="en-US" b="1">
                <a:solidFill>
                  <a:srgbClr val="00B0F0"/>
                </a:solidFill>
                <a:latin typeface="+mn-ea"/>
              </a:rPr>
              <a:t>妊孕性の</a:t>
            </a:r>
            <a:r>
              <a:rPr lang="ja-JP" altLang="en-US" b="1" dirty="0">
                <a:solidFill>
                  <a:srgbClr val="00B0F0"/>
                </a:solidFill>
                <a:latin typeface="+mn-ea"/>
              </a:rPr>
              <a:t>喪失</a:t>
            </a:r>
          </a:p>
        </p:txBody>
      </p:sp>
      <p:sp>
        <p:nvSpPr>
          <p:cNvPr id="15" name="テキスト ボックス 14"/>
          <p:cNvSpPr txBox="1"/>
          <p:nvPr/>
        </p:nvSpPr>
        <p:spPr>
          <a:xfrm>
            <a:off x="1127125" y="2268013"/>
            <a:ext cx="1329445" cy="182871"/>
          </a:xfrm>
          <a:prstGeom prst="rect">
            <a:avLst/>
          </a:prstGeom>
          <a:noFill/>
        </p:spPr>
        <p:txBody>
          <a:bodyPr wrap="none" lIns="0" tIns="0" rIns="0" bIns="0" rtlCol="0">
            <a:spAutoFit/>
          </a:bodyPr>
          <a:lstStyle/>
          <a:p>
            <a:pPr>
              <a:lnSpc>
                <a:spcPct val="110000"/>
              </a:lnSpc>
            </a:pPr>
            <a:r>
              <a:rPr lang="ja-JP" altLang="en-US" sz="1200" dirty="0">
                <a:solidFill>
                  <a:srgbClr val="000000"/>
                </a:solidFill>
                <a:latin typeface="+mn-ea"/>
              </a:rPr>
              <a:t>妊娠できなくなる。</a:t>
            </a:r>
          </a:p>
        </p:txBody>
      </p:sp>
      <p:sp>
        <p:nvSpPr>
          <p:cNvPr id="51" name="正方形/長方形 50"/>
          <p:cNvSpPr/>
          <p:nvPr/>
        </p:nvSpPr>
        <p:spPr>
          <a:xfrm>
            <a:off x="1127125" y="1832923"/>
            <a:ext cx="3067740" cy="3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 name="正方形/長方形 53"/>
          <p:cNvSpPr/>
          <p:nvPr/>
        </p:nvSpPr>
        <p:spPr>
          <a:xfrm>
            <a:off x="1127125" y="4100923"/>
            <a:ext cx="2722079" cy="3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正方形/長方形 10"/>
          <p:cNvSpPr/>
          <p:nvPr/>
        </p:nvSpPr>
        <p:spPr>
          <a:xfrm>
            <a:off x="4108450" y="4212000"/>
            <a:ext cx="2133597"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r>
              <a:rPr lang="ja-JP" altLang="en-US" b="1">
                <a:solidFill>
                  <a:srgbClr val="00B0F0"/>
                </a:solidFill>
                <a:latin typeface="+mn-ea"/>
              </a:rPr>
              <a:t>骨粗鬆症リスク</a:t>
            </a:r>
            <a:r>
              <a:rPr lang="ja-JP" altLang="en-US" b="1" dirty="0">
                <a:solidFill>
                  <a:srgbClr val="00B0F0"/>
                </a:solidFill>
                <a:latin typeface="+mn-ea"/>
              </a:rPr>
              <a:t>の増加</a:t>
            </a:r>
          </a:p>
        </p:txBody>
      </p:sp>
      <p:sp>
        <p:nvSpPr>
          <p:cNvPr id="55" name="正方形/長方形 54"/>
          <p:cNvSpPr/>
          <p:nvPr/>
        </p:nvSpPr>
        <p:spPr>
          <a:xfrm>
            <a:off x="4108450" y="4100923"/>
            <a:ext cx="2073965" cy="3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正方形/長方形 11"/>
          <p:cNvSpPr/>
          <p:nvPr/>
        </p:nvSpPr>
        <p:spPr>
          <a:xfrm>
            <a:off x="6441662" y="4212000"/>
            <a:ext cx="1947649"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r>
              <a:rPr lang="ja-JP" altLang="en-US" b="1" dirty="0">
                <a:solidFill>
                  <a:srgbClr val="00B0F0"/>
                </a:solidFill>
                <a:latin typeface="+mn-ea"/>
              </a:rPr>
              <a:t>転移・</a:t>
            </a:r>
            <a:r>
              <a:rPr lang="ja-JP" altLang="en-US" b="1">
                <a:solidFill>
                  <a:srgbClr val="00B0F0"/>
                </a:solidFill>
                <a:latin typeface="+mn-ea"/>
              </a:rPr>
              <a:t>再発の可能性</a:t>
            </a:r>
            <a:endParaRPr lang="ja-JP" altLang="en-US" b="1" dirty="0">
              <a:solidFill>
                <a:srgbClr val="00B0F0"/>
              </a:solidFill>
              <a:latin typeface="+mn-ea"/>
            </a:endParaRPr>
          </a:p>
        </p:txBody>
      </p:sp>
      <p:sp>
        <p:nvSpPr>
          <p:cNvPr id="56" name="正方形/長方形 55"/>
          <p:cNvSpPr/>
          <p:nvPr/>
        </p:nvSpPr>
        <p:spPr>
          <a:xfrm>
            <a:off x="6441661" y="4100923"/>
            <a:ext cx="2073965" cy="3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正方形/長方形 12"/>
          <p:cNvSpPr/>
          <p:nvPr/>
        </p:nvSpPr>
        <p:spPr>
          <a:xfrm>
            <a:off x="8774872" y="4212013"/>
            <a:ext cx="1212084"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r>
              <a:rPr lang="ja-JP" altLang="en-US" b="1" dirty="0">
                <a:solidFill>
                  <a:srgbClr val="00B0F0"/>
                </a:solidFill>
                <a:latin typeface="+mn-ea"/>
              </a:rPr>
              <a:t>リンパ浮腫</a:t>
            </a:r>
          </a:p>
        </p:txBody>
      </p:sp>
      <p:sp>
        <p:nvSpPr>
          <p:cNvPr id="19" name="テキスト ボックス 18"/>
          <p:cNvSpPr txBox="1"/>
          <p:nvPr/>
        </p:nvSpPr>
        <p:spPr>
          <a:xfrm>
            <a:off x="8774891" y="4536014"/>
            <a:ext cx="2513509" cy="182871"/>
          </a:xfrm>
          <a:prstGeom prst="rect">
            <a:avLst/>
          </a:prstGeom>
          <a:noFill/>
        </p:spPr>
        <p:txBody>
          <a:bodyPr wrap="none" lIns="0" tIns="0" rIns="0" bIns="0" rtlCol="0">
            <a:spAutoFit/>
          </a:bodyPr>
          <a:lstStyle/>
          <a:p>
            <a:pPr>
              <a:lnSpc>
                <a:spcPct val="110000"/>
              </a:lnSpc>
            </a:pPr>
            <a:r>
              <a:rPr lang="ja-JP" altLang="en-US" sz="1200" spc="-30" dirty="0">
                <a:solidFill>
                  <a:srgbClr val="000000"/>
                </a:solidFill>
                <a:latin typeface="+mn-ea"/>
              </a:rPr>
              <a:t>リンパの流れが</a:t>
            </a:r>
            <a:r>
              <a:rPr lang="ja-JP" altLang="en-US" sz="1200" spc="-30">
                <a:solidFill>
                  <a:srgbClr val="000000"/>
                </a:solidFill>
                <a:latin typeface="+mn-ea"/>
              </a:rPr>
              <a:t>とどこおり、下半身</a:t>
            </a:r>
            <a:r>
              <a:rPr lang="ja-JP" altLang="en-US" sz="1200" spc="-30" dirty="0">
                <a:solidFill>
                  <a:srgbClr val="000000"/>
                </a:solidFill>
                <a:latin typeface="+mn-ea"/>
              </a:rPr>
              <a:t>がむくむ。</a:t>
            </a:r>
          </a:p>
        </p:txBody>
      </p:sp>
      <p:sp>
        <p:nvSpPr>
          <p:cNvPr id="49" name="テキスト ボックス 48"/>
          <p:cNvSpPr txBox="1"/>
          <p:nvPr/>
        </p:nvSpPr>
        <p:spPr>
          <a:xfrm>
            <a:off x="9919873" y="5872523"/>
            <a:ext cx="1077408" cy="343684"/>
          </a:xfrm>
          <a:prstGeom prst="rect">
            <a:avLst/>
          </a:prstGeom>
          <a:noFill/>
        </p:spPr>
        <p:txBody>
          <a:bodyPr wrap="none" lIns="0" tIns="0" rIns="0" bIns="0" rtlCol="0">
            <a:spAutoFit/>
          </a:bodyPr>
          <a:lstStyle/>
          <a:p>
            <a:pPr>
              <a:lnSpc>
                <a:spcPct val="110000"/>
              </a:lnSpc>
            </a:pPr>
            <a:r>
              <a:rPr lang="ja-JP" altLang="en-US" sz="700" dirty="0">
                <a:solidFill>
                  <a:srgbClr val="000000"/>
                </a:solidFill>
                <a:latin typeface="+mn-ea"/>
              </a:rPr>
              <a:t>資料提供：</a:t>
            </a:r>
            <a:br>
              <a:rPr lang="en-US" altLang="ja-JP" sz="700" dirty="0">
                <a:solidFill>
                  <a:srgbClr val="000000"/>
                </a:solidFill>
                <a:latin typeface="+mn-ea"/>
              </a:rPr>
            </a:br>
            <a:r>
              <a:rPr lang="ja-JP" altLang="en-US" sz="700" dirty="0">
                <a:solidFill>
                  <a:srgbClr val="000000"/>
                </a:solidFill>
                <a:latin typeface="+mn-ea"/>
              </a:rPr>
              <a:t>学校法人後藤学園附属</a:t>
            </a:r>
            <a:br>
              <a:rPr lang="en-US" altLang="ja-JP" sz="700" dirty="0">
                <a:solidFill>
                  <a:srgbClr val="000000"/>
                </a:solidFill>
                <a:latin typeface="+mn-ea"/>
              </a:rPr>
            </a:br>
            <a:r>
              <a:rPr lang="ja-JP" altLang="en-US" sz="700" dirty="0">
                <a:solidFill>
                  <a:srgbClr val="000000"/>
                </a:solidFill>
                <a:latin typeface="+mn-ea"/>
              </a:rPr>
              <a:t>リンパ浮腫研究所</a:t>
            </a:r>
          </a:p>
        </p:txBody>
      </p:sp>
      <p:sp>
        <p:nvSpPr>
          <p:cNvPr id="57" name="正方形/長方形 56"/>
          <p:cNvSpPr/>
          <p:nvPr/>
        </p:nvSpPr>
        <p:spPr>
          <a:xfrm>
            <a:off x="8774872" y="4100923"/>
            <a:ext cx="2290003" cy="3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 name="正方形/長方形 20"/>
          <p:cNvSpPr>
            <a:spLocks noChangeArrowheads="1"/>
          </p:cNvSpPr>
          <p:nvPr/>
        </p:nvSpPr>
        <p:spPr bwMode="auto">
          <a:xfrm>
            <a:off x="6452704" y="6386443"/>
            <a:ext cx="5464119" cy="28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nchorCtr="0">
            <a:spAutoFit/>
          </a:bodyPr>
          <a:lstStyle/>
          <a:p>
            <a:pPr fontAlgn="base">
              <a:spcAft>
                <a:spcPct val="0"/>
              </a:spcAft>
            </a:pPr>
            <a:r>
              <a:rPr lang="ja-JP" altLang="en-US" sz="800" dirty="0">
                <a:solidFill>
                  <a:srgbClr val="000000"/>
                </a:solidFill>
                <a:latin typeface="+mn-ea"/>
                <a:cs typeface="Arial" panose="020B0604020202020204" pitchFamily="34" charset="0"/>
              </a:rPr>
              <a:t>国立がん研究センターがん対策情報センター　患者必携 子宮・卵巣のがんの療養情報</a:t>
            </a:r>
            <a:endParaRPr lang="en-US" altLang="ja-JP" sz="800" dirty="0">
              <a:solidFill>
                <a:srgbClr val="000000"/>
              </a:solidFill>
              <a:latin typeface="+mn-ea"/>
              <a:cs typeface="Arial" panose="020B0604020202020204" pitchFamily="34" charset="0"/>
            </a:endParaRPr>
          </a:p>
          <a:p>
            <a:pPr fontAlgn="base">
              <a:spcAft>
                <a:spcPct val="0"/>
              </a:spcAft>
            </a:pPr>
            <a:r>
              <a:rPr lang="ja-JP" altLang="en-US" sz="800" dirty="0">
                <a:solidFill>
                  <a:srgbClr val="000000"/>
                </a:solidFill>
                <a:latin typeface="+mn-ea"/>
                <a:cs typeface="Arial" panose="020B0604020202020204" pitchFamily="34" charset="0"/>
              </a:rPr>
              <a:t>日本婦人科腫瘍学会編　患者さんとご家族のための子宮頸がん・子宮体がん・卵巣がん　治療ガイドラインの解説　金原出版 より作成</a:t>
            </a:r>
            <a:endParaRPr lang="en-US" altLang="ja-JP" sz="800" dirty="0">
              <a:solidFill>
                <a:srgbClr val="000000"/>
              </a:solidFill>
              <a:latin typeface="+mn-ea"/>
              <a:cs typeface="Arial" panose="020B0604020202020204" pitchFamily="34" charset="0"/>
            </a:endParaRPr>
          </a:p>
        </p:txBody>
      </p:sp>
      <p:sp>
        <p:nvSpPr>
          <p:cNvPr id="21" name="タイトル 20"/>
          <p:cNvSpPr>
            <a:spLocks noGrp="1"/>
          </p:cNvSpPr>
          <p:nvPr>
            <p:ph type="title"/>
          </p:nvPr>
        </p:nvSpPr>
        <p:spPr>
          <a:xfrm>
            <a:off x="1920003" y="293035"/>
            <a:ext cx="6038405" cy="907941"/>
          </a:xfrm>
        </p:spPr>
        <p:txBody>
          <a:bodyPr/>
          <a:lstStyle/>
          <a:p>
            <a:pPr>
              <a:lnSpc>
                <a:spcPct val="100000"/>
              </a:lnSpc>
            </a:pPr>
            <a:r>
              <a:rPr lang="ja-JP" altLang="en-US"/>
              <a:t>がんが進行してしまうと、</a:t>
            </a:r>
            <a:br>
              <a:rPr lang="ja-JP" altLang="en-US"/>
            </a:br>
            <a:r>
              <a:rPr lang="ja-JP" altLang="en-US"/>
              <a:t>子宮を摘出する手術が必要になります。</a:t>
            </a:r>
            <a:endParaRPr lang="ja-JP" altLang="en-US" dirty="0"/>
          </a:p>
        </p:txBody>
      </p:sp>
      <p:pic>
        <p:nvPicPr>
          <p:cNvPr id="33" name="図 32">
            <a:extLst>
              <a:ext uri="{FF2B5EF4-FFF2-40B4-BE49-F238E27FC236}">
                <a16:creationId xmlns:a16="http://schemas.microsoft.com/office/drawing/2014/main" id="{BDBC2041-1681-4DD5-9F96-885D05082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368" y="303652"/>
            <a:ext cx="959295" cy="1008000"/>
          </a:xfrm>
          <a:prstGeom prst="rect">
            <a:avLst/>
          </a:prstGeom>
        </p:spPr>
      </p:pic>
      <p:pic>
        <p:nvPicPr>
          <p:cNvPr id="35" name="図 34">
            <a:extLst>
              <a:ext uri="{FF2B5EF4-FFF2-40B4-BE49-F238E27FC236}">
                <a16:creationId xmlns:a16="http://schemas.microsoft.com/office/drawing/2014/main" id="{5FAED522-139A-486A-8221-1A2B8E75FF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40" r="5740"/>
          <a:stretch/>
        </p:blipFill>
        <p:spPr>
          <a:xfrm>
            <a:off x="1419247" y="5172293"/>
            <a:ext cx="2137834" cy="1282700"/>
          </a:xfrm>
          <a:prstGeom prst="rect">
            <a:avLst/>
          </a:prstGeom>
        </p:spPr>
      </p:pic>
      <p:pic>
        <p:nvPicPr>
          <p:cNvPr id="38" name="図 37">
            <a:extLst>
              <a:ext uri="{FF2B5EF4-FFF2-40B4-BE49-F238E27FC236}">
                <a16:creationId xmlns:a16="http://schemas.microsoft.com/office/drawing/2014/main" id="{1A2C4618-0182-45FE-BF6A-BF70A20291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0348" y="2702432"/>
            <a:ext cx="2311336" cy="1227930"/>
          </a:xfrm>
          <a:prstGeom prst="rect">
            <a:avLst/>
          </a:prstGeom>
        </p:spPr>
      </p:pic>
      <p:pic>
        <p:nvPicPr>
          <p:cNvPr id="42" name="図 41">
            <a:extLst>
              <a:ext uri="{FF2B5EF4-FFF2-40B4-BE49-F238E27FC236}">
                <a16:creationId xmlns:a16="http://schemas.microsoft.com/office/drawing/2014/main" id="{1C489D6C-E3AD-4888-9177-14B1C870DD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75427" y="2702432"/>
            <a:ext cx="2311188" cy="1227930"/>
          </a:xfrm>
          <a:prstGeom prst="rect">
            <a:avLst/>
          </a:prstGeom>
        </p:spPr>
      </p:pic>
      <p:pic>
        <p:nvPicPr>
          <p:cNvPr id="46" name="図 45">
            <a:extLst>
              <a:ext uri="{FF2B5EF4-FFF2-40B4-BE49-F238E27FC236}">
                <a16:creationId xmlns:a16="http://schemas.microsoft.com/office/drawing/2014/main" id="{E533CD0F-C781-4F90-B2D9-A917FD4902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50691" y="2575676"/>
            <a:ext cx="2420640" cy="1285996"/>
          </a:xfrm>
          <a:prstGeom prst="rect">
            <a:avLst/>
          </a:prstGeom>
        </p:spPr>
      </p:pic>
      <p:pic>
        <p:nvPicPr>
          <p:cNvPr id="60" name="図 59">
            <a:extLst>
              <a:ext uri="{FF2B5EF4-FFF2-40B4-BE49-F238E27FC236}">
                <a16:creationId xmlns:a16="http://schemas.microsoft.com/office/drawing/2014/main" id="{87C1F8D3-C38C-426E-B93D-9D52C9C1944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9759" r="12978"/>
          <a:stretch/>
        </p:blipFill>
        <p:spPr>
          <a:xfrm>
            <a:off x="4119272" y="4705150"/>
            <a:ext cx="2052320" cy="1410970"/>
          </a:xfrm>
          <a:prstGeom prst="rect">
            <a:avLst/>
          </a:prstGeom>
        </p:spPr>
      </p:pic>
      <p:pic>
        <p:nvPicPr>
          <p:cNvPr id="64" name="図 63">
            <a:extLst>
              <a:ext uri="{FF2B5EF4-FFF2-40B4-BE49-F238E27FC236}">
                <a16:creationId xmlns:a16="http://schemas.microsoft.com/office/drawing/2014/main" id="{8A6FF5DC-2848-4D2F-BDD4-CFCFAA14EE4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702" r="21021"/>
          <a:stretch/>
        </p:blipFill>
        <p:spPr>
          <a:xfrm>
            <a:off x="6452483" y="4705150"/>
            <a:ext cx="2052320" cy="1410970"/>
          </a:xfrm>
          <a:prstGeom prst="rect">
            <a:avLst/>
          </a:prstGeom>
        </p:spPr>
      </p:pic>
      <p:pic>
        <p:nvPicPr>
          <p:cNvPr id="69" name="図 68">
            <a:extLst>
              <a:ext uri="{FF2B5EF4-FFF2-40B4-BE49-F238E27FC236}">
                <a16:creationId xmlns:a16="http://schemas.microsoft.com/office/drawing/2014/main" id="{9B241424-7949-4F77-96C3-E77D68DB1BD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573" t="1997" r="5674" b="2075"/>
          <a:stretch/>
        </p:blipFill>
        <p:spPr>
          <a:xfrm>
            <a:off x="8774885" y="4800876"/>
            <a:ext cx="1060150" cy="1427124"/>
          </a:xfrm>
          <a:prstGeom prst="rect">
            <a:avLst/>
          </a:prstGeom>
        </p:spPr>
      </p:pic>
      <p:sp>
        <p:nvSpPr>
          <p:cNvPr id="34" name="テキスト ボックス 33">
            <a:extLst>
              <a:ext uri="{FF2B5EF4-FFF2-40B4-BE49-F238E27FC236}">
                <a16:creationId xmlns:a16="http://schemas.microsoft.com/office/drawing/2014/main" id="{15E759B6-1CF0-4062-92E5-D057E78045C5}"/>
              </a:ext>
            </a:extLst>
          </p:cNvPr>
          <p:cNvSpPr txBox="1"/>
          <p:nvPr/>
        </p:nvSpPr>
        <p:spPr>
          <a:xfrm>
            <a:off x="1166766" y="1827775"/>
            <a:ext cx="630301" cy="200055"/>
          </a:xfrm>
          <a:prstGeom prst="rect">
            <a:avLst/>
          </a:prstGeom>
          <a:noFill/>
        </p:spPr>
        <p:txBody>
          <a:bodyPr wrap="none" rtlCol="0">
            <a:spAutoFit/>
          </a:bodyPr>
          <a:lstStyle/>
          <a:p>
            <a:pPr algn="ctr"/>
            <a:r>
              <a:rPr lang="ja-JP" altLang="en-US" sz="700" b="1">
                <a:solidFill>
                  <a:srgbClr val="00B0F0"/>
                </a:solidFill>
                <a:latin typeface="+mn-ea"/>
              </a:rPr>
              <a:t>にんようせい</a:t>
            </a:r>
            <a:endParaRPr lang="ja-JP" altLang="en-US" sz="700" b="1" dirty="0">
              <a:solidFill>
                <a:srgbClr val="00B0F0"/>
              </a:solidFill>
              <a:latin typeface="+mn-ea"/>
            </a:endParaRPr>
          </a:p>
        </p:txBody>
      </p:sp>
    </p:spTree>
    <p:extLst>
      <p:ext uri="{BB962C8B-B14F-4D97-AF65-F5344CB8AC3E}">
        <p14:creationId xmlns:p14="http://schemas.microsoft.com/office/powerpoint/2010/main" val="124336719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正方形/長方形 3"/>
          <p:cNvSpPr>
            <a:spLocks noChangeArrowheads="1"/>
          </p:cNvSpPr>
          <p:nvPr/>
        </p:nvSpPr>
        <p:spPr bwMode="auto">
          <a:xfrm>
            <a:off x="1026082" y="1584013"/>
            <a:ext cx="10152367" cy="138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7971" indent="-287971" eaLnBrk="0" fontAlgn="base" hangingPunct="0">
              <a:lnSpc>
                <a:spcPct val="110000"/>
              </a:lnSpc>
              <a:spcBef>
                <a:spcPts val="1200"/>
              </a:spcBef>
              <a:buFont typeface="Wingdings" panose="05000000000000000000" pitchFamily="2" charset="2"/>
              <a:buChar char="l"/>
            </a:pPr>
            <a:r>
              <a:rPr lang="en-US" altLang="ja-JP" sz="2000" dirty="0">
                <a:solidFill>
                  <a:srgbClr val="000000">
                    <a:lumMod val="95000"/>
                    <a:lumOff val="5000"/>
                  </a:srgbClr>
                </a:solidFill>
                <a:latin typeface="+mn-ea"/>
                <a:cs typeface="Meiryo UI" panose="020B0604030504040204" pitchFamily="50" charset="-128"/>
              </a:rPr>
              <a:t>HPV</a:t>
            </a:r>
            <a:r>
              <a:rPr lang="ja-JP" altLang="en-US" sz="2000" dirty="0">
                <a:solidFill>
                  <a:srgbClr val="000000">
                    <a:lumMod val="95000"/>
                    <a:lumOff val="5000"/>
                  </a:srgbClr>
                </a:solidFill>
                <a:latin typeface="+mn-ea"/>
                <a:cs typeface="Meiryo UI" panose="020B0604030504040204" pitchFamily="50" charset="-128"/>
              </a:rPr>
              <a:t>に感染すること自体はめずらしく</a:t>
            </a:r>
            <a:r>
              <a:rPr lang="ja-JP" altLang="en-US" sz="2000">
                <a:solidFill>
                  <a:srgbClr val="000000">
                    <a:lumMod val="95000"/>
                    <a:lumOff val="5000"/>
                  </a:srgbClr>
                </a:solidFill>
                <a:latin typeface="+mn-ea"/>
                <a:cs typeface="Meiryo UI" panose="020B0604030504040204" pitchFamily="50" charset="-128"/>
              </a:rPr>
              <a:t>ありません。誰</a:t>
            </a:r>
            <a:r>
              <a:rPr lang="ja-JP" altLang="en-US" sz="2000" dirty="0">
                <a:solidFill>
                  <a:srgbClr val="000000">
                    <a:lumMod val="95000"/>
                    <a:lumOff val="5000"/>
                  </a:srgbClr>
                </a:solidFill>
                <a:latin typeface="+mn-ea"/>
                <a:cs typeface="Meiryo UI" panose="020B0604030504040204" pitchFamily="50" charset="-128"/>
              </a:rPr>
              <a:t>でも感染する可能性があります。</a:t>
            </a:r>
            <a:endParaRPr lang="en-US" altLang="ja-JP" sz="2000" dirty="0">
              <a:solidFill>
                <a:srgbClr val="000000">
                  <a:lumMod val="95000"/>
                  <a:lumOff val="5000"/>
                </a:srgbClr>
              </a:solidFill>
              <a:latin typeface="+mn-ea"/>
              <a:cs typeface="Meiryo UI" panose="020B0604030504040204" pitchFamily="50" charset="-128"/>
            </a:endParaRPr>
          </a:p>
          <a:p>
            <a:pPr marL="287971" indent="-287971" eaLnBrk="0" fontAlgn="base" hangingPunct="0">
              <a:lnSpc>
                <a:spcPct val="110000"/>
              </a:lnSpc>
              <a:spcBef>
                <a:spcPts val="1200"/>
              </a:spcBef>
              <a:buFont typeface="Wingdings" panose="05000000000000000000" pitchFamily="2" charset="2"/>
              <a:buChar char="l"/>
            </a:pPr>
            <a:r>
              <a:rPr lang="ja-JP" altLang="en-US" sz="2000" dirty="0">
                <a:solidFill>
                  <a:srgbClr val="000000">
                    <a:lumMod val="95000"/>
                    <a:lumOff val="5000"/>
                  </a:srgbClr>
                </a:solidFill>
                <a:latin typeface="+mn-ea"/>
                <a:cs typeface="Meiryo UI" panose="020B0604030504040204" pitchFamily="50" charset="-128"/>
              </a:rPr>
              <a:t>通常は性交渉により感染しますが、感染しただけでは自覚症状はありません。</a:t>
            </a:r>
          </a:p>
          <a:p>
            <a:pPr marL="287971" indent="-287971" eaLnBrk="0" fontAlgn="base" hangingPunct="0">
              <a:lnSpc>
                <a:spcPct val="110000"/>
              </a:lnSpc>
              <a:spcBef>
                <a:spcPts val="1200"/>
              </a:spcBef>
              <a:buFont typeface="Wingdings" panose="05000000000000000000" pitchFamily="2" charset="2"/>
              <a:buChar char="l"/>
            </a:pPr>
            <a:r>
              <a:rPr lang="ja-JP" altLang="en-US" sz="2000" dirty="0">
                <a:solidFill>
                  <a:srgbClr val="000000">
                    <a:lumMod val="95000"/>
                    <a:lumOff val="5000"/>
                  </a:srgbClr>
                </a:solidFill>
                <a:latin typeface="+mn-ea"/>
                <a:cs typeface="Meiryo UI" panose="020B0604030504040204" pitchFamily="50" charset="-128"/>
              </a:rPr>
              <a:t>どの型に感染するかは予測できません。</a:t>
            </a:r>
            <a:endParaRPr lang="en-US" altLang="ja-JP" sz="2000" dirty="0">
              <a:solidFill>
                <a:srgbClr val="000000">
                  <a:lumMod val="95000"/>
                  <a:lumOff val="5000"/>
                </a:srgbClr>
              </a:solidFill>
              <a:latin typeface="+mn-ea"/>
              <a:cs typeface="Meiryo UI" panose="020B0604030504040204" pitchFamily="50" charset="-128"/>
            </a:endParaRPr>
          </a:p>
        </p:txBody>
      </p:sp>
      <p:grpSp>
        <p:nvGrpSpPr>
          <p:cNvPr id="2" name="グループ化 1">
            <a:extLst>
              <a:ext uri="{FF2B5EF4-FFF2-40B4-BE49-F238E27FC236}">
                <a16:creationId xmlns:a16="http://schemas.microsoft.com/office/drawing/2014/main" id="{5DEEE174-BA7B-48DB-BA04-440233C724FE}"/>
              </a:ext>
            </a:extLst>
          </p:cNvPr>
          <p:cNvGrpSpPr/>
          <p:nvPr/>
        </p:nvGrpSpPr>
        <p:grpSpPr>
          <a:xfrm>
            <a:off x="1953703" y="3261477"/>
            <a:ext cx="8318035" cy="3098717"/>
            <a:chOff x="2588330" y="3672000"/>
            <a:chExt cx="7027807" cy="2618069"/>
          </a:xfrm>
        </p:grpSpPr>
        <p:grpSp>
          <p:nvGrpSpPr>
            <p:cNvPr id="7" name="グループ化 6"/>
            <p:cNvGrpSpPr>
              <a:grpSpLocks noChangeAspect="1"/>
            </p:cNvGrpSpPr>
            <p:nvPr/>
          </p:nvGrpSpPr>
          <p:grpSpPr>
            <a:xfrm>
              <a:off x="3357737" y="4284000"/>
              <a:ext cx="1548000" cy="1548000"/>
              <a:chOff x="1650089" y="4276291"/>
              <a:chExt cx="1656001" cy="1655999"/>
            </a:xfrm>
          </p:grpSpPr>
          <p:sp>
            <p:nvSpPr>
              <p:cNvPr id="25" name="円/楕円 24"/>
              <p:cNvSpPr/>
              <p:nvPr/>
            </p:nvSpPr>
            <p:spPr bwMode="auto">
              <a:xfrm>
                <a:off x="1650089" y="4276291"/>
                <a:ext cx="1656001" cy="1655999"/>
              </a:xfrm>
              <a:prstGeom prst="ellipse">
                <a:avLst/>
              </a:prstGeom>
              <a:solidFill>
                <a:srgbClr val="FFC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mn-ea"/>
                </a:endParaRPr>
              </a:p>
            </p:txBody>
          </p:sp>
          <p:pic>
            <p:nvPicPr>
              <p:cNvPr id="16422" name="図 2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4678" y="4420292"/>
                <a:ext cx="1426821" cy="136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グループ化 10"/>
            <p:cNvGrpSpPr>
              <a:grpSpLocks noChangeAspect="1"/>
            </p:cNvGrpSpPr>
            <p:nvPr/>
          </p:nvGrpSpPr>
          <p:grpSpPr>
            <a:xfrm>
              <a:off x="8214909" y="4860000"/>
              <a:ext cx="1008000" cy="1008000"/>
              <a:chOff x="6611938" y="5092500"/>
              <a:chExt cx="936000" cy="936000"/>
            </a:xfrm>
          </p:grpSpPr>
          <p:sp>
            <p:nvSpPr>
              <p:cNvPr id="27" name="円/楕円 26"/>
              <p:cNvSpPr/>
              <p:nvPr/>
            </p:nvSpPr>
            <p:spPr bwMode="auto">
              <a:xfrm>
                <a:off x="6611938" y="5092500"/>
                <a:ext cx="936000" cy="936000"/>
              </a:xfrm>
              <a:prstGeom prst="ellipse">
                <a:avLst/>
              </a:prstGeom>
              <a:solidFill>
                <a:srgbClr val="FFC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mn-ea"/>
                </a:endParaRPr>
              </a:p>
            </p:txBody>
          </p:sp>
          <p:pic>
            <p:nvPicPr>
              <p:cNvPr id="16418" name="図 2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8917" y="5236500"/>
                <a:ext cx="662042"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グループ化 9"/>
            <p:cNvGrpSpPr>
              <a:grpSpLocks noChangeAspect="1"/>
            </p:cNvGrpSpPr>
            <p:nvPr/>
          </p:nvGrpSpPr>
          <p:grpSpPr>
            <a:xfrm>
              <a:off x="6949365" y="4860000"/>
              <a:ext cx="1008000" cy="1008000"/>
              <a:chOff x="5543550" y="5092500"/>
              <a:chExt cx="936000" cy="936000"/>
            </a:xfrm>
          </p:grpSpPr>
          <p:sp>
            <p:nvSpPr>
              <p:cNvPr id="31" name="円/楕円 30"/>
              <p:cNvSpPr/>
              <p:nvPr/>
            </p:nvSpPr>
            <p:spPr bwMode="auto">
              <a:xfrm>
                <a:off x="5543550" y="5092500"/>
                <a:ext cx="936000" cy="936000"/>
              </a:xfrm>
              <a:prstGeom prst="ellipse">
                <a:avLst/>
              </a:prstGeom>
              <a:solidFill>
                <a:srgbClr val="FFC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mn-ea"/>
                </a:endParaRPr>
              </a:p>
            </p:txBody>
          </p:sp>
          <p:pic>
            <p:nvPicPr>
              <p:cNvPr id="16414" name="図 2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80529" y="5236500"/>
                <a:ext cx="662043"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左大かっこ 8"/>
            <p:cNvSpPr/>
            <p:nvPr/>
          </p:nvSpPr>
          <p:spPr>
            <a:xfrm rot="5400000">
              <a:off x="7816137" y="3168000"/>
              <a:ext cx="540000" cy="3060000"/>
            </a:xfrm>
            <a:prstGeom prst="leftBracket">
              <a:avLst>
                <a:gd name="adj" fmla="val 0"/>
              </a:avLst>
            </a:prstGeom>
            <a:ln w="38100">
              <a:solidFill>
                <a:srgbClr val="FF6699"/>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ja-JP" altLang="en-US">
                <a:solidFill>
                  <a:srgbClr val="000000"/>
                </a:solidFill>
                <a:latin typeface="+mn-ea"/>
              </a:endParaRPr>
            </a:p>
          </p:txBody>
        </p:sp>
        <p:sp>
          <p:nvSpPr>
            <p:cNvPr id="20" name="テキスト ボックス 19"/>
            <p:cNvSpPr txBox="1"/>
            <p:nvPr/>
          </p:nvSpPr>
          <p:spPr>
            <a:xfrm>
              <a:off x="2588330" y="3672001"/>
              <a:ext cx="3086852" cy="624088"/>
            </a:xfrm>
            <a:prstGeom prst="rect">
              <a:avLst/>
            </a:prstGeom>
            <a:noFill/>
          </p:spPr>
          <p:txBody>
            <a:bodyPr wrap="none">
              <a:spAutoFit/>
            </a:bodyPr>
            <a:lstStyle/>
            <a:p>
              <a:pPr algn="ctr">
                <a:defRPr/>
              </a:pPr>
              <a:r>
                <a:rPr lang="ja-JP" altLang="en-US" sz="1600" b="1" dirty="0">
                  <a:solidFill>
                    <a:srgbClr val="000000"/>
                  </a:solidFill>
                  <a:latin typeface="+mn-ea"/>
                </a:rPr>
                <a:t>ヒトパピローマウイルス</a:t>
              </a:r>
              <a:r>
                <a:rPr lang="en-US" altLang="ja-JP" sz="1600" b="1" dirty="0">
                  <a:solidFill>
                    <a:srgbClr val="000000"/>
                  </a:solidFill>
                  <a:latin typeface="+mn-ea"/>
                </a:rPr>
                <a:t>(HPV)</a:t>
              </a:r>
              <a:r>
                <a:rPr lang="ja-JP" altLang="en-US" sz="1600" b="1" dirty="0">
                  <a:solidFill>
                    <a:srgbClr val="000000"/>
                  </a:solidFill>
                  <a:latin typeface="+mn-ea"/>
                </a:rPr>
                <a:t>には</a:t>
              </a:r>
            </a:p>
            <a:p>
              <a:pPr algn="ctr">
                <a:defRPr/>
              </a:pPr>
              <a:r>
                <a:rPr lang="en-US" altLang="ja-JP" sz="2600" b="1" dirty="0">
                  <a:ln w="1905"/>
                  <a:solidFill>
                    <a:srgbClr val="FF6699"/>
                  </a:solidFill>
                  <a:latin typeface="+mn-ea"/>
                </a:rPr>
                <a:t>100</a:t>
              </a:r>
              <a:r>
                <a:rPr lang="ja-JP" altLang="en-US" sz="2600" b="1" dirty="0">
                  <a:ln w="1905"/>
                  <a:solidFill>
                    <a:srgbClr val="FF6699"/>
                  </a:solidFill>
                  <a:latin typeface="+mn-ea"/>
                </a:rPr>
                <a:t>種類以上</a:t>
              </a:r>
              <a:r>
                <a:rPr lang="ja-JP" altLang="en-US" sz="1600" b="1" dirty="0">
                  <a:solidFill>
                    <a:srgbClr val="000000"/>
                  </a:solidFill>
                  <a:latin typeface="+mn-ea"/>
                </a:rPr>
                <a:t>の「型」があります</a:t>
              </a:r>
            </a:p>
          </p:txBody>
        </p:sp>
        <p:sp>
          <p:nvSpPr>
            <p:cNvPr id="16390" name="テキスト ボックス 20"/>
            <p:cNvSpPr txBox="1">
              <a:spLocks noChangeArrowheads="1"/>
            </p:cNvSpPr>
            <p:nvPr/>
          </p:nvSpPr>
          <p:spPr bwMode="auto">
            <a:xfrm>
              <a:off x="3111758" y="5796000"/>
              <a:ext cx="2039988" cy="49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1600" dirty="0">
                  <a:solidFill>
                    <a:srgbClr val="000000"/>
                  </a:solidFill>
                  <a:latin typeface="+mn-ea"/>
                  <a:ea typeface="+mn-ea"/>
                </a:rPr>
                <a:t>Human Papillomavirus</a:t>
              </a:r>
            </a:p>
            <a:p>
              <a:pPr algn="ctr" eaLnBrk="1" fontAlgn="base" hangingPunct="1">
                <a:spcBef>
                  <a:spcPct val="0"/>
                </a:spcBef>
                <a:spcAft>
                  <a:spcPct val="0"/>
                </a:spcAft>
              </a:pPr>
              <a:r>
                <a:rPr lang="ja-JP" altLang="en-US" sz="1600" dirty="0">
                  <a:solidFill>
                    <a:srgbClr val="000000"/>
                  </a:solidFill>
                  <a:latin typeface="+mn-ea"/>
                  <a:ea typeface="+mn-ea"/>
                </a:rPr>
                <a:t>ヒトパピローマウイルス</a:t>
              </a:r>
            </a:p>
          </p:txBody>
        </p:sp>
        <p:sp>
          <p:nvSpPr>
            <p:cNvPr id="16391" name="テキスト ボックス 21"/>
            <p:cNvSpPr txBox="1">
              <a:spLocks noChangeArrowheads="1"/>
            </p:cNvSpPr>
            <p:nvPr/>
          </p:nvSpPr>
          <p:spPr bwMode="auto">
            <a:xfrm>
              <a:off x="6915174" y="3672000"/>
              <a:ext cx="2341956" cy="49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ja-JP" altLang="en-US" sz="1600" b="1" dirty="0">
                  <a:solidFill>
                    <a:srgbClr val="000000"/>
                  </a:solidFill>
                  <a:latin typeface="+mn-ea"/>
                  <a:ea typeface="+mn-ea"/>
                </a:rPr>
                <a:t>がんを引き起こす可能性がある</a:t>
              </a:r>
            </a:p>
            <a:p>
              <a:pPr algn="ctr" eaLnBrk="1" fontAlgn="base" hangingPunct="1">
                <a:spcBef>
                  <a:spcPct val="0"/>
                </a:spcBef>
                <a:spcAft>
                  <a:spcPct val="0"/>
                </a:spcAft>
              </a:pPr>
              <a:r>
                <a:rPr lang="ja-JP" altLang="en-US" sz="1600" b="1" dirty="0">
                  <a:solidFill>
                    <a:srgbClr val="000000"/>
                  </a:solidFill>
                  <a:latin typeface="+mn-ea"/>
                  <a:ea typeface="+mn-ea"/>
                </a:rPr>
                <a:t>ヒトパピローマウイルス</a:t>
              </a:r>
              <a:r>
                <a:rPr lang="en-US" altLang="ja-JP" sz="1600" b="1" dirty="0">
                  <a:solidFill>
                    <a:srgbClr val="000000"/>
                  </a:solidFill>
                  <a:latin typeface="+mn-ea"/>
                  <a:ea typeface="+mn-ea"/>
                </a:rPr>
                <a:t>(HPV)</a:t>
              </a:r>
              <a:endParaRPr lang="ja-JP" altLang="en-US" sz="1600" b="1" dirty="0">
                <a:solidFill>
                  <a:srgbClr val="000000"/>
                </a:solidFill>
                <a:latin typeface="+mn-ea"/>
                <a:ea typeface="+mn-ea"/>
              </a:endParaRPr>
            </a:p>
          </p:txBody>
        </p:sp>
        <p:sp>
          <p:nvSpPr>
            <p:cNvPr id="16392" name="テキスト ボックス 22"/>
            <p:cNvSpPr txBox="1">
              <a:spLocks noChangeArrowheads="1"/>
            </p:cNvSpPr>
            <p:nvPr/>
          </p:nvSpPr>
          <p:spPr bwMode="auto">
            <a:xfrm>
              <a:off x="6907723" y="4644013"/>
              <a:ext cx="2356853" cy="26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ja-JP" altLang="en-US" sz="1400" dirty="0">
                  <a:solidFill>
                    <a:srgbClr val="000000"/>
                  </a:solidFill>
                  <a:latin typeface="+mn-ea"/>
                  <a:ea typeface="+mn-ea"/>
                </a:rPr>
                <a:t>子宮頸がんの原因となる</a:t>
              </a:r>
              <a:r>
                <a:rPr lang="en-US" altLang="ja-JP" sz="1400" dirty="0">
                  <a:solidFill>
                    <a:srgbClr val="000000"/>
                  </a:solidFill>
                  <a:latin typeface="+mn-ea"/>
                  <a:ea typeface="+mn-ea"/>
                </a:rPr>
                <a:t>HPV</a:t>
              </a:r>
              <a:r>
                <a:rPr lang="ja-JP" altLang="en-US" sz="1400" dirty="0">
                  <a:solidFill>
                    <a:srgbClr val="000000"/>
                  </a:solidFill>
                  <a:latin typeface="+mn-ea"/>
                  <a:ea typeface="+mn-ea"/>
                </a:rPr>
                <a:t>の代表</a:t>
              </a:r>
            </a:p>
          </p:txBody>
        </p:sp>
        <p:sp>
          <p:nvSpPr>
            <p:cNvPr id="3" name="テキスト ボックス 2"/>
            <p:cNvSpPr txBox="1"/>
            <p:nvPr/>
          </p:nvSpPr>
          <p:spPr>
            <a:xfrm>
              <a:off x="6736137" y="4248000"/>
              <a:ext cx="2700000" cy="360000"/>
            </a:xfrm>
            <a:prstGeom prst="roundRect">
              <a:avLst>
                <a:gd name="adj" fmla="val 50000"/>
              </a:avLst>
            </a:prstGeom>
            <a:solidFill>
              <a:srgbClr val="FF6699"/>
            </a:solidFill>
          </p:spPr>
          <p:txBody>
            <a:bodyPr wrap="none" rIns="36000" rtlCol="0" anchor="ctr">
              <a:noAutofit/>
            </a:bodyPr>
            <a:lstStyle/>
            <a:p>
              <a:pPr algn="ctr"/>
              <a:r>
                <a:rPr lang="ja-JP" altLang="en-US" sz="2000" b="1" dirty="0">
                  <a:solidFill>
                    <a:schemeClr val="bg1"/>
                  </a:solidFill>
                  <a:latin typeface="+mn-ea"/>
                </a:rPr>
                <a:t>高リスク型 </a:t>
              </a:r>
              <a:r>
                <a:rPr lang="en-US" altLang="ja-JP" sz="1400" dirty="0">
                  <a:solidFill>
                    <a:schemeClr val="bg1"/>
                  </a:solidFill>
                  <a:latin typeface="+mn-ea"/>
                </a:rPr>
                <a:t>(15</a:t>
              </a:r>
              <a:r>
                <a:rPr lang="ja-JP" altLang="en-US" sz="1400" dirty="0">
                  <a:solidFill>
                    <a:schemeClr val="bg1"/>
                  </a:solidFill>
                  <a:latin typeface="+mn-ea"/>
                </a:rPr>
                <a:t>種類程度</a:t>
              </a:r>
              <a:r>
                <a:rPr lang="en-US" altLang="ja-JP" sz="1400" dirty="0">
                  <a:solidFill>
                    <a:schemeClr val="bg1"/>
                  </a:solidFill>
                  <a:latin typeface="+mn-ea"/>
                </a:rPr>
                <a:t>)</a:t>
              </a:r>
              <a:endParaRPr lang="ja-JP" altLang="en-US" sz="1400" dirty="0">
                <a:solidFill>
                  <a:schemeClr val="bg1"/>
                </a:solidFill>
                <a:latin typeface="+mn-ea"/>
              </a:endParaRPr>
            </a:p>
          </p:txBody>
        </p:sp>
        <p:sp>
          <p:nvSpPr>
            <p:cNvPr id="5" name="右矢印 4"/>
            <p:cNvSpPr/>
            <p:nvPr/>
          </p:nvSpPr>
          <p:spPr>
            <a:xfrm>
              <a:off x="5192424" y="4770000"/>
              <a:ext cx="1080000" cy="576000"/>
            </a:xfrm>
            <a:prstGeom prst="rightArrow">
              <a:avLst>
                <a:gd name="adj1" fmla="val 38976"/>
                <a:gd name="adj2"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9" name="グループ化 18"/>
            <p:cNvGrpSpPr/>
            <p:nvPr/>
          </p:nvGrpSpPr>
          <p:grpSpPr>
            <a:xfrm>
              <a:off x="6913365" y="5832000"/>
              <a:ext cx="1080000" cy="360000"/>
              <a:chOff x="5389365" y="5940000"/>
              <a:chExt cx="1080000" cy="360000"/>
            </a:xfrm>
          </p:grpSpPr>
          <p:sp>
            <p:nvSpPr>
              <p:cNvPr id="14" name="角丸四角形 13"/>
              <p:cNvSpPr/>
              <p:nvPr/>
            </p:nvSpPr>
            <p:spPr>
              <a:xfrm>
                <a:off x="5389365" y="6048000"/>
                <a:ext cx="1080000" cy="144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200" b="1" dirty="0">
                    <a:solidFill>
                      <a:schemeClr val="tx1"/>
                    </a:solidFill>
                    <a:latin typeface="+mn-ea"/>
                  </a:rPr>
                  <a:t>HPV</a:t>
                </a:r>
                <a:r>
                  <a:rPr lang="ja-JP" altLang="en-US" sz="1200" b="1" dirty="0">
                    <a:solidFill>
                      <a:schemeClr val="tx1"/>
                    </a:solidFill>
                    <a:latin typeface="+mn-ea"/>
                  </a:rPr>
                  <a:t>　　　　　型</a:t>
                </a:r>
              </a:p>
            </p:txBody>
          </p:sp>
          <p:pic>
            <p:nvPicPr>
              <p:cNvPr id="16" name="図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3131" y="5940000"/>
                <a:ext cx="357989" cy="360000"/>
              </a:xfrm>
              <a:prstGeom prst="rect">
                <a:avLst/>
              </a:prstGeom>
            </p:spPr>
          </p:pic>
        </p:grpSp>
        <p:grpSp>
          <p:nvGrpSpPr>
            <p:cNvPr id="18" name="グループ化 17"/>
            <p:cNvGrpSpPr/>
            <p:nvPr/>
          </p:nvGrpSpPr>
          <p:grpSpPr>
            <a:xfrm>
              <a:off x="8178909" y="5832000"/>
              <a:ext cx="1080000" cy="360000"/>
              <a:chOff x="6654909" y="5940000"/>
              <a:chExt cx="1080000" cy="360000"/>
            </a:xfrm>
          </p:grpSpPr>
          <p:sp>
            <p:nvSpPr>
              <p:cNvPr id="34" name="角丸四角形 33"/>
              <p:cNvSpPr/>
              <p:nvPr/>
            </p:nvSpPr>
            <p:spPr>
              <a:xfrm>
                <a:off x="6654909" y="6048000"/>
                <a:ext cx="1080000" cy="144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200" b="1" dirty="0">
                    <a:solidFill>
                      <a:schemeClr val="tx1"/>
                    </a:solidFill>
                    <a:latin typeface="+mn-ea"/>
                  </a:rPr>
                  <a:t>HPV</a:t>
                </a:r>
                <a:r>
                  <a:rPr lang="ja-JP" altLang="en-US" sz="1200" b="1" dirty="0">
                    <a:solidFill>
                      <a:schemeClr val="tx1"/>
                    </a:solidFill>
                    <a:latin typeface="+mn-ea"/>
                  </a:rPr>
                  <a:t>　　　　　型</a:t>
                </a:r>
              </a:p>
            </p:txBody>
          </p:sp>
          <p:pic>
            <p:nvPicPr>
              <p:cNvPr id="17" name="図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88675" y="5940000"/>
                <a:ext cx="357989" cy="360000"/>
              </a:xfrm>
              <a:prstGeom prst="rect">
                <a:avLst/>
              </a:prstGeom>
            </p:spPr>
          </p:pic>
        </p:grpSp>
      </p:grpSp>
      <p:sp>
        <p:nvSpPr>
          <p:cNvPr id="4" name="タイトル 3"/>
          <p:cNvSpPr>
            <a:spLocks noGrp="1"/>
          </p:cNvSpPr>
          <p:nvPr>
            <p:ph type="title"/>
          </p:nvPr>
        </p:nvSpPr>
        <p:spPr>
          <a:xfrm>
            <a:off x="1920009" y="265891"/>
            <a:ext cx="8784503" cy="962229"/>
          </a:xfrm>
        </p:spPr>
        <p:txBody>
          <a:bodyPr/>
          <a:lstStyle/>
          <a:p>
            <a:r>
              <a:rPr lang="ja-JP" altLang="en-US" spc="-30"/>
              <a:t>「子宮頸がん」の原因は、ヒトパピローマウイルス</a:t>
            </a:r>
            <a:r>
              <a:rPr lang="en-US" altLang="ja-JP" spc="-30"/>
              <a:t>(HPV)</a:t>
            </a:r>
            <a:r>
              <a:rPr lang="ja-JP" altLang="en-US" spc="-30"/>
              <a:t>です。</a:t>
            </a:r>
            <a:endParaRPr lang="ja-JP" altLang="en-US" spc="-30" dirty="0"/>
          </a:p>
        </p:txBody>
      </p:sp>
      <p:pic>
        <p:nvPicPr>
          <p:cNvPr id="32" name="図 31">
            <a:extLst>
              <a:ext uri="{FF2B5EF4-FFF2-40B4-BE49-F238E27FC236}">
                <a16:creationId xmlns:a16="http://schemas.microsoft.com/office/drawing/2014/main" id="{D153A04E-E86A-44C3-8DA2-AE3778F6C7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21164" y="303652"/>
            <a:ext cx="844943" cy="1008000"/>
          </a:xfrm>
          <a:prstGeom prst="rect">
            <a:avLst/>
          </a:prstGeom>
        </p:spPr>
      </p:pic>
      <p:sp>
        <p:nvSpPr>
          <p:cNvPr id="28" name="テキスト ボックス 27">
            <a:extLst>
              <a:ext uri="{FF2B5EF4-FFF2-40B4-BE49-F238E27FC236}">
                <a16:creationId xmlns:a16="http://schemas.microsoft.com/office/drawing/2014/main" id="{6C029CB3-6DB4-45F7-B959-9F7043A2ED1F}"/>
              </a:ext>
            </a:extLst>
          </p:cNvPr>
          <p:cNvSpPr txBox="1"/>
          <p:nvPr/>
        </p:nvSpPr>
        <p:spPr>
          <a:xfrm>
            <a:off x="2840806" y="381032"/>
            <a:ext cx="450764" cy="276999"/>
          </a:xfrm>
          <a:prstGeom prst="rect">
            <a:avLst/>
          </a:prstGeom>
          <a:noFill/>
        </p:spPr>
        <p:txBody>
          <a:bodyPr wrap="none" rtlCol="0">
            <a:spAutoFit/>
          </a:bodyPr>
          <a:lstStyle/>
          <a:p>
            <a:pPr algn="ctr"/>
            <a:r>
              <a:rPr lang="ja-JP" altLang="en-US" sz="1200" b="1">
                <a:solidFill>
                  <a:srgbClr val="00B0F0"/>
                </a:solidFill>
                <a:latin typeface="+mn-ea"/>
              </a:rPr>
              <a:t>けい</a:t>
            </a:r>
            <a:endParaRPr lang="ja-JP" altLang="en-US" sz="1200" b="1" dirty="0">
              <a:solidFill>
                <a:srgbClr val="00B0F0"/>
              </a:solidFill>
              <a:latin typeface="+mn-ea"/>
            </a:endParaRPr>
          </a:p>
        </p:txBody>
      </p:sp>
      <p:sp>
        <p:nvSpPr>
          <p:cNvPr id="29" name="テキスト ボックス 28">
            <a:extLst>
              <a:ext uri="{FF2B5EF4-FFF2-40B4-BE49-F238E27FC236}">
                <a16:creationId xmlns:a16="http://schemas.microsoft.com/office/drawing/2014/main" id="{9F56E004-4136-4680-914E-9A9D6141D91E}"/>
              </a:ext>
            </a:extLst>
          </p:cNvPr>
          <p:cNvSpPr txBox="1"/>
          <p:nvPr/>
        </p:nvSpPr>
        <p:spPr>
          <a:xfrm>
            <a:off x="7441618" y="4327801"/>
            <a:ext cx="332142" cy="200055"/>
          </a:xfrm>
          <a:prstGeom prst="rect">
            <a:avLst/>
          </a:prstGeom>
          <a:noFill/>
        </p:spPr>
        <p:txBody>
          <a:bodyPr wrap="none" rtlCol="0">
            <a:spAutoFit/>
          </a:bodyPr>
          <a:lstStyle/>
          <a:p>
            <a:pPr algn="ctr"/>
            <a:r>
              <a:rPr lang="ja-JP" altLang="en-US" sz="700">
                <a:solidFill>
                  <a:srgbClr val="002060"/>
                </a:solidFill>
                <a:latin typeface="+mn-ea"/>
              </a:rPr>
              <a:t>けい</a:t>
            </a:r>
            <a:endParaRPr lang="ja-JP" altLang="en-US" sz="700" dirty="0">
              <a:solidFill>
                <a:srgbClr val="002060"/>
              </a:solidFill>
              <a:latin typeface="+mn-ea"/>
            </a:endParaRPr>
          </a:p>
        </p:txBody>
      </p:sp>
    </p:spTree>
    <p:extLst>
      <p:ext uri="{BB962C8B-B14F-4D97-AF65-F5344CB8AC3E}">
        <p14:creationId xmlns:p14="http://schemas.microsoft.com/office/powerpoint/2010/main" val="312201106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026082" y="1584016"/>
            <a:ext cx="8306382" cy="2059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ja-JP"/>
            </a:defPPr>
            <a:lvl1pPr marL="288000" indent="-288000" eaLnBrk="0" fontAlgn="base" hangingPunct="0">
              <a:lnSpc>
                <a:spcPct val="110000"/>
              </a:lnSpc>
              <a:spcBef>
                <a:spcPts val="1200"/>
              </a:spcBef>
              <a:buClrTx/>
              <a:buFont typeface="Wingdings" panose="05000000000000000000" pitchFamily="2" charset="2"/>
              <a:buChar char="l"/>
              <a:defRPr sz="2200">
                <a:solidFill>
                  <a:srgbClr val="000000">
                    <a:lumMod val="95000"/>
                    <a:lumOff val="5000"/>
                  </a:srgbClr>
                </a:solidFill>
                <a:latin typeface="+mn-ea"/>
                <a:cs typeface="Meiryo UI" panose="020B0604030504040204" pitchFamily="50" charset="-128"/>
              </a:defRPr>
            </a:lvl1pPr>
          </a:lstStyle>
          <a:p>
            <a:r>
              <a:rPr lang="ja-JP" altLang="en-US" sz="2000" dirty="0"/>
              <a:t>子宮頸がんの原因は、</a:t>
            </a:r>
            <a:r>
              <a:rPr lang="ja-JP" altLang="en-US" sz="2000" b="1" dirty="0">
                <a:solidFill>
                  <a:srgbClr val="FF6699"/>
                </a:solidFill>
              </a:rPr>
              <a:t>ヒトパピローマウイルス</a:t>
            </a:r>
            <a:r>
              <a:rPr lang="en-US" altLang="ja-JP" sz="2000" b="1" dirty="0">
                <a:solidFill>
                  <a:srgbClr val="FF6699"/>
                </a:solidFill>
              </a:rPr>
              <a:t>(</a:t>
            </a:r>
            <a:r>
              <a:rPr lang="en-US" altLang="ja-JP" sz="2000" b="1">
                <a:solidFill>
                  <a:srgbClr val="FF6699"/>
                </a:solidFill>
              </a:rPr>
              <a:t>HPV)</a:t>
            </a:r>
            <a:r>
              <a:rPr lang="ja-JP" altLang="en-US" sz="2000"/>
              <a:t>と</a:t>
            </a:r>
            <a:r>
              <a:rPr lang="ja-JP" altLang="en-US" sz="2000" dirty="0"/>
              <a:t>いう、</a:t>
            </a:r>
            <a:r>
              <a:rPr lang="ja-JP" altLang="en-US" sz="2000"/>
              <a:t>ごくありふれた</a:t>
            </a:r>
            <a:br>
              <a:rPr lang="en-US" altLang="ja-JP" sz="2000"/>
            </a:br>
            <a:r>
              <a:rPr lang="ja-JP" altLang="en-US" sz="2000"/>
              <a:t>ウイルスです。</a:t>
            </a:r>
            <a:endParaRPr lang="en-US" altLang="ja-JP" sz="2000" dirty="0"/>
          </a:p>
          <a:p>
            <a:r>
              <a:rPr lang="ja-JP" altLang="en-US" sz="2000" dirty="0"/>
              <a:t>感染しても多くの場合ウイルスは自然に</a:t>
            </a:r>
            <a:r>
              <a:rPr lang="ja-JP" altLang="en-US" sz="2000"/>
              <a:t>排出されますが、長く</a:t>
            </a:r>
            <a:r>
              <a:rPr lang="ja-JP" altLang="en-US" sz="2000" dirty="0"/>
              <a:t>感染</a:t>
            </a:r>
            <a:r>
              <a:rPr lang="ja-JP" altLang="en-US" sz="2000"/>
              <a:t>が続いた</a:t>
            </a:r>
            <a:br>
              <a:rPr lang="en-US" altLang="ja-JP" sz="2000"/>
            </a:br>
            <a:r>
              <a:rPr lang="ja-JP" altLang="en-US" sz="2000"/>
              <a:t>場合</a:t>
            </a:r>
            <a:r>
              <a:rPr lang="ja-JP" altLang="en-US" sz="2000" dirty="0"/>
              <a:t>、がんになること</a:t>
            </a:r>
            <a:r>
              <a:rPr lang="ja-JP" altLang="en-US" sz="2000"/>
              <a:t>があります。</a:t>
            </a:r>
            <a:endParaRPr lang="en-US" altLang="ja-JP" sz="2000" dirty="0"/>
          </a:p>
          <a:p>
            <a:r>
              <a:rPr lang="ja-JP" altLang="en-US" sz="2000" dirty="0"/>
              <a:t>子宮頸がんの患者さんの</a:t>
            </a:r>
            <a:r>
              <a:rPr lang="en-US" altLang="ja-JP" sz="2000" dirty="0"/>
              <a:t>90%</a:t>
            </a:r>
            <a:r>
              <a:rPr lang="ja-JP" altLang="en-US" sz="2000"/>
              <a:t>以上でみつかります。</a:t>
            </a:r>
            <a:endParaRPr lang="en-US" altLang="ja-JP" sz="2000" dirty="0"/>
          </a:p>
        </p:txBody>
      </p:sp>
      <p:sp>
        <p:nvSpPr>
          <p:cNvPr id="12" name="テキスト ボックス 11"/>
          <p:cNvSpPr txBox="1"/>
          <p:nvPr/>
        </p:nvSpPr>
        <p:spPr>
          <a:xfrm>
            <a:off x="5954343" y="6386443"/>
            <a:ext cx="5980286" cy="28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spAutoFit/>
          </a:bodyPr>
          <a:lstStyle>
            <a:defPPr>
              <a:defRPr lang="ja-JP"/>
            </a:defPPr>
            <a:lvl1pPr>
              <a:defRPr sz="800">
                <a:latin typeface="+mn-ea"/>
                <a:cs typeface="Meiryo UI" panose="020B0604030504040204" pitchFamily="50" charset="-128"/>
              </a:defRPr>
            </a:lvl1pPr>
            <a:lvl2pPr marL="742950" indent="-285750" eaLnBrk="0" hangingPunct="0">
              <a:defRPr>
                <a:latin typeface="Arial" charset="0"/>
                <a:ea typeface="ＭＳ Ｐゴシック" charset="-128"/>
              </a:defRPr>
            </a:lvl2pPr>
            <a:lvl3pPr marL="1143000" indent="-228600" eaLnBrk="0" hangingPunct="0">
              <a:defRPr>
                <a:latin typeface="Arial" charset="0"/>
                <a:ea typeface="ＭＳ Ｐゴシック" charset="-128"/>
              </a:defRPr>
            </a:lvl3pPr>
            <a:lvl4pPr marL="1600200" indent="-228600" eaLnBrk="0" hangingPunct="0">
              <a:defRPr>
                <a:latin typeface="Arial" charset="0"/>
                <a:ea typeface="ＭＳ Ｐゴシック" charset="-128"/>
              </a:defRPr>
            </a:lvl4pPr>
            <a:lvl5pPr marL="2057400" indent="-228600" eaLnBrk="0" hangingPunct="0">
              <a:defRPr>
                <a:latin typeface="Arial" charset="0"/>
                <a:ea typeface="ＭＳ Ｐゴシック" charset="-128"/>
              </a:defRPr>
            </a:lvl5pPr>
            <a:lvl6pPr marL="2514600" indent="-228600" eaLnBrk="0" fontAlgn="base" hangingPunct="0">
              <a:spcBef>
                <a:spcPct val="0"/>
              </a:spcBef>
              <a:spcAft>
                <a:spcPct val="0"/>
              </a:spcAft>
              <a:defRPr>
                <a:latin typeface="Arial" charset="0"/>
                <a:ea typeface="ＭＳ Ｐゴシック" charset="-128"/>
              </a:defRPr>
            </a:lvl6pPr>
            <a:lvl7pPr marL="2971800" indent="-228600" eaLnBrk="0" fontAlgn="base" hangingPunct="0">
              <a:spcBef>
                <a:spcPct val="0"/>
              </a:spcBef>
              <a:spcAft>
                <a:spcPct val="0"/>
              </a:spcAft>
              <a:defRPr>
                <a:latin typeface="Arial" charset="0"/>
                <a:ea typeface="ＭＳ Ｐゴシック" charset="-128"/>
              </a:defRPr>
            </a:lvl7pPr>
            <a:lvl8pPr marL="3429000" indent="-228600" eaLnBrk="0" fontAlgn="base" hangingPunct="0">
              <a:spcBef>
                <a:spcPct val="0"/>
              </a:spcBef>
              <a:spcAft>
                <a:spcPct val="0"/>
              </a:spcAft>
              <a:defRPr>
                <a:latin typeface="Arial" charset="0"/>
                <a:ea typeface="ＭＳ Ｐゴシック" charset="-128"/>
              </a:defRPr>
            </a:lvl8pPr>
            <a:lvl9pPr marL="3886200" indent="-228600" eaLnBrk="0" fontAlgn="base" hangingPunct="0">
              <a:spcBef>
                <a:spcPct val="0"/>
              </a:spcBef>
              <a:spcAft>
                <a:spcPct val="0"/>
              </a:spcAft>
              <a:defRPr>
                <a:latin typeface="Arial" charset="0"/>
                <a:ea typeface="ＭＳ Ｐゴシック" charset="-128"/>
              </a:defRPr>
            </a:lvl9pPr>
          </a:lstStyle>
          <a:p>
            <a:r>
              <a:rPr lang="ja-JP" altLang="en-US" dirty="0"/>
              <a:t>厚生労働省　子宮頸がん予防ワクチン</a:t>
            </a:r>
            <a:r>
              <a:rPr lang="en-US" altLang="ja-JP" dirty="0"/>
              <a:t>Q&amp;A</a:t>
            </a:r>
          </a:p>
          <a:p>
            <a:r>
              <a:rPr lang="en-US" altLang="ja-JP" dirty="0"/>
              <a:t>http://www.mhlw.go.jp/bunya/kenkou/kekkaku-kansenshou28/qa_shikyukeigan_vaccine</a:t>
            </a:r>
            <a:r>
              <a:rPr lang="en-US" altLang="ja-JP"/>
              <a:t>.html(Accessed Dec.3. 2019)</a:t>
            </a:r>
            <a:endParaRPr lang="en-US" altLang="ja-JP" dirty="0"/>
          </a:p>
        </p:txBody>
      </p:sp>
      <p:sp>
        <p:nvSpPr>
          <p:cNvPr id="5" name="タイトル 4"/>
          <p:cNvSpPr>
            <a:spLocks noGrp="1"/>
          </p:cNvSpPr>
          <p:nvPr>
            <p:ph type="title"/>
          </p:nvPr>
        </p:nvSpPr>
        <p:spPr>
          <a:xfrm>
            <a:off x="1920000" y="265891"/>
            <a:ext cx="8107319" cy="962229"/>
          </a:xfrm>
        </p:spPr>
        <p:txBody>
          <a:bodyPr/>
          <a:lstStyle/>
          <a:p>
            <a:r>
              <a:rPr lang="ja-JP" altLang="en-US"/>
              <a:t>子宮頸がんの原因は、ごくありふれたウイルスです。</a:t>
            </a:r>
            <a:endParaRPr lang="ja-JP" altLang="en-US" dirty="0"/>
          </a:p>
        </p:txBody>
      </p:sp>
      <p:sp>
        <p:nvSpPr>
          <p:cNvPr id="32" name="正方形/長方形 31"/>
          <p:cNvSpPr/>
          <p:nvPr/>
        </p:nvSpPr>
        <p:spPr bwMode="auto">
          <a:xfrm>
            <a:off x="4160150" y="5553566"/>
            <a:ext cx="3871722" cy="773994"/>
          </a:xfrm>
          <a:prstGeom prst="rect">
            <a:avLst/>
          </a:prstGeom>
          <a:noFill/>
          <a:ln w="25400" cap="flat" cmpd="sng" algn="ctr">
            <a:noFill/>
            <a:prstDash val="solid"/>
          </a:ln>
          <a:effectLst/>
        </p:spPr>
        <p:txBody>
          <a:bodyPr wrap="none" lIns="90000" tIns="46800" anchor="t">
            <a:spAutoFit/>
          </a:bodyPr>
          <a:lstStyle/>
          <a:p>
            <a:pPr algn="ctr">
              <a:lnSpc>
                <a:spcPct val="110000"/>
              </a:lnSpc>
              <a:defRPr/>
            </a:pPr>
            <a:r>
              <a:rPr kumimoji="0" lang="ja-JP" altLang="en-US" kern="0" dirty="0">
                <a:solidFill>
                  <a:sysClr val="windowText" lastClr="000000"/>
                </a:solidFill>
                <a:latin typeface="+mn-ea"/>
              </a:rPr>
              <a:t>性行為を行う女性</a:t>
            </a:r>
            <a:r>
              <a:rPr kumimoji="0" lang="ja-JP" altLang="en-US" kern="0">
                <a:solidFill>
                  <a:sysClr val="windowText" lastClr="000000"/>
                </a:solidFill>
                <a:latin typeface="+mn-ea"/>
              </a:rPr>
              <a:t>の</a:t>
            </a:r>
            <a:r>
              <a:rPr kumimoji="0" lang="en-US" altLang="ja-JP" sz="2400" b="1" kern="0">
                <a:solidFill>
                  <a:srgbClr val="FF6699"/>
                </a:solidFill>
                <a:latin typeface="+mn-ea"/>
              </a:rPr>
              <a:t>50</a:t>
            </a:r>
            <a:r>
              <a:rPr kumimoji="0" lang="ja-JP" altLang="en-US" sz="2400" b="1" kern="0">
                <a:solidFill>
                  <a:srgbClr val="FF6699"/>
                </a:solidFill>
                <a:latin typeface="+mn-ea"/>
              </a:rPr>
              <a:t>～</a:t>
            </a:r>
            <a:r>
              <a:rPr kumimoji="0" lang="en-US" altLang="ja-JP" sz="2400" b="1" kern="0">
                <a:solidFill>
                  <a:srgbClr val="FF6699"/>
                </a:solidFill>
                <a:latin typeface="+mn-ea"/>
              </a:rPr>
              <a:t>80</a:t>
            </a:r>
            <a:r>
              <a:rPr kumimoji="0" lang="ja-JP" altLang="en-US" sz="2400" b="1" kern="0" dirty="0">
                <a:solidFill>
                  <a:srgbClr val="FF6699"/>
                </a:solidFill>
                <a:latin typeface="+mn-ea"/>
              </a:rPr>
              <a:t>％</a:t>
            </a:r>
            <a:r>
              <a:rPr kumimoji="0" lang="ja-JP" altLang="en-US" kern="0" dirty="0">
                <a:solidFill>
                  <a:sysClr val="windowText" lastClr="000000"/>
                </a:solidFill>
                <a:latin typeface="+mn-ea"/>
              </a:rPr>
              <a:t>が、</a:t>
            </a:r>
            <a:br>
              <a:rPr kumimoji="0" lang="en-US" altLang="ja-JP" kern="0" dirty="0">
                <a:solidFill>
                  <a:sysClr val="windowText" lastClr="000000"/>
                </a:solidFill>
                <a:latin typeface="+mn-ea"/>
              </a:rPr>
            </a:br>
            <a:r>
              <a:rPr kumimoji="0" lang="ja-JP" altLang="en-US" kern="0" dirty="0">
                <a:solidFill>
                  <a:sysClr val="windowText" lastClr="000000"/>
                </a:solidFill>
                <a:latin typeface="+mn-ea"/>
              </a:rPr>
              <a:t>生涯で一度は</a:t>
            </a:r>
            <a:r>
              <a:rPr kumimoji="0" lang="en-US" altLang="ja-JP" kern="0" dirty="0">
                <a:solidFill>
                  <a:sysClr val="windowText" lastClr="000000"/>
                </a:solidFill>
                <a:latin typeface="+mn-ea"/>
              </a:rPr>
              <a:t>HPV</a:t>
            </a:r>
            <a:r>
              <a:rPr kumimoji="0" lang="ja-JP" altLang="en-US" kern="0" dirty="0">
                <a:solidFill>
                  <a:sysClr val="windowText" lastClr="000000"/>
                </a:solidFill>
                <a:latin typeface="+mn-ea"/>
              </a:rPr>
              <a:t>に感染します。</a:t>
            </a:r>
          </a:p>
        </p:txBody>
      </p:sp>
      <p:grpSp>
        <p:nvGrpSpPr>
          <p:cNvPr id="27" name="グループ化 26"/>
          <p:cNvGrpSpPr>
            <a:grpSpLocks noChangeAspect="1"/>
          </p:cNvGrpSpPr>
          <p:nvPr/>
        </p:nvGrpSpPr>
        <p:grpSpPr>
          <a:xfrm>
            <a:off x="9348776" y="1467367"/>
            <a:ext cx="1877721" cy="1877721"/>
            <a:chOff x="1650089" y="4276291"/>
            <a:chExt cx="1656001" cy="1655999"/>
          </a:xfrm>
        </p:grpSpPr>
        <p:sp>
          <p:nvSpPr>
            <p:cNvPr id="28" name="円/楕円 27"/>
            <p:cNvSpPr/>
            <p:nvPr/>
          </p:nvSpPr>
          <p:spPr bwMode="auto">
            <a:xfrm>
              <a:off x="1650089" y="4276291"/>
              <a:ext cx="1656001" cy="1655999"/>
            </a:xfrm>
            <a:prstGeom prst="ellipse">
              <a:avLst/>
            </a:prstGeom>
            <a:solidFill>
              <a:srgbClr val="FFC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mn-ea"/>
              </a:endParaRPr>
            </a:p>
          </p:txBody>
        </p:sp>
        <p:pic>
          <p:nvPicPr>
            <p:cNvPr id="29" name="図 2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4678" y="4420292"/>
              <a:ext cx="1426821" cy="136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テキスト ボックス 20"/>
          <p:cNvSpPr txBox="1">
            <a:spLocks noChangeArrowheads="1"/>
          </p:cNvSpPr>
          <p:nvPr/>
        </p:nvSpPr>
        <p:spPr bwMode="auto">
          <a:xfrm>
            <a:off x="9223435" y="3273088"/>
            <a:ext cx="2128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1400" dirty="0">
                <a:solidFill>
                  <a:srgbClr val="000000"/>
                </a:solidFill>
                <a:latin typeface="+mn-ea"/>
                <a:ea typeface="+mn-ea"/>
              </a:rPr>
              <a:t>Human Papillomavirus</a:t>
            </a:r>
          </a:p>
          <a:p>
            <a:pPr algn="ctr" eaLnBrk="1" fontAlgn="base" hangingPunct="1">
              <a:spcBef>
                <a:spcPct val="0"/>
              </a:spcBef>
              <a:spcAft>
                <a:spcPct val="0"/>
              </a:spcAft>
            </a:pPr>
            <a:r>
              <a:rPr lang="ja-JP" altLang="en-US" sz="1400" dirty="0">
                <a:solidFill>
                  <a:srgbClr val="000000"/>
                </a:solidFill>
                <a:latin typeface="+mn-ea"/>
                <a:ea typeface="+mn-ea"/>
              </a:rPr>
              <a:t>ヒトパピローマウイルス</a:t>
            </a:r>
          </a:p>
        </p:txBody>
      </p:sp>
      <p:sp>
        <p:nvSpPr>
          <p:cNvPr id="15" name="テキスト ボックス 14"/>
          <p:cNvSpPr txBox="1"/>
          <p:nvPr/>
        </p:nvSpPr>
        <p:spPr>
          <a:xfrm>
            <a:off x="3994312" y="3816000"/>
            <a:ext cx="4203395" cy="400110"/>
          </a:xfrm>
          <a:prstGeom prst="rect">
            <a:avLst/>
          </a:prstGeom>
          <a:noFill/>
        </p:spPr>
        <p:txBody>
          <a:bodyPr wrap="none" rtlCol="0">
            <a:spAutoFit/>
          </a:bodyPr>
          <a:lstStyle>
            <a:defPPr>
              <a:defRPr lang="ja-JP"/>
            </a:defPPr>
            <a:lvl1pPr algn="ctr">
              <a:defRPr b="1">
                <a:latin typeface="+mn-ea"/>
              </a:defRPr>
            </a:lvl1pPr>
          </a:lstStyle>
          <a:p>
            <a:r>
              <a:rPr lang="ja-JP" altLang="en-US" sz="2000" dirty="0"/>
              <a:t>＜性行為を行う女性の</a:t>
            </a:r>
            <a:r>
              <a:rPr lang="en-US" altLang="ja-JP" sz="2000" dirty="0"/>
              <a:t>HPV</a:t>
            </a:r>
            <a:r>
              <a:rPr lang="ja-JP" altLang="en-US" sz="2000" dirty="0"/>
              <a:t>感染率＞</a:t>
            </a:r>
          </a:p>
        </p:txBody>
      </p:sp>
      <p:grpSp>
        <p:nvGrpSpPr>
          <p:cNvPr id="8" name="グループ化 7"/>
          <p:cNvGrpSpPr>
            <a:grpSpLocks noChangeAspect="1"/>
          </p:cNvGrpSpPr>
          <p:nvPr/>
        </p:nvGrpSpPr>
        <p:grpSpPr>
          <a:xfrm>
            <a:off x="3149929" y="4292793"/>
            <a:ext cx="5892144" cy="1202016"/>
            <a:chOff x="2366152" y="4320000"/>
            <a:chExt cx="4411696" cy="900000"/>
          </a:xfrm>
        </p:grpSpPr>
        <p:sp>
          <p:nvSpPr>
            <p:cNvPr id="16" name="Freeform 7"/>
            <p:cNvSpPr>
              <a:spLocks noChangeAspect="1"/>
            </p:cNvSpPr>
            <p:nvPr/>
          </p:nvSpPr>
          <p:spPr bwMode="auto">
            <a:xfrm>
              <a:off x="2366152" y="4320000"/>
              <a:ext cx="418846" cy="900000"/>
            </a:xfrm>
            <a:custGeom>
              <a:avLst/>
              <a:gdLst/>
              <a:ahLst/>
              <a:cxnLst/>
              <a:rect l="l" t="t" r="r" b="b"/>
              <a:pathLst>
                <a:path w="323995" h="696190">
                  <a:moveTo>
                    <a:pt x="161866" y="0"/>
                  </a:moveTo>
                  <a:cubicBezTo>
                    <a:pt x="194921" y="0"/>
                    <a:pt x="221717" y="26663"/>
                    <a:pt x="221717" y="59554"/>
                  </a:cubicBezTo>
                  <a:cubicBezTo>
                    <a:pt x="221717" y="83804"/>
                    <a:pt x="207151" y="104668"/>
                    <a:pt x="186162" y="113758"/>
                  </a:cubicBezTo>
                  <a:lnTo>
                    <a:pt x="208906" y="113758"/>
                  </a:lnTo>
                  <a:cubicBezTo>
                    <a:pt x="239869" y="113758"/>
                    <a:pt x="266609" y="140488"/>
                    <a:pt x="279276" y="181286"/>
                  </a:cubicBezTo>
                  <a:cubicBezTo>
                    <a:pt x="279276" y="181286"/>
                    <a:pt x="279276" y="181286"/>
                    <a:pt x="322905" y="338853"/>
                  </a:cubicBezTo>
                  <a:cubicBezTo>
                    <a:pt x="327127" y="351514"/>
                    <a:pt x="318683" y="365583"/>
                    <a:pt x="304609" y="368396"/>
                  </a:cubicBezTo>
                  <a:cubicBezTo>
                    <a:pt x="291942" y="371210"/>
                    <a:pt x="279276" y="364176"/>
                    <a:pt x="275054" y="350107"/>
                  </a:cubicBezTo>
                  <a:cubicBezTo>
                    <a:pt x="275054" y="350107"/>
                    <a:pt x="275054" y="350107"/>
                    <a:pt x="231424" y="193948"/>
                  </a:cubicBezTo>
                  <a:cubicBezTo>
                    <a:pt x="231424" y="193948"/>
                    <a:pt x="231424" y="193948"/>
                    <a:pt x="229841" y="193948"/>
                  </a:cubicBezTo>
                  <a:lnTo>
                    <a:pt x="218758" y="193948"/>
                  </a:lnTo>
                  <a:cubicBezTo>
                    <a:pt x="218758" y="193948"/>
                    <a:pt x="218758" y="193948"/>
                    <a:pt x="294757" y="466875"/>
                  </a:cubicBezTo>
                  <a:cubicBezTo>
                    <a:pt x="294757" y="466875"/>
                    <a:pt x="294757" y="466875"/>
                    <a:pt x="228610" y="466875"/>
                  </a:cubicBezTo>
                  <a:cubicBezTo>
                    <a:pt x="228610" y="466875"/>
                    <a:pt x="228610" y="466875"/>
                    <a:pt x="228610" y="668053"/>
                  </a:cubicBezTo>
                  <a:cubicBezTo>
                    <a:pt x="228610" y="683529"/>
                    <a:pt x="215943" y="696190"/>
                    <a:pt x="200462" y="696190"/>
                  </a:cubicBezTo>
                  <a:cubicBezTo>
                    <a:pt x="184980" y="696190"/>
                    <a:pt x="172314" y="683529"/>
                    <a:pt x="172314" y="668053"/>
                  </a:cubicBezTo>
                  <a:cubicBezTo>
                    <a:pt x="172314" y="668053"/>
                    <a:pt x="172314" y="668053"/>
                    <a:pt x="172314" y="466875"/>
                  </a:cubicBezTo>
                  <a:cubicBezTo>
                    <a:pt x="172314" y="466875"/>
                    <a:pt x="172314" y="466875"/>
                    <a:pt x="170379" y="466875"/>
                  </a:cubicBezTo>
                  <a:lnTo>
                    <a:pt x="156833" y="466875"/>
                  </a:lnTo>
                  <a:cubicBezTo>
                    <a:pt x="156833" y="466875"/>
                    <a:pt x="156833" y="466875"/>
                    <a:pt x="156833" y="668053"/>
                  </a:cubicBezTo>
                  <a:cubicBezTo>
                    <a:pt x="156833" y="683529"/>
                    <a:pt x="144166" y="696190"/>
                    <a:pt x="128685" y="696190"/>
                  </a:cubicBezTo>
                  <a:cubicBezTo>
                    <a:pt x="113203" y="696190"/>
                    <a:pt x="100537" y="683529"/>
                    <a:pt x="100537" y="668053"/>
                  </a:cubicBezTo>
                  <a:cubicBezTo>
                    <a:pt x="100537" y="668053"/>
                    <a:pt x="100537" y="668053"/>
                    <a:pt x="100537" y="466875"/>
                  </a:cubicBezTo>
                  <a:cubicBezTo>
                    <a:pt x="100537" y="466875"/>
                    <a:pt x="100537" y="466875"/>
                    <a:pt x="28760" y="466875"/>
                  </a:cubicBezTo>
                  <a:cubicBezTo>
                    <a:pt x="28760" y="466875"/>
                    <a:pt x="28760" y="466875"/>
                    <a:pt x="104759" y="193948"/>
                  </a:cubicBezTo>
                  <a:cubicBezTo>
                    <a:pt x="104759" y="193948"/>
                    <a:pt x="104759" y="193948"/>
                    <a:pt x="103176" y="193948"/>
                  </a:cubicBezTo>
                  <a:lnTo>
                    <a:pt x="92092" y="193948"/>
                  </a:lnTo>
                  <a:cubicBezTo>
                    <a:pt x="92092" y="193948"/>
                    <a:pt x="92092" y="193948"/>
                    <a:pt x="48463" y="350107"/>
                  </a:cubicBezTo>
                  <a:cubicBezTo>
                    <a:pt x="45648" y="364176"/>
                    <a:pt x="31575" y="371210"/>
                    <a:pt x="18908" y="368396"/>
                  </a:cubicBezTo>
                  <a:cubicBezTo>
                    <a:pt x="4834" y="365583"/>
                    <a:pt x="-2203" y="351514"/>
                    <a:pt x="612" y="338853"/>
                  </a:cubicBezTo>
                  <a:cubicBezTo>
                    <a:pt x="612" y="338853"/>
                    <a:pt x="612" y="338853"/>
                    <a:pt x="44241" y="181286"/>
                  </a:cubicBezTo>
                  <a:cubicBezTo>
                    <a:pt x="56908" y="140488"/>
                    <a:pt x="83648" y="113758"/>
                    <a:pt x="114611" y="113758"/>
                  </a:cubicBezTo>
                  <a:cubicBezTo>
                    <a:pt x="122310" y="113758"/>
                    <a:pt x="130338" y="113758"/>
                    <a:pt x="137571" y="113758"/>
                  </a:cubicBezTo>
                  <a:cubicBezTo>
                    <a:pt x="116581" y="104668"/>
                    <a:pt x="102015" y="83804"/>
                    <a:pt x="102015" y="59554"/>
                  </a:cubicBezTo>
                  <a:cubicBezTo>
                    <a:pt x="102015" y="26663"/>
                    <a:pt x="128811" y="0"/>
                    <a:pt x="161866" y="0"/>
                  </a:cubicBezTo>
                  <a:close/>
                </a:path>
              </a:pathLst>
            </a:custGeom>
            <a:solidFill>
              <a:srgbClr val="FF669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7"/>
            <p:cNvSpPr>
              <a:spLocks noChangeAspect="1"/>
            </p:cNvSpPr>
            <p:nvPr/>
          </p:nvSpPr>
          <p:spPr bwMode="auto">
            <a:xfrm>
              <a:off x="2809802" y="4320000"/>
              <a:ext cx="418846" cy="900000"/>
            </a:xfrm>
            <a:custGeom>
              <a:avLst/>
              <a:gdLst/>
              <a:ahLst/>
              <a:cxnLst/>
              <a:rect l="l" t="t" r="r" b="b"/>
              <a:pathLst>
                <a:path w="323995" h="696190">
                  <a:moveTo>
                    <a:pt x="161866" y="0"/>
                  </a:moveTo>
                  <a:cubicBezTo>
                    <a:pt x="194921" y="0"/>
                    <a:pt x="221717" y="26663"/>
                    <a:pt x="221717" y="59554"/>
                  </a:cubicBezTo>
                  <a:cubicBezTo>
                    <a:pt x="221717" y="83804"/>
                    <a:pt x="207151" y="104668"/>
                    <a:pt x="186162" y="113758"/>
                  </a:cubicBezTo>
                  <a:lnTo>
                    <a:pt x="208906" y="113758"/>
                  </a:lnTo>
                  <a:cubicBezTo>
                    <a:pt x="239869" y="113758"/>
                    <a:pt x="266609" y="140488"/>
                    <a:pt x="279276" y="181286"/>
                  </a:cubicBezTo>
                  <a:cubicBezTo>
                    <a:pt x="279276" y="181286"/>
                    <a:pt x="279276" y="181286"/>
                    <a:pt x="322905" y="338853"/>
                  </a:cubicBezTo>
                  <a:cubicBezTo>
                    <a:pt x="327127" y="351514"/>
                    <a:pt x="318683" y="365583"/>
                    <a:pt x="304609" y="368396"/>
                  </a:cubicBezTo>
                  <a:cubicBezTo>
                    <a:pt x="291942" y="371210"/>
                    <a:pt x="279276" y="364176"/>
                    <a:pt x="275054" y="350107"/>
                  </a:cubicBezTo>
                  <a:cubicBezTo>
                    <a:pt x="275054" y="350107"/>
                    <a:pt x="275054" y="350107"/>
                    <a:pt x="231424" y="193948"/>
                  </a:cubicBezTo>
                  <a:cubicBezTo>
                    <a:pt x="231424" y="193948"/>
                    <a:pt x="231424" y="193948"/>
                    <a:pt x="229841" y="193948"/>
                  </a:cubicBezTo>
                  <a:lnTo>
                    <a:pt x="218758" y="193948"/>
                  </a:lnTo>
                  <a:cubicBezTo>
                    <a:pt x="218758" y="193948"/>
                    <a:pt x="218758" y="193948"/>
                    <a:pt x="294757" y="466875"/>
                  </a:cubicBezTo>
                  <a:cubicBezTo>
                    <a:pt x="294757" y="466875"/>
                    <a:pt x="294757" y="466875"/>
                    <a:pt x="228610" y="466875"/>
                  </a:cubicBezTo>
                  <a:cubicBezTo>
                    <a:pt x="228610" y="466875"/>
                    <a:pt x="228610" y="466875"/>
                    <a:pt x="228610" y="668053"/>
                  </a:cubicBezTo>
                  <a:cubicBezTo>
                    <a:pt x="228610" y="683529"/>
                    <a:pt x="215943" y="696190"/>
                    <a:pt x="200462" y="696190"/>
                  </a:cubicBezTo>
                  <a:cubicBezTo>
                    <a:pt x="184980" y="696190"/>
                    <a:pt x="172314" y="683529"/>
                    <a:pt x="172314" y="668053"/>
                  </a:cubicBezTo>
                  <a:cubicBezTo>
                    <a:pt x="172314" y="668053"/>
                    <a:pt x="172314" y="668053"/>
                    <a:pt x="172314" y="466875"/>
                  </a:cubicBezTo>
                  <a:cubicBezTo>
                    <a:pt x="172314" y="466875"/>
                    <a:pt x="172314" y="466875"/>
                    <a:pt x="170379" y="466875"/>
                  </a:cubicBezTo>
                  <a:lnTo>
                    <a:pt x="156833" y="466875"/>
                  </a:lnTo>
                  <a:cubicBezTo>
                    <a:pt x="156833" y="466875"/>
                    <a:pt x="156833" y="466875"/>
                    <a:pt x="156833" y="668053"/>
                  </a:cubicBezTo>
                  <a:cubicBezTo>
                    <a:pt x="156833" y="683529"/>
                    <a:pt x="144166" y="696190"/>
                    <a:pt x="128685" y="696190"/>
                  </a:cubicBezTo>
                  <a:cubicBezTo>
                    <a:pt x="113203" y="696190"/>
                    <a:pt x="100537" y="683529"/>
                    <a:pt x="100537" y="668053"/>
                  </a:cubicBezTo>
                  <a:cubicBezTo>
                    <a:pt x="100537" y="668053"/>
                    <a:pt x="100537" y="668053"/>
                    <a:pt x="100537" y="466875"/>
                  </a:cubicBezTo>
                  <a:cubicBezTo>
                    <a:pt x="100537" y="466875"/>
                    <a:pt x="100537" y="466875"/>
                    <a:pt x="28760" y="466875"/>
                  </a:cubicBezTo>
                  <a:cubicBezTo>
                    <a:pt x="28760" y="466875"/>
                    <a:pt x="28760" y="466875"/>
                    <a:pt x="104759" y="193948"/>
                  </a:cubicBezTo>
                  <a:cubicBezTo>
                    <a:pt x="104759" y="193948"/>
                    <a:pt x="104759" y="193948"/>
                    <a:pt x="103176" y="193948"/>
                  </a:cubicBezTo>
                  <a:lnTo>
                    <a:pt x="92092" y="193948"/>
                  </a:lnTo>
                  <a:cubicBezTo>
                    <a:pt x="92092" y="193948"/>
                    <a:pt x="92092" y="193948"/>
                    <a:pt x="48463" y="350107"/>
                  </a:cubicBezTo>
                  <a:cubicBezTo>
                    <a:pt x="45648" y="364176"/>
                    <a:pt x="31575" y="371210"/>
                    <a:pt x="18908" y="368396"/>
                  </a:cubicBezTo>
                  <a:cubicBezTo>
                    <a:pt x="4834" y="365583"/>
                    <a:pt x="-2203" y="351514"/>
                    <a:pt x="612" y="338853"/>
                  </a:cubicBezTo>
                  <a:cubicBezTo>
                    <a:pt x="612" y="338853"/>
                    <a:pt x="612" y="338853"/>
                    <a:pt x="44241" y="181286"/>
                  </a:cubicBezTo>
                  <a:cubicBezTo>
                    <a:pt x="56908" y="140488"/>
                    <a:pt x="83648" y="113758"/>
                    <a:pt x="114611" y="113758"/>
                  </a:cubicBezTo>
                  <a:cubicBezTo>
                    <a:pt x="122310" y="113758"/>
                    <a:pt x="130338" y="113758"/>
                    <a:pt x="137571" y="113758"/>
                  </a:cubicBezTo>
                  <a:cubicBezTo>
                    <a:pt x="116581" y="104668"/>
                    <a:pt x="102015" y="83804"/>
                    <a:pt x="102015" y="59554"/>
                  </a:cubicBezTo>
                  <a:cubicBezTo>
                    <a:pt x="102015" y="26663"/>
                    <a:pt x="128811" y="0"/>
                    <a:pt x="161866" y="0"/>
                  </a:cubicBezTo>
                  <a:close/>
                </a:path>
              </a:pathLst>
            </a:custGeom>
            <a:solidFill>
              <a:srgbClr val="FF669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noChangeAspect="1"/>
            </p:cNvSpPr>
            <p:nvPr/>
          </p:nvSpPr>
          <p:spPr bwMode="auto">
            <a:xfrm>
              <a:off x="3253452" y="4320000"/>
              <a:ext cx="418846" cy="900000"/>
            </a:xfrm>
            <a:custGeom>
              <a:avLst/>
              <a:gdLst/>
              <a:ahLst/>
              <a:cxnLst/>
              <a:rect l="l" t="t" r="r" b="b"/>
              <a:pathLst>
                <a:path w="323995" h="696190">
                  <a:moveTo>
                    <a:pt x="161866" y="0"/>
                  </a:moveTo>
                  <a:cubicBezTo>
                    <a:pt x="194921" y="0"/>
                    <a:pt x="221717" y="26663"/>
                    <a:pt x="221717" y="59554"/>
                  </a:cubicBezTo>
                  <a:cubicBezTo>
                    <a:pt x="221717" y="83804"/>
                    <a:pt x="207151" y="104668"/>
                    <a:pt x="186162" y="113758"/>
                  </a:cubicBezTo>
                  <a:lnTo>
                    <a:pt x="208906" y="113758"/>
                  </a:lnTo>
                  <a:cubicBezTo>
                    <a:pt x="239869" y="113758"/>
                    <a:pt x="266609" y="140488"/>
                    <a:pt x="279276" y="181286"/>
                  </a:cubicBezTo>
                  <a:cubicBezTo>
                    <a:pt x="279276" y="181286"/>
                    <a:pt x="279276" y="181286"/>
                    <a:pt x="322905" y="338853"/>
                  </a:cubicBezTo>
                  <a:cubicBezTo>
                    <a:pt x="327127" y="351514"/>
                    <a:pt x="318683" y="365583"/>
                    <a:pt x="304609" y="368396"/>
                  </a:cubicBezTo>
                  <a:cubicBezTo>
                    <a:pt x="291942" y="371210"/>
                    <a:pt x="279276" y="364176"/>
                    <a:pt x="275054" y="350107"/>
                  </a:cubicBezTo>
                  <a:cubicBezTo>
                    <a:pt x="275054" y="350107"/>
                    <a:pt x="275054" y="350107"/>
                    <a:pt x="231424" y="193948"/>
                  </a:cubicBezTo>
                  <a:cubicBezTo>
                    <a:pt x="231424" y="193948"/>
                    <a:pt x="231424" y="193948"/>
                    <a:pt x="229841" y="193948"/>
                  </a:cubicBezTo>
                  <a:lnTo>
                    <a:pt x="218758" y="193948"/>
                  </a:lnTo>
                  <a:cubicBezTo>
                    <a:pt x="218758" y="193948"/>
                    <a:pt x="218758" y="193948"/>
                    <a:pt x="294757" y="466875"/>
                  </a:cubicBezTo>
                  <a:cubicBezTo>
                    <a:pt x="294757" y="466875"/>
                    <a:pt x="294757" y="466875"/>
                    <a:pt x="228610" y="466875"/>
                  </a:cubicBezTo>
                  <a:cubicBezTo>
                    <a:pt x="228610" y="466875"/>
                    <a:pt x="228610" y="466875"/>
                    <a:pt x="228610" y="668053"/>
                  </a:cubicBezTo>
                  <a:cubicBezTo>
                    <a:pt x="228610" y="683529"/>
                    <a:pt x="215943" y="696190"/>
                    <a:pt x="200462" y="696190"/>
                  </a:cubicBezTo>
                  <a:cubicBezTo>
                    <a:pt x="184980" y="696190"/>
                    <a:pt x="172314" y="683529"/>
                    <a:pt x="172314" y="668053"/>
                  </a:cubicBezTo>
                  <a:cubicBezTo>
                    <a:pt x="172314" y="668053"/>
                    <a:pt x="172314" y="668053"/>
                    <a:pt x="172314" y="466875"/>
                  </a:cubicBezTo>
                  <a:cubicBezTo>
                    <a:pt x="172314" y="466875"/>
                    <a:pt x="172314" y="466875"/>
                    <a:pt x="170379" y="466875"/>
                  </a:cubicBezTo>
                  <a:lnTo>
                    <a:pt x="156833" y="466875"/>
                  </a:lnTo>
                  <a:cubicBezTo>
                    <a:pt x="156833" y="466875"/>
                    <a:pt x="156833" y="466875"/>
                    <a:pt x="156833" y="668053"/>
                  </a:cubicBezTo>
                  <a:cubicBezTo>
                    <a:pt x="156833" y="683529"/>
                    <a:pt x="144166" y="696190"/>
                    <a:pt x="128685" y="696190"/>
                  </a:cubicBezTo>
                  <a:cubicBezTo>
                    <a:pt x="113203" y="696190"/>
                    <a:pt x="100537" y="683529"/>
                    <a:pt x="100537" y="668053"/>
                  </a:cubicBezTo>
                  <a:cubicBezTo>
                    <a:pt x="100537" y="668053"/>
                    <a:pt x="100537" y="668053"/>
                    <a:pt x="100537" y="466875"/>
                  </a:cubicBezTo>
                  <a:cubicBezTo>
                    <a:pt x="100537" y="466875"/>
                    <a:pt x="100537" y="466875"/>
                    <a:pt x="28760" y="466875"/>
                  </a:cubicBezTo>
                  <a:cubicBezTo>
                    <a:pt x="28760" y="466875"/>
                    <a:pt x="28760" y="466875"/>
                    <a:pt x="104759" y="193948"/>
                  </a:cubicBezTo>
                  <a:cubicBezTo>
                    <a:pt x="104759" y="193948"/>
                    <a:pt x="104759" y="193948"/>
                    <a:pt x="103176" y="193948"/>
                  </a:cubicBezTo>
                  <a:lnTo>
                    <a:pt x="92092" y="193948"/>
                  </a:lnTo>
                  <a:cubicBezTo>
                    <a:pt x="92092" y="193948"/>
                    <a:pt x="92092" y="193948"/>
                    <a:pt x="48463" y="350107"/>
                  </a:cubicBezTo>
                  <a:cubicBezTo>
                    <a:pt x="45648" y="364176"/>
                    <a:pt x="31575" y="371210"/>
                    <a:pt x="18908" y="368396"/>
                  </a:cubicBezTo>
                  <a:cubicBezTo>
                    <a:pt x="4834" y="365583"/>
                    <a:pt x="-2203" y="351514"/>
                    <a:pt x="612" y="338853"/>
                  </a:cubicBezTo>
                  <a:cubicBezTo>
                    <a:pt x="612" y="338853"/>
                    <a:pt x="612" y="338853"/>
                    <a:pt x="44241" y="181286"/>
                  </a:cubicBezTo>
                  <a:cubicBezTo>
                    <a:pt x="56908" y="140488"/>
                    <a:pt x="83648" y="113758"/>
                    <a:pt x="114611" y="113758"/>
                  </a:cubicBezTo>
                  <a:cubicBezTo>
                    <a:pt x="122310" y="113758"/>
                    <a:pt x="130338" y="113758"/>
                    <a:pt x="137571" y="113758"/>
                  </a:cubicBezTo>
                  <a:cubicBezTo>
                    <a:pt x="116581" y="104668"/>
                    <a:pt x="102015" y="83804"/>
                    <a:pt x="102015" y="59554"/>
                  </a:cubicBezTo>
                  <a:cubicBezTo>
                    <a:pt x="102015" y="26663"/>
                    <a:pt x="128811" y="0"/>
                    <a:pt x="161866" y="0"/>
                  </a:cubicBezTo>
                  <a:close/>
                </a:path>
              </a:pathLst>
            </a:custGeom>
            <a:solidFill>
              <a:srgbClr val="FF669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7"/>
            <p:cNvSpPr>
              <a:spLocks noChangeAspect="1"/>
            </p:cNvSpPr>
            <p:nvPr/>
          </p:nvSpPr>
          <p:spPr bwMode="auto">
            <a:xfrm>
              <a:off x="3697102" y="4320000"/>
              <a:ext cx="418846" cy="900000"/>
            </a:xfrm>
            <a:custGeom>
              <a:avLst/>
              <a:gdLst/>
              <a:ahLst/>
              <a:cxnLst/>
              <a:rect l="l" t="t" r="r" b="b"/>
              <a:pathLst>
                <a:path w="323995" h="696190">
                  <a:moveTo>
                    <a:pt x="161866" y="0"/>
                  </a:moveTo>
                  <a:cubicBezTo>
                    <a:pt x="194921" y="0"/>
                    <a:pt x="221717" y="26663"/>
                    <a:pt x="221717" y="59554"/>
                  </a:cubicBezTo>
                  <a:cubicBezTo>
                    <a:pt x="221717" y="83804"/>
                    <a:pt x="207151" y="104668"/>
                    <a:pt x="186162" y="113758"/>
                  </a:cubicBezTo>
                  <a:lnTo>
                    <a:pt x="208906" y="113758"/>
                  </a:lnTo>
                  <a:cubicBezTo>
                    <a:pt x="239869" y="113758"/>
                    <a:pt x="266609" y="140488"/>
                    <a:pt x="279276" y="181286"/>
                  </a:cubicBezTo>
                  <a:cubicBezTo>
                    <a:pt x="279276" y="181286"/>
                    <a:pt x="279276" y="181286"/>
                    <a:pt x="322905" y="338853"/>
                  </a:cubicBezTo>
                  <a:cubicBezTo>
                    <a:pt x="327127" y="351514"/>
                    <a:pt x="318683" y="365583"/>
                    <a:pt x="304609" y="368396"/>
                  </a:cubicBezTo>
                  <a:cubicBezTo>
                    <a:pt x="291942" y="371210"/>
                    <a:pt x="279276" y="364176"/>
                    <a:pt x="275054" y="350107"/>
                  </a:cubicBezTo>
                  <a:cubicBezTo>
                    <a:pt x="275054" y="350107"/>
                    <a:pt x="275054" y="350107"/>
                    <a:pt x="231424" y="193948"/>
                  </a:cubicBezTo>
                  <a:cubicBezTo>
                    <a:pt x="231424" y="193948"/>
                    <a:pt x="231424" y="193948"/>
                    <a:pt x="229841" y="193948"/>
                  </a:cubicBezTo>
                  <a:lnTo>
                    <a:pt x="218758" y="193948"/>
                  </a:lnTo>
                  <a:cubicBezTo>
                    <a:pt x="218758" y="193948"/>
                    <a:pt x="218758" y="193948"/>
                    <a:pt x="294757" y="466875"/>
                  </a:cubicBezTo>
                  <a:cubicBezTo>
                    <a:pt x="294757" y="466875"/>
                    <a:pt x="294757" y="466875"/>
                    <a:pt x="228610" y="466875"/>
                  </a:cubicBezTo>
                  <a:cubicBezTo>
                    <a:pt x="228610" y="466875"/>
                    <a:pt x="228610" y="466875"/>
                    <a:pt x="228610" y="668053"/>
                  </a:cubicBezTo>
                  <a:cubicBezTo>
                    <a:pt x="228610" y="683529"/>
                    <a:pt x="215943" y="696190"/>
                    <a:pt x="200462" y="696190"/>
                  </a:cubicBezTo>
                  <a:cubicBezTo>
                    <a:pt x="184980" y="696190"/>
                    <a:pt x="172314" y="683529"/>
                    <a:pt x="172314" y="668053"/>
                  </a:cubicBezTo>
                  <a:cubicBezTo>
                    <a:pt x="172314" y="668053"/>
                    <a:pt x="172314" y="668053"/>
                    <a:pt x="172314" y="466875"/>
                  </a:cubicBezTo>
                  <a:cubicBezTo>
                    <a:pt x="172314" y="466875"/>
                    <a:pt x="172314" y="466875"/>
                    <a:pt x="170379" y="466875"/>
                  </a:cubicBezTo>
                  <a:lnTo>
                    <a:pt x="156833" y="466875"/>
                  </a:lnTo>
                  <a:cubicBezTo>
                    <a:pt x="156833" y="466875"/>
                    <a:pt x="156833" y="466875"/>
                    <a:pt x="156833" y="668053"/>
                  </a:cubicBezTo>
                  <a:cubicBezTo>
                    <a:pt x="156833" y="683529"/>
                    <a:pt x="144166" y="696190"/>
                    <a:pt x="128685" y="696190"/>
                  </a:cubicBezTo>
                  <a:cubicBezTo>
                    <a:pt x="113203" y="696190"/>
                    <a:pt x="100537" y="683529"/>
                    <a:pt x="100537" y="668053"/>
                  </a:cubicBezTo>
                  <a:cubicBezTo>
                    <a:pt x="100537" y="668053"/>
                    <a:pt x="100537" y="668053"/>
                    <a:pt x="100537" y="466875"/>
                  </a:cubicBezTo>
                  <a:cubicBezTo>
                    <a:pt x="100537" y="466875"/>
                    <a:pt x="100537" y="466875"/>
                    <a:pt x="28760" y="466875"/>
                  </a:cubicBezTo>
                  <a:cubicBezTo>
                    <a:pt x="28760" y="466875"/>
                    <a:pt x="28760" y="466875"/>
                    <a:pt x="104759" y="193948"/>
                  </a:cubicBezTo>
                  <a:cubicBezTo>
                    <a:pt x="104759" y="193948"/>
                    <a:pt x="104759" y="193948"/>
                    <a:pt x="103176" y="193948"/>
                  </a:cubicBezTo>
                  <a:lnTo>
                    <a:pt x="92092" y="193948"/>
                  </a:lnTo>
                  <a:cubicBezTo>
                    <a:pt x="92092" y="193948"/>
                    <a:pt x="92092" y="193948"/>
                    <a:pt x="48463" y="350107"/>
                  </a:cubicBezTo>
                  <a:cubicBezTo>
                    <a:pt x="45648" y="364176"/>
                    <a:pt x="31575" y="371210"/>
                    <a:pt x="18908" y="368396"/>
                  </a:cubicBezTo>
                  <a:cubicBezTo>
                    <a:pt x="4834" y="365583"/>
                    <a:pt x="-2203" y="351514"/>
                    <a:pt x="612" y="338853"/>
                  </a:cubicBezTo>
                  <a:cubicBezTo>
                    <a:pt x="612" y="338853"/>
                    <a:pt x="612" y="338853"/>
                    <a:pt x="44241" y="181286"/>
                  </a:cubicBezTo>
                  <a:cubicBezTo>
                    <a:pt x="56908" y="140488"/>
                    <a:pt x="83648" y="113758"/>
                    <a:pt x="114611" y="113758"/>
                  </a:cubicBezTo>
                  <a:cubicBezTo>
                    <a:pt x="122310" y="113758"/>
                    <a:pt x="130338" y="113758"/>
                    <a:pt x="137571" y="113758"/>
                  </a:cubicBezTo>
                  <a:cubicBezTo>
                    <a:pt x="116581" y="104668"/>
                    <a:pt x="102015" y="83804"/>
                    <a:pt x="102015" y="59554"/>
                  </a:cubicBezTo>
                  <a:cubicBezTo>
                    <a:pt x="102015" y="26663"/>
                    <a:pt x="128811" y="0"/>
                    <a:pt x="161866" y="0"/>
                  </a:cubicBezTo>
                  <a:close/>
                </a:path>
              </a:pathLst>
            </a:custGeom>
            <a:solidFill>
              <a:srgbClr val="FF669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noChangeAspect="1"/>
            </p:cNvSpPr>
            <p:nvPr/>
          </p:nvSpPr>
          <p:spPr bwMode="auto">
            <a:xfrm>
              <a:off x="4140752" y="4320000"/>
              <a:ext cx="418846" cy="900000"/>
            </a:xfrm>
            <a:custGeom>
              <a:avLst/>
              <a:gdLst/>
              <a:ahLst/>
              <a:cxnLst/>
              <a:rect l="l" t="t" r="r" b="b"/>
              <a:pathLst>
                <a:path w="323995" h="696190">
                  <a:moveTo>
                    <a:pt x="161866" y="0"/>
                  </a:moveTo>
                  <a:cubicBezTo>
                    <a:pt x="194921" y="0"/>
                    <a:pt x="221717" y="26663"/>
                    <a:pt x="221717" y="59554"/>
                  </a:cubicBezTo>
                  <a:cubicBezTo>
                    <a:pt x="221717" y="83804"/>
                    <a:pt x="207151" y="104668"/>
                    <a:pt x="186162" y="113758"/>
                  </a:cubicBezTo>
                  <a:lnTo>
                    <a:pt x="208906" y="113758"/>
                  </a:lnTo>
                  <a:cubicBezTo>
                    <a:pt x="239869" y="113758"/>
                    <a:pt x="266609" y="140488"/>
                    <a:pt x="279276" y="181286"/>
                  </a:cubicBezTo>
                  <a:cubicBezTo>
                    <a:pt x="279276" y="181286"/>
                    <a:pt x="279276" y="181286"/>
                    <a:pt x="322905" y="338853"/>
                  </a:cubicBezTo>
                  <a:cubicBezTo>
                    <a:pt x="327127" y="351514"/>
                    <a:pt x="318683" y="365583"/>
                    <a:pt x="304609" y="368396"/>
                  </a:cubicBezTo>
                  <a:cubicBezTo>
                    <a:pt x="291942" y="371210"/>
                    <a:pt x="279276" y="364176"/>
                    <a:pt x="275054" y="350107"/>
                  </a:cubicBezTo>
                  <a:cubicBezTo>
                    <a:pt x="275054" y="350107"/>
                    <a:pt x="275054" y="350107"/>
                    <a:pt x="231424" y="193948"/>
                  </a:cubicBezTo>
                  <a:cubicBezTo>
                    <a:pt x="231424" y="193948"/>
                    <a:pt x="231424" y="193948"/>
                    <a:pt x="229841" y="193948"/>
                  </a:cubicBezTo>
                  <a:lnTo>
                    <a:pt x="218758" y="193948"/>
                  </a:lnTo>
                  <a:cubicBezTo>
                    <a:pt x="218758" y="193948"/>
                    <a:pt x="218758" y="193948"/>
                    <a:pt x="294757" y="466875"/>
                  </a:cubicBezTo>
                  <a:cubicBezTo>
                    <a:pt x="294757" y="466875"/>
                    <a:pt x="294757" y="466875"/>
                    <a:pt x="228610" y="466875"/>
                  </a:cubicBezTo>
                  <a:cubicBezTo>
                    <a:pt x="228610" y="466875"/>
                    <a:pt x="228610" y="466875"/>
                    <a:pt x="228610" y="668053"/>
                  </a:cubicBezTo>
                  <a:cubicBezTo>
                    <a:pt x="228610" y="683529"/>
                    <a:pt x="215943" y="696190"/>
                    <a:pt x="200462" y="696190"/>
                  </a:cubicBezTo>
                  <a:cubicBezTo>
                    <a:pt x="184980" y="696190"/>
                    <a:pt x="172314" y="683529"/>
                    <a:pt x="172314" y="668053"/>
                  </a:cubicBezTo>
                  <a:cubicBezTo>
                    <a:pt x="172314" y="668053"/>
                    <a:pt x="172314" y="668053"/>
                    <a:pt x="172314" y="466875"/>
                  </a:cubicBezTo>
                  <a:cubicBezTo>
                    <a:pt x="172314" y="466875"/>
                    <a:pt x="172314" y="466875"/>
                    <a:pt x="170379" y="466875"/>
                  </a:cubicBezTo>
                  <a:lnTo>
                    <a:pt x="156833" y="466875"/>
                  </a:lnTo>
                  <a:cubicBezTo>
                    <a:pt x="156833" y="466875"/>
                    <a:pt x="156833" y="466875"/>
                    <a:pt x="156833" y="668053"/>
                  </a:cubicBezTo>
                  <a:cubicBezTo>
                    <a:pt x="156833" y="683529"/>
                    <a:pt x="144166" y="696190"/>
                    <a:pt x="128685" y="696190"/>
                  </a:cubicBezTo>
                  <a:cubicBezTo>
                    <a:pt x="113203" y="696190"/>
                    <a:pt x="100537" y="683529"/>
                    <a:pt x="100537" y="668053"/>
                  </a:cubicBezTo>
                  <a:cubicBezTo>
                    <a:pt x="100537" y="668053"/>
                    <a:pt x="100537" y="668053"/>
                    <a:pt x="100537" y="466875"/>
                  </a:cubicBezTo>
                  <a:cubicBezTo>
                    <a:pt x="100537" y="466875"/>
                    <a:pt x="100537" y="466875"/>
                    <a:pt x="28760" y="466875"/>
                  </a:cubicBezTo>
                  <a:cubicBezTo>
                    <a:pt x="28760" y="466875"/>
                    <a:pt x="28760" y="466875"/>
                    <a:pt x="104759" y="193948"/>
                  </a:cubicBezTo>
                  <a:cubicBezTo>
                    <a:pt x="104759" y="193948"/>
                    <a:pt x="104759" y="193948"/>
                    <a:pt x="103176" y="193948"/>
                  </a:cubicBezTo>
                  <a:lnTo>
                    <a:pt x="92092" y="193948"/>
                  </a:lnTo>
                  <a:cubicBezTo>
                    <a:pt x="92092" y="193948"/>
                    <a:pt x="92092" y="193948"/>
                    <a:pt x="48463" y="350107"/>
                  </a:cubicBezTo>
                  <a:cubicBezTo>
                    <a:pt x="45648" y="364176"/>
                    <a:pt x="31575" y="371210"/>
                    <a:pt x="18908" y="368396"/>
                  </a:cubicBezTo>
                  <a:cubicBezTo>
                    <a:pt x="4834" y="365583"/>
                    <a:pt x="-2203" y="351514"/>
                    <a:pt x="612" y="338853"/>
                  </a:cubicBezTo>
                  <a:cubicBezTo>
                    <a:pt x="612" y="338853"/>
                    <a:pt x="612" y="338853"/>
                    <a:pt x="44241" y="181286"/>
                  </a:cubicBezTo>
                  <a:cubicBezTo>
                    <a:pt x="56908" y="140488"/>
                    <a:pt x="83648" y="113758"/>
                    <a:pt x="114611" y="113758"/>
                  </a:cubicBezTo>
                  <a:cubicBezTo>
                    <a:pt x="122310" y="113758"/>
                    <a:pt x="130338" y="113758"/>
                    <a:pt x="137571" y="113758"/>
                  </a:cubicBezTo>
                  <a:cubicBezTo>
                    <a:pt x="116581" y="104668"/>
                    <a:pt x="102015" y="83804"/>
                    <a:pt x="102015" y="59554"/>
                  </a:cubicBezTo>
                  <a:cubicBezTo>
                    <a:pt x="102015" y="26663"/>
                    <a:pt x="128811" y="0"/>
                    <a:pt x="161866" y="0"/>
                  </a:cubicBezTo>
                  <a:close/>
                </a:path>
              </a:pathLst>
            </a:custGeom>
            <a:solidFill>
              <a:srgbClr val="FF669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7"/>
            <p:cNvSpPr>
              <a:spLocks noChangeAspect="1"/>
            </p:cNvSpPr>
            <p:nvPr/>
          </p:nvSpPr>
          <p:spPr bwMode="auto">
            <a:xfrm>
              <a:off x="4584402" y="4320000"/>
              <a:ext cx="418846" cy="900000"/>
            </a:xfrm>
            <a:custGeom>
              <a:avLst/>
              <a:gdLst/>
              <a:ahLst/>
              <a:cxnLst/>
              <a:rect l="l" t="t" r="r" b="b"/>
              <a:pathLst>
                <a:path w="323995" h="696190">
                  <a:moveTo>
                    <a:pt x="161866" y="0"/>
                  </a:moveTo>
                  <a:cubicBezTo>
                    <a:pt x="194921" y="0"/>
                    <a:pt x="221717" y="26663"/>
                    <a:pt x="221717" y="59554"/>
                  </a:cubicBezTo>
                  <a:cubicBezTo>
                    <a:pt x="221717" y="83804"/>
                    <a:pt x="207151" y="104668"/>
                    <a:pt x="186162" y="113758"/>
                  </a:cubicBezTo>
                  <a:lnTo>
                    <a:pt x="208906" y="113758"/>
                  </a:lnTo>
                  <a:cubicBezTo>
                    <a:pt x="239869" y="113758"/>
                    <a:pt x="266609" y="140488"/>
                    <a:pt x="279276" y="181286"/>
                  </a:cubicBezTo>
                  <a:cubicBezTo>
                    <a:pt x="279276" y="181286"/>
                    <a:pt x="279276" y="181286"/>
                    <a:pt x="322905" y="338853"/>
                  </a:cubicBezTo>
                  <a:cubicBezTo>
                    <a:pt x="327127" y="351514"/>
                    <a:pt x="318683" y="365583"/>
                    <a:pt x="304609" y="368396"/>
                  </a:cubicBezTo>
                  <a:cubicBezTo>
                    <a:pt x="291942" y="371210"/>
                    <a:pt x="279276" y="364176"/>
                    <a:pt x="275054" y="350107"/>
                  </a:cubicBezTo>
                  <a:cubicBezTo>
                    <a:pt x="275054" y="350107"/>
                    <a:pt x="275054" y="350107"/>
                    <a:pt x="231424" y="193948"/>
                  </a:cubicBezTo>
                  <a:cubicBezTo>
                    <a:pt x="231424" y="193948"/>
                    <a:pt x="231424" y="193948"/>
                    <a:pt x="229841" y="193948"/>
                  </a:cubicBezTo>
                  <a:lnTo>
                    <a:pt x="218758" y="193948"/>
                  </a:lnTo>
                  <a:cubicBezTo>
                    <a:pt x="218758" y="193948"/>
                    <a:pt x="218758" y="193948"/>
                    <a:pt x="294757" y="466875"/>
                  </a:cubicBezTo>
                  <a:cubicBezTo>
                    <a:pt x="294757" y="466875"/>
                    <a:pt x="294757" y="466875"/>
                    <a:pt x="228610" y="466875"/>
                  </a:cubicBezTo>
                  <a:cubicBezTo>
                    <a:pt x="228610" y="466875"/>
                    <a:pt x="228610" y="466875"/>
                    <a:pt x="228610" y="668053"/>
                  </a:cubicBezTo>
                  <a:cubicBezTo>
                    <a:pt x="228610" y="683529"/>
                    <a:pt x="215943" y="696190"/>
                    <a:pt x="200462" y="696190"/>
                  </a:cubicBezTo>
                  <a:cubicBezTo>
                    <a:pt x="184980" y="696190"/>
                    <a:pt x="172314" y="683529"/>
                    <a:pt x="172314" y="668053"/>
                  </a:cubicBezTo>
                  <a:cubicBezTo>
                    <a:pt x="172314" y="668053"/>
                    <a:pt x="172314" y="668053"/>
                    <a:pt x="172314" y="466875"/>
                  </a:cubicBezTo>
                  <a:cubicBezTo>
                    <a:pt x="172314" y="466875"/>
                    <a:pt x="172314" y="466875"/>
                    <a:pt x="170379" y="466875"/>
                  </a:cubicBezTo>
                  <a:lnTo>
                    <a:pt x="156833" y="466875"/>
                  </a:lnTo>
                  <a:cubicBezTo>
                    <a:pt x="156833" y="466875"/>
                    <a:pt x="156833" y="466875"/>
                    <a:pt x="156833" y="668053"/>
                  </a:cubicBezTo>
                  <a:cubicBezTo>
                    <a:pt x="156833" y="683529"/>
                    <a:pt x="144166" y="696190"/>
                    <a:pt x="128685" y="696190"/>
                  </a:cubicBezTo>
                  <a:cubicBezTo>
                    <a:pt x="113203" y="696190"/>
                    <a:pt x="100537" y="683529"/>
                    <a:pt x="100537" y="668053"/>
                  </a:cubicBezTo>
                  <a:cubicBezTo>
                    <a:pt x="100537" y="668053"/>
                    <a:pt x="100537" y="668053"/>
                    <a:pt x="100537" y="466875"/>
                  </a:cubicBezTo>
                  <a:cubicBezTo>
                    <a:pt x="100537" y="466875"/>
                    <a:pt x="100537" y="466875"/>
                    <a:pt x="28760" y="466875"/>
                  </a:cubicBezTo>
                  <a:cubicBezTo>
                    <a:pt x="28760" y="466875"/>
                    <a:pt x="28760" y="466875"/>
                    <a:pt x="104759" y="193948"/>
                  </a:cubicBezTo>
                  <a:cubicBezTo>
                    <a:pt x="104759" y="193948"/>
                    <a:pt x="104759" y="193948"/>
                    <a:pt x="103176" y="193948"/>
                  </a:cubicBezTo>
                  <a:lnTo>
                    <a:pt x="92092" y="193948"/>
                  </a:lnTo>
                  <a:cubicBezTo>
                    <a:pt x="92092" y="193948"/>
                    <a:pt x="92092" y="193948"/>
                    <a:pt x="48463" y="350107"/>
                  </a:cubicBezTo>
                  <a:cubicBezTo>
                    <a:pt x="45648" y="364176"/>
                    <a:pt x="31575" y="371210"/>
                    <a:pt x="18908" y="368396"/>
                  </a:cubicBezTo>
                  <a:cubicBezTo>
                    <a:pt x="4834" y="365583"/>
                    <a:pt x="-2203" y="351514"/>
                    <a:pt x="612" y="338853"/>
                  </a:cubicBezTo>
                  <a:cubicBezTo>
                    <a:pt x="612" y="338853"/>
                    <a:pt x="612" y="338853"/>
                    <a:pt x="44241" y="181286"/>
                  </a:cubicBezTo>
                  <a:cubicBezTo>
                    <a:pt x="56908" y="140488"/>
                    <a:pt x="83648" y="113758"/>
                    <a:pt x="114611" y="113758"/>
                  </a:cubicBezTo>
                  <a:cubicBezTo>
                    <a:pt x="122310" y="113758"/>
                    <a:pt x="130338" y="113758"/>
                    <a:pt x="137571" y="113758"/>
                  </a:cubicBezTo>
                  <a:cubicBezTo>
                    <a:pt x="116581" y="104668"/>
                    <a:pt x="102015" y="83804"/>
                    <a:pt x="102015" y="59554"/>
                  </a:cubicBezTo>
                  <a:cubicBezTo>
                    <a:pt x="102015" y="26663"/>
                    <a:pt x="128811" y="0"/>
                    <a:pt x="161866" y="0"/>
                  </a:cubicBezTo>
                  <a:close/>
                </a:path>
              </a:pathLst>
            </a:custGeom>
            <a:solidFill>
              <a:srgbClr val="FFC5D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7"/>
            <p:cNvSpPr>
              <a:spLocks noChangeAspect="1"/>
            </p:cNvSpPr>
            <p:nvPr/>
          </p:nvSpPr>
          <p:spPr bwMode="auto">
            <a:xfrm>
              <a:off x="5028052" y="4320000"/>
              <a:ext cx="418846" cy="900000"/>
            </a:xfrm>
            <a:custGeom>
              <a:avLst/>
              <a:gdLst/>
              <a:ahLst/>
              <a:cxnLst/>
              <a:rect l="l" t="t" r="r" b="b"/>
              <a:pathLst>
                <a:path w="323995" h="696190">
                  <a:moveTo>
                    <a:pt x="161866" y="0"/>
                  </a:moveTo>
                  <a:cubicBezTo>
                    <a:pt x="194921" y="0"/>
                    <a:pt x="221717" y="26663"/>
                    <a:pt x="221717" y="59554"/>
                  </a:cubicBezTo>
                  <a:cubicBezTo>
                    <a:pt x="221717" y="83804"/>
                    <a:pt x="207151" y="104668"/>
                    <a:pt x="186162" y="113758"/>
                  </a:cubicBezTo>
                  <a:lnTo>
                    <a:pt x="208906" y="113758"/>
                  </a:lnTo>
                  <a:cubicBezTo>
                    <a:pt x="239869" y="113758"/>
                    <a:pt x="266609" y="140488"/>
                    <a:pt x="279276" y="181286"/>
                  </a:cubicBezTo>
                  <a:cubicBezTo>
                    <a:pt x="279276" y="181286"/>
                    <a:pt x="279276" y="181286"/>
                    <a:pt x="322905" y="338853"/>
                  </a:cubicBezTo>
                  <a:cubicBezTo>
                    <a:pt x="327127" y="351514"/>
                    <a:pt x="318683" y="365583"/>
                    <a:pt x="304609" y="368396"/>
                  </a:cubicBezTo>
                  <a:cubicBezTo>
                    <a:pt x="291942" y="371210"/>
                    <a:pt x="279276" y="364176"/>
                    <a:pt x="275054" y="350107"/>
                  </a:cubicBezTo>
                  <a:cubicBezTo>
                    <a:pt x="275054" y="350107"/>
                    <a:pt x="275054" y="350107"/>
                    <a:pt x="231424" y="193948"/>
                  </a:cubicBezTo>
                  <a:cubicBezTo>
                    <a:pt x="231424" y="193948"/>
                    <a:pt x="231424" y="193948"/>
                    <a:pt x="229841" y="193948"/>
                  </a:cubicBezTo>
                  <a:lnTo>
                    <a:pt x="218758" y="193948"/>
                  </a:lnTo>
                  <a:cubicBezTo>
                    <a:pt x="218758" y="193948"/>
                    <a:pt x="218758" y="193948"/>
                    <a:pt x="294757" y="466875"/>
                  </a:cubicBezTo>
                  <a:cubicBezTo>
                    <a:pt x="294757" y="466875"/>
                    <a:pt x="294757" y="466875"/>
                    <a:pt x="228610" y="466875"/>
                  </a:cubicBezTo>
                  <a:cubicBezTo>
                    <a:pt x="228610" y="466875"/>
                    <a:pt x="228610" y="466875"/>
                    <a:pt x="228610" y="668053"/>
                  </a:cubicBezTo>
                  <a:cubicBezTo>
                    <a:pt x="228610" y="683529"/>
                    <a:pt x="215943" y="696190"/>
                    <a:pt x="200462" y="696190"/>
                  </a:cubicBezTo>
                  <a:cubicBezTo>
                    <a:pt x="184980" y="696190"/>
                    <a:pt x="172314" y="683529"/>
                    <a:pt x="172314" y="668053"/>
                  </a:cubicBezTo>
                  <a:cubicBezTo>
                    <a:pt x="172314" y="668053"/>
                    <a:pt x="172314" y="668053"/>
                    <a:pt x="172314" y="466875"/>
                  </a:cubicBezTo>
                  <a:cubicBezTo>
                    <a:pt x="172314" y="466875"/>
                    <a:pt x="172314" y="466875"/>
                    <a:pt x="170379" y="466875"/>
                  </a:cubicBezTo>
                  <a:lnTo>
                    <a:pt x="156833" y="466875"/>
                  </a:lnTo>
                  <a:cubicBezTo>
                    <a:pt x="156833" y="466875"/>
                    <a:pt x="156833" y="466875"/>
                    <a:pt x="156833" y="668053"/>
                  </a:cubicBezTo>
                  <a:cubicBezTo>
                    <a:pt x="156833" y="683529"/>
                    <a:pt x="144166" y="696190"/>
                    <a:pt x="128685" y="696190"/>
                  </a:cubicBezTo>
                  <a:cubicBezTo>
                    <a:pt x="113203" y="696190"/>
                    <a:pt x="100537" y="683529"/>
                    <a:pt x="100537" y="668053"/>
                  </a:cubicBezTo>
                  <a:cubicBezTo>
                    <a:pt x="100537" y="668053"/>
                    <a:pt x="100537" y="668053"/>
                    <a:pt x="100537" y="466875"/>
                  </a:cubicBezTo>
                  <a:cubicBezTo>
                    <a:pt x="100537" y="466875"/>
                    <a:pt x="100537" y="466875"/>
                    <a:pt x="28760" y="466875"/>
                  </a:cubicBezTo>
                  <a:cubicBezTo>
                    <a:pt x="28760" y="466875"/>
                    <a:pt x="28760" y="466875"/>
                    <a:pt x="104759" y="193948"/>
                  </a:cubicBezTo>
                  <a:cubicBezTo>
                    <a:pt x="104759" y="193948"/>
                    <a:pt x="104759" y="193948"/>
                    <a:pt x="103176" y="193948"/>
                  </a:cubicBezTo>
                  <a:lnTo>
                    <a:pt x="92092" y="193948"/>
                  </a:lnTo>
                  <a:cubicBezTo>
                    <a:pt x="92092" y="193948"/>
                    <a:pt x="92092" y="193948"/>
                    <a:pt x="48463" y="350107"/>
                  </a:cubicBezTo>
                  <a:cubicBezTo>
                    <a:pt x="45648" y="364176"/>
                    <a:pt x="31575" y="371210"/>
                    <a:pt x="18908" y="368396"/>
                  </a:cubicBezTo>
                  <a:cubicBezTo>
                    <a:pt x="4834" y="365583"/>
                    <a:pt x="-2203" y="351514"/>
                    <a:pt x="612" y="338853"/>
                  </a:cubicBezTo>
                  <a:cubicBezTo>
                    <a:pt x="612" y="338853"/>
                    <a:pt x="612" y="338853"/>
                    <a:pt x="44241" y="181286"/>
                  </a:cubicBezTo>
                  <a:cubicBezTo>
                    <a:pt x="56908" y="140488"/>
                    <a:pt x="83648" y="113758"/>
                    <a:pt x="114611" y="113758"/>
                  </a:cubicBezTo>
                  <a:cubicBezTo>
                    <a:pt x="122310" y="113758"/>
                    <a:pt x="130338" y="113758"/>
                    <a:pt x="137571" y="113758"/>
                  </a:cubicBezTo>
                  <a:cubicBezTo>
                    <a:pt x="116581" y="104668"/>
                    <a:pt x="102015" y="83804"/>
                    <a:pt x="102015" y="59554"/>
                  </a:cubicBezTo>
                  <a:cubicBezTo>
                    <a:pt x="102015" y="26663"/>
                    <a:pt x="128811" y="0"/>
                    <a:pt x="161866" y="0"/>
                  </a:cubicBezTo>
                  <a:close/>
                </a:path>
              </a:pathLst>
            </a:custGeom>
            <a:solidFill>
              <a:srgbClr val="FFC5D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7"/>
            <p:cNvSpPr>
              <a:spLocks noChangeAspect="1"/>
            </p:cNvSpPr>
            <p:nvPr/>
          </p:nvSpPr>
          <p:spPr bwMode="auto">
            <a:xfrm>
              <a:off x="5471702" y="4320000"/>
              <a:ext cx="418846" cy="900000"/>
            </a:xfrm>
            <a:custGeom>
              <a:avLst/>
              <a:gdLst/>
              <a:ahLst/>
              <a:cxnLst/>
              <a:rect l="l" t="t" r="r" b="b"/>
              <a:pathLst>
                <a:path w="323995" h="696190">
                  <a:moveTo>
                    <a:pt x="161866" y="0"/>
                  </a:moveTo>
                  <a:cubicBezTo>
                    <a:pt x="194921" y="0"/>
                    <a:pt x="221717" y="26663"/>
                    <a:pt x="221717" y="59554"/>
                  </a:cubicBezTo>
                  <a:cubicBezTo>
                    <a:pt x="221717" y="83804"/>
                    <a:pt x="207151" y="104668"/>
                    <a:pt x="186162" y="113758"/>
                  </a:cubicBezTo>
                  <a:lnTo>
                    <a:pt x="208906" y="113758"/>
                  </a:lnTo>
                  <a:cubicBezTo>
                    <a:pt x="239869" y="113758"/>
                    <a:pt x="266609" y="140488"/>
                    <a:pt x="279276" y="181286"/>
                  </a:cubicBezTo>
                  <a:cubicBezTo>
                    <a:pt x="279276" y="181286"/>
                    <a:pt x="279276" y="181286"/>
                    <a:pt x="322905" y="338853"/>
                  </a:cubicBezTo>
                  <a:cubicBezTo>
                    <a:pt x="327127" y="351514"/>
                    <a:pt x="318683" y="365583"/>
                    <a:pt x="304609" y="368396"/>
                  </a:cubicBezTo>
                  <a:cubicBezTo>
                    <a:pt x="291942" y="371210"/>
                    <a:pt x="279276" y="364176"/>
                    <a:pt x="275054" y="350107"/>
                  </a:cubicBezTo>
                  <a:cubicBezTo>
                    <a:pt x="275054" y="350107"/>
                    <a:pt x="275054" y="350107"/>
                    <a:pt x="231424" y="193948"/>
                  </a:cubicBezTo>
                  <a:cubicBezTo>
                    <a:pt x="231424" y="193948"/>
                    <a:pt x="231424" y="193948"/>
                    <a:pt x="229841" y="193948"/>
                  </a:cubicBezTo>
                  <a:lnTo>
                    <a:pt x="218758" y="193948"/>
                  </a:lnTo>
                  <a:cubicBezTo>
                    <a:pt x="218758" y="193948"/>
                    <a:pt x="218758" y="193948"/>
                    <a:pt x="294757" y="466875"/>
                  </a:cubicBezTo>
                  <a:cubicBezTo>
                    <a:pt x="294757" y="466875"/>
                    <a:pt x="294757" y="466875"/>
                    <a:pt x="228610" y="466875"/>
                  </a:cubicBezTo>
                  <a:cubicBezTo>
                    <a:pt x="228610" y="466875"/>
                    <a:pt x="228610" y="466875"/>
                    <a:pt x="228610" y="668053"/>
                  </a:cubicBezTo>
                  <a:cubicBezTo>
                    <a:pt x="228610" y="683529"/>
                    <a:pt x="215943" y="696190"/>
                    <a:pt x="200462" y="696190"/>
                  </a:cubicBezTo>
                  <a:cubicBezTo>
                    <a:pt x="184980" y="696190"/>
                    <a:pt x="172314" y="683529"/>
                    <a:pt x="172314" y="668053"/>
                  </a:cubicBezTo>
                  <a:cubicBezTo>
                    <a:pt x="172314" y="668053"/>
                    <a:pt x="172314" y="668053"/>
                    <a:pt x="172314" y="466875"/>
                  </a:cubicBezTo>
                  <a:cubicBezTo>
                    <a:pt x="172314" y="466875"/>
                    <a:pt x="172314" y="466875"/>
                    <a:pt x="170379" y="466875"/>
                  </a:cubicBezTo>
                  <a:lnTo>
                    <a:pt x="156833" y="466875"/>
                  </a:lnTo>
                  <a:cubicBezTo>
                    <a:pt x="156833" y="466875"/>
                    <a:pt x="156833" y="466875"/>
                    <a:pt x="156833" y="668053"/>
                  </a:cubicBezTo>
                  <a:cubicBezTo>
                    <a:pt x="156833" y="683529"/>
                    <a:pt x="144166" y="696190"/>
                    <a:pt x="128685" y="696190"/>
                  </a:cubicBezTo>
                  <a:cubicBezTo>
                    <a:pt x="113203" y="696190"/>
                    <a:pt x="100537" y="683529"/>
                    <a:pt x="100537" y="668053"/>
                  </a:cubicBezTo>
                  <a:cubicBezTo>
                    <a:pt x="100537" y="668053"/>
                    <a:pt x="100537" y="668053"/>
                    <a:pt x="100537" y="466875"/>
                  </a:cubicBezTo>
                  <a:cubicBezTo>
                    <a:pt x="100537" y="466875"/>
                    <a:pt x="100537" y="466875"/>
                    <a:pt x="28760" y="466875"/>
                  </a:cubicBezTo>
                  <a:cubicBezTo>
                    <a:pt x="28760" y="466875"/>
                    <a:pt x="28760" y="466875"/>
                    <a:pt x="104759" y="193948"/>
                  </a:cubicBezTo>
                  <a:cubicBezTo>
                    <a:pt x="104759" y="193948"/>
                    <a:pt x="104759" y="193948"/>
                    <a:pt x="103176" y="193948"/>
                  </a:cubicBezTo>
                  <a:lnTo>
                    <a:pt x="92092" y="193948"/>
                  </a:lnTo>
                  <a:cubicBezTo>
                    <a:pt x="92092" y="193948"/>
                    <a:pt x="92092" y="193948"/>
                    <a:pt x="48463" y="350107"/>
                  </a:cubicBezTo>
                  <a:cubicBezTo>
                    <a:pt x="45648" y="364176"/>
                    <a:pt x="31575" y="371210"/>
                    <a:pt x="18908" y="368396"/>
                  </a:cubicBezTo>
                  <a:cubicBezTo>
                    <a:pt x="4834" y="365583"/>
                    <a:pt x="-2203" y="351514"/>
                    <a:pt x="612" y="338853"/>
                  </a:cubicBezTo>
                  <a:cubicBezTo>
                    <a:pt x="612" y="338853"/>
                    <a:pt x="612" y="338853"/>
                    <a:pt x="44241" y="181286"/>
                  </a:cubicBezTo>
                  <a:cubicBezTo>
                    <a:pt x="56908" y="140488"/>
                    <a:pt x="83648" y="113758"/>
                    <a:pt x="114611" y="113758"/>
                  </a:cubicBezTo>
                  <a:cubicBezTo>
                    <a:pt x="122310" y="113758"/>
                    <a:pt x="130338" y="113758"/>
                    <a:pt x="137571" y="113758"/>
                  </a:cubicBezTo>
                  <a:cubicBezTo>
                    <a:pt x="116581" y="104668"/>
                    <a:pt x="102015" y="83804"/>
                    <a:pt x="102015" y="59554"/>
                  </a:cubicBezTo>
                  <a:cubicBezTo>
                    <a:pt x="102015" y="26663"/>
                    <a:pt x="128811" y="0"/>
                    <a:pt x="161866" y="0"/>
                  </a:cubicBezTo>
                  <a:close/>
                </a:path>
              </a:pathLst>
            </a:custGeom>
            <a:solidFill>
              <a:srgbClr val="FFC5D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7"/>
            <p:cNvSpPr>
              <a:spLocks noChangeAspect="1"/>
            </p:cNvSpPr>
            <p:nvPr/>
          </p:nvSpPr>
          <p:spPr bwMode="auto">
            <a:xfrm>
              <a:off x="5915352" y="4320000"/>
              <a:ext cx="418846" cy="900000"/>
            </a:xfrm>
            <a:custGeom>
              <a:avLst/>
              <a:gdLst/>
              <a:ahLst/>
              <a:cxnLst/>
              <a:rect l="l" t="t" r="r" b="b"/>
              <a:pathLst>
                <a:path w="323995" h="696190">
                  <a:moveTo>
                    <a:pt x="161866" y="0"/>
                  </a:moveTo>
                  <a:cubicBezTo>
                    <a:pt x="194921" y="0"/>
                    <a:pt x="221717" y="26663"/>
                    <a:pt x="221717" y="59554"/>
                  </a:cubicBezTo>
                  <a:cubicBezTo>
                    <a:pt x="221717" y="83804"/>
                    <a:pt x="207151" y="104668"/>
                    <a:pt x="186162" y="113758"/>
                  </a:cubicBezTo>
                  <a:lnTo>
                    <a:pt x="208906" y="113758"/>
                  </a:lnTo>
                  <a:cubicBezTo>
                    <a:pt x="239869" y="113758"/>
                    <a:pt x="266609" y="140488"/>
                    <a:pt x="279276" y="181286"/>
                  </a:cubicBezTo>
                  <a:cubicBezTo>
                    <a:pt x="279276" y="181286"/>
                    <a:pt x="279276" y="181286"/>
                    <a:pt x="322905" y="338853"/>
                  </a:cubicBezTo>
                  <a:cubicBezTo>
                    <a:pt x="327127" y="351514"/>
                    <a:pt x="318683" y="365583"/>
                    <a:pt x="304609" y="368396"/>
                  </a:cubicBezTo>
                  <a:cubicBezTo>
                    <a:pt x="291942" y="371210"/>
                    <a:pt x="279276" y="364176"/>
                    <a:pt x="275054" y="350107"/>
                  </a:cubicBezTo>
                  <a:cubicBezTo>
                    <a:pt x="275054" y="350107"/>
                    <a:pt x="275054" y="350107"/>
                    <a:pt x="231424" y="193948"/>
                  </a:cubicBezTo>
                  <a:cubicBezTo>
                    <a:pt x="231424" y="193948"/>
                    <a:pt x="231424" y="193948"/>
                    <a:pt x="229841" y="193948"/>
                  </a:cubicBezTo>
                  <a:lnTo>
                    <a:pt x="218758" y="193948"/>
                  </a:lnTo>
                  <a:cubicBezTo>
                    <a:pt x="218758" y="193948"/>
                    <a:pt x="218758" y="193948"/>
                    <a:pt x="294757" y="466875"/>
                  </a:cubicBezTo>
                  <a:cubicBezTo>
                    <a:pt x="294757" y="466875"/>
                    <a:pt x="294757" y="466875"/>
                    <a:pt x="228610" y="466875"/>
                  </a:cubicBezTo>
                  <a:cubicBezTo>
                    <a:pt x="228610" y="466875"/>
                    <a:pt x="228610" y="466875"/>
                    <a:pt x="228610" y="668053"/>
                  </a:cubicBezTo>
                  <a:cubicBezTo>
                    <a:pt x="228610" y="683529"/>
                    <a:pt x="215943" y="696190"/>
                    <a:pt x="200462" y="696190"/>
                  </a:cubicBezTo>
                  <a:cubicBezTo>
                    <a:pt x="184980" y="696190"/>
                    <a:pt x="172314" y="683529"/>
                    <a:pt x="172314" y="668053"/>
                  </a:cubicBezTo>
                  <a:cubicBezTo>
                    <a:pt x="172314" y="668053"/>
                    <a:pt x="172314" y="668053"/>
                    <a:pt x="172314" y="466875"/>
                  </a:cubicBezTo>
                  <a:cubicBezTo>
                    <a:pt x="172314" y="466875"/>
                    <a:pt x="172314" y="466875"/>
                    <a:pt x="170379" y="466875"/>
                  </a:cubicBezTo>
                  <a:lnTo>
                    <a:pt x="156833" y="466875"/>
                  </a:lnTo>
                  <a:cubicBezTo>
                    <a:pt x="156833" y="466875"/>
                    <a:pt x="156833" y="466875"/>
                    <a:pt x="156833" y="668053"/>
                  </a:cubicBezTo>
                  <a:cubicBezTo>
                    <a:pt x="156833" y="683529"/>
                    <a:pt x="144166" y="696190"/>
                    <a:pt x="128685" y="696190"/>
                  </a:cubicBezTo>
                  <a:cubicBezTo>
                    <a:pt x="113203" y="696190"/>
                    <a:pt x="100537" y="683529"/>
                    <a:pt x="100537" y="668053"/>
                  </a:cubicBezTo>
                  <a:cubicBezTo>
                    <a:pt x="100537" y="668053"/>
                    <a:pt x="100537" y="668053"/>
                    <a:pt x="100537" y="466875"/>
                  </a:cubicBezTo>
                  <a:cubicBezTo>
                    <a:pt x="100537" y="466875"/>
                    <a:pt x="100537" y="466875"/>
                    <a:pt x="28760" y="466875"/>
                  </a:cubicBezTo>
                  <a:cubicBezTo>
                    <a:pt x="28760" y="466875"/>
                    <a:pt x="28760" y="466875"/>
                    <a:pt x="104759" y="193948"/>
                  </a:cubicBezTo>
                  <a:cubicBezTo>
                    <a:pt x="104759" y="193948"/>
                    <a:pt x="104759" y="193948"/>
                    <a:pt x="103176" y="193948"/>
                  </a:cubicBezTo>
                  <a:lnTo>
                    <a:pt x="92092" y="193948"/>
                  </a:lnTo>
                  <a:cubicBezTo>
                    <a:pt x="92092" y="193948"/>
                    <a:pt x="92092" y="193948"/>
                    <a:pt x="48463" y="350107"/>
                  </a:cubicBezTo>
                  <a:cubicBezTo>
                    <a:pt x="45648" y="364176"/>
                    <a:pt x="31575" y="371210"/>
                    <a:pt x="18908" y="368396"/>
                  </a:cubicBezTo>
                  <a:cubicBezTo>
                    <a:pt x="4834" y="365583"/>
                    <a:pt x="-2203" y="351514"/>
                    <a:pt x="612" y="338853"/>
                  </a:cubicBezTo>
                  <a:cubicBezTo>
                    <a:pt x="612" y="338853"/>
                    <a:pt x="612" y="338853"/>
                    <a:pt x="44241" y="181286"/>
                  </a:cubicBezTo>
                  <a:cubicBezTo>
                    <a:pt x="56908" y="140488"/>
                    <a:pt x="83648" y="113758"/>
                    <a:pt x="114611" y="113758"/>
                  </a:cubicBezTo>
                  <a:cubicBezTo>
                    <a:pt x="122310" y="113758"/>
                    <a:pt x="130338" y="113758"/>
                    <a:pt x="137571" y="113758"/>
                  </a:cubicBezTo>
                  <a:cubicBezTo>
                    <a:pt x="116581" y="104668"/>
                    <a:pt x="102015" y="83804"/>
                    <a:pt x="102015" y="59554"/>
                  </a:cubicBezTo>
                  <a:cubicBezTo>
                    <a:pt x="102015" y="26663"/>
                    <a:pt x="128811" y="0"/>
                    <a:pt x="161866"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7"/>
            <p:cNvSpPr>
              <a:spLocks noChangeAspect="1"/>
            </p:cNvSpPr>
            <p:nvPr/>
          </p:nvSpPr>
          <p:spPr bwMode="auto">
            <a:xfrm>
              <a:off x="6359002" y="4320000"/>
              <a:ext cx="418846" cy="900000"/>
            </a:xfrm>
            <a:custGeom>
              <a:avLst/>
              <a:gdLst/>
              <a:ahLst/>
              <a:cxnLst/>
              <a:rect l="l" t="t" r="r" b="b"/>
              <a:pathLst>
                <a:path w="323995" h="696190">
                  <a:moveTo>
                    <a:pt x="161866" y="0"/>
                  </a:moveTo>
                  <a:cubicBezTo>
                    <a:pt x="194921" y="0"/>
                    <a:pt x="221717" y="26663"/>
                    <a:pt x="221717" y="59554"/>
                  </a:cubicBezTo>
                  <a:cubicBezTo>
                    <a:pt x="221717" y="83804"/>
                    <a:pt x="207151" y="104668"/>
                    <a:pt x="186162" y="113758"/>
                  </a:cubicBezTo>
                  <a:lnTo>
                    <a:pt x="208906" y="113758"/>
                  </a:lnTo>
                  <a:cubicBezTo>
                    <a:pt x="239869" y="113758"/>
                    <a:pt x="266609" y="140488"/>
                    <a:pt x="279276" y="181286"/>
                  </a:cubicBezTo>
                  <a:cubicBezTo>
                    <a:pt x="279276" y="181286"/>
                    <a:pt x="279276" y="181286"/>
                    <a:pt x="322905" y="338853"/>
                  </a:cubicBezTo>
                  <a:cubicBezTo>
                    <a:pt x="327127" y="351514"/>
                    <a:pt x="318683" y="365583"/>
                    <a:pt x="304609" y="368396"/>
                  </a:cubicBezTo>
                  <a:cubicBezTo>
                    <a:pt x="291942" y="371210"/>
                    <a:pt x="279276" y="364176"/>
                    <a:pt x="275054" y="350107"/>
                  </a:cubicBezTo>
                  <a:cubicBezTo>
                    <a:pt x="275054" y="350107"/>
                    <a:pt x="275054" y="350107"/>
                    <a:pt x="231424" y="193948"/>
                  </a:cubicBezTo>
                  <a:cubicBezTo>
                    <a:pt x="231424" y="193948"/>
                    <a:pt x="231424" y="193948"/>
                    <a:pt x="229841" y="193948"/>
                  </a:cubicBezTo>
                  <a:lnTo>
                    <a:pt x="218758" y="193948"/>
                  </a:lnTo>
                  <a:cubicBezTo>
                    <a:pt x="218758" y="193948"/>
                    <a:pt x="218758" y="193948"/>
                    <a:pt x="294757" y="466875"/>
                  </a:cubicBezTo>
                  <a:cubicBezTo>
                    <a:pt x="294757" y="466875"/>
                    <a:pt x="294757" y="466875"/>
                    <a:pt x="228610" y="466875"/>
                  </a:cubicBezTo>
                  <a:cubicBezTo>
                    <a:pt x="228610" y="466875"/>
                    <a:pt x="228610" y="466875"/>
                    <a:pt x="228610" y="668053"/>
                  </a:cubicBezTo>
                  <a:cubicBezTo>
                    <a:pt x="228610" y="683529"/>
                    <a:pt x="215943" y="696190"/>
                    <a:pt x="200462" y="696190"/>
                  </a:cubicBezTo>
                  <a:cubicBezTo>
                    <a:pt x="184980" y="696190"/>
                    <a:pt x="172314" y="683529"/>
                    <a:pt x="172314" y="668053"/>
                  </a:cubicBezTo>
                  <a:cubicBezTo>
                    <a:pt x="172314" y="668053"/>
                    <a:pt x="172314" y="668053"/>
                    <a:pt x="172314" y="466875"/>
                  </a:cubicBezTo>
                  <a:cubicBezTo>
                    <a:pt x="172314" y="466875"/>
                    <a:pt x="172314" y="466875"/>
                    <a:pt x="170379" y="466875"/>
                  </a:cubicBezTo>
                  <a:lnTo>
                    <a:pt x="156833" y="466875"/>
                  </a:lnTo>
                  <a:cubicBezTo>
                    <a:pt x="156833" y="466875"/>
                    <a:pt x="156833" y="466875"/>
                    <a:pt x="156833" y="668053"/>
                  </a:cubicBezTo>
                  <a:cubicBezTo>
                    <a:pt x="156833" y="683529"/>
                    <a:pt x="144166" y="696190"/>
                    <a:pt x="128685" y="696190"/>
                  </a:cubicBezTo>
                  <a:cubicBezTo>
                    <a:pt x="113203" y="696190"/>
                    <a:pt x="100537" y="683529"/>
                    <a:pt x="100537" y="668053"/>
                  </a:cubicBezTo>
                  <a:cubicBezTo>
                    <a:pt x="100537" y="668053"/>
                    <a:pt x="100537" y="668053"/>
                    <a:pt x="100537" y="466875"/>
                  </a:cubicBezTo>
                  <a:cubicBezTo>
                    <a:pt x="100537" y="466875"/>
                    <a:pt x="100537" y="466875"/>
                    <a:pt x="28760" y="466875"/>
                  </a:cubicBezTo>
                  <a:cubicBezTo>
                    <a:pt x="28760" y="466875"/>
                    <a:pt x="28760" y="466875"/>
                    <a:pt x="104759" y="193948"/>
                  </a:cubicBezTo>
                  <a:cubicBezTo>
                    <a:pt x="104759" y="193948"/>
                    <a:pt x="104759" y="193948"/>
                    <a:pt x="103176" y="193948"/>
                  </a:cubicBezTo>
                  <a:lnTo>
                    <a:pt x="92092" y="193948"/>
                  </a:lnTo>
                  <a:cubicBezTo>
                    <a:pt x="92092" y="193948"/>
                    <a:pt x="92092" y="193948"/>
                    <a:pt x="48463" y="350107"/>
                  </a:cubicBezTo>
                  <a:cubicBezTo>
                    <a:pt x="45648" y="364176"/>
                    <a:pt x="31575" y="371210"/>
                    <a:pt x="18908" y="368396"/>
                  </a:cubicBezTo>
                  <a:cubicBezTo>
                    <a:pt x="4834" y="365583"/>
                    <a:pt x="-2203" y="351514"/>
                    <a:pt x="612" y="338853"/>
                  </a:cubicBezTo>
                  <a:cubicBezTo>
                    <a:pt x="612" y="338853"/>
                    <a:pt x="612" y="338853"/>
                    <a:pt x="44241" y="181286"/>
                  </a:cubicBezTo>
                  <a:cubicBezTo>
                    <a:pt x="56908" y="140488"/>
                    <a:pt x="83648" y="113758"/>
                    <a:pt x="114611" y="113758"/>
                  </a:cubicBezTo>
                  <a:cubicBezTo>
                    <a:pt x="122310" y="113758"/>
                    <a:pt x="130338" y="113758"/>
                    <a:pt x="137571" y="113758"/>
                  </a:cubicBezTo>
                  <a:cubicBezTo>
                    <a:pt x="116581" y="104668"/>
                    <a:pt x="102015" y="83804"/>
                    <a:pt x="102015" y="59554"/>
                  </a:cubicBezTo>
                  <a:cubicBezTo>
                    <a:pt x="102015" y="26663"/>
                    <a:pt x="128811" y="0"/>
                    <a:pt x="161866"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pic>
        <p:nvPicPr>
          <p:cNvPr id="35" name="図 34">
            <a:extLst>
              <a:ext uri="{FF2B5EF4-FFF2-40B4-BE49-F238E27FC236}">
                <a16:creationId xmlns:a16="http://schemas.microsoft.com/office/drawing/2014/main" id="{DAEEEA08-C033-4297-89D4-32E6A82E15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1164" y="303652"/>
            <a:ext cx="844943" cy="1008000"/>
          </a:xfrm>
          <a:prstGeom prst="rect">
            <a:avLst/>
          </a:prstGeom>
        </p:spPr>
      </p:pic>
      <p:sp>
        <p:nvSpPr>
          <p:cNvPr id="24" name="テキスト ボックス 23">
            <a:extLst>
              <a:ext uri="{FF2B5EF4-FFF2-40B4-BE49-F238E27FC236}">
                <a16:creationId xmlns:a16="http://schemas.microsoft.com/office/drawing/2014/main" id="{990FC4D9-AB2F-46D4-AC80-7BCD058E52A5}"/>
              </a:ext>
            </a:extLst>
          </p:cNvPr>
          <p:cNvSpPr txBox="1"/>
          <p:nvPr/>
        </p:nvSpPr>
        <p:spPr>
          <a:xfrm>
            <a:off x="2673347" y="381032"/>
            <a:ext cx="450764" cy="276999"/>
          </a:xfrm>
          <a:prstGeom prst="rect">
            <a:avLst/>
          </a:prstGeom>
          <a:noFill/>
        </p:spPr>
        <p:txBody>
          <a:bodyPr wrap="none" rtlCol="0">
            <a:spAutoFit/>
          </a:bodyPr>
          <a:lstStyle/>
          <a:p>
            <a:pPr algn="ctr"/>
            <a:r>
              <a:rPr lang="ja-JP" altLang="en-US" sz="1200" b="1">
                <a:solidFill>
                  <a:srgbClr val="00B0F0"/>
                </a:solidFill>
                <a:latin typeface="+mn-ea"/>
              </a:rPr>
              <a:t>けい</a:t>
            </a:r>
            <a:endParaRPr lang="ja-JP" altLang="en-US" sz="1200" b="1" dirty="0">
              <a:solidFill>
                <a:srgbClr val="00B0F0"/>
              </a:solidFill>
              <a:latin typeface="+mn-ea"/>
            </a:endParaRPr>
          </a:p>
        </p:txBody>
      </p:sp>
      <p:sp>
        <p:nvSpPr>
          <p:cNvPr id="33" name="テキスト ボックス 32">
            <a:extLst>
              <a:ext uri="{FF2B5EF4-FFF2-40B4-BE49-F238E27FC236}">
                <a16:creationId xmlns:a16="http://schemas.microsoft.com/office/drawing/2014/main" id="{1AF993CA-551A-40E7-AFD2-74E1F63C72E1}"/>
              </a:ext>
            </a:extLst>
          </p:cNvPr>
          <p:cNvSpPr txBox="1"/>
          <p:nvPr/>
        </p:nvSpPr>
        <p:spPr>
          <a:xfrm>
            <a:off x="1855532" y="3147678"/>
            <a:ext cx="351378" cy="215444"/>
          </a:xfrm>
          <a:prstGeom prst="rect">
            <a:avLst/>
          </a:prstGeom>
          <a:noFill/>
        </p:spPr>
        <p:txBody>
          <a:bodyPr wrap="none" rtlCol="0">
            <a:spAutoFit/>
          </a:bodyPr>
          <a:lstStyle/>
          <a:p>
            <a:pPr algn="ctr"/>
            <a:r>
              <a:rPr lang="ja-JP" altLang="en-US" sz="800">
                <a:solidFill>
                  <a:srgbClr val="002060"/>
                </a:solidFill>
                <a:latin typeface="+mn-ea"/>
              </a:rPr>
              <a:t>けい</a:t>
            </a:r>
            <a:endParaRPr lang="ja-JP" altLang="en-US" sz="800" dirty="0">
              <a:solidFill>
                <a:srgbClr val="002060"/>
              </a:solidFill>
              <a:latin typeface="+mn-ea"/>
            </a:endParaRPr>
          </a:p>
        </p:txBody>
      </p:sp>
      <p:sp>
        <p:nvSpPr>
          <p:cNvPr id="34" name="テキスト ボックス 33">
            <a:extLst>
              <a:ext uri="{FF2B5EF4-FFF2-40B4-BE49-F238E27FC236}">
                <a16:creationId xmlns:a16="http://schemas.microsoft.com/office/drawing/2014/main" id="{5F71D740-0775-44B6-9F4B-7F12E4A1580A}"/>
              </a:ext>
            </a:extLst>
          </p:cNvPr>
          <p:cNvSpPr txBox="1"/>
          <p:nvPr/>
        </p:nvSpPr>
        <p:spPr>
          <a:xfrm>
            <a:off x="1855532" y="1498632"/>
            <a:ext cx="351378" cy="215444"/>
          </a:xfrm>
          <a:prstGeom prst="rect">
            <a:avLst/>
          </a:prstGeom>
          <a:noFill/>
        </p:spPr>
        <p:txBody>
          <a:bodyPr wrap="none" rtlCol="0">
            <a:spAutoFit/>
          </a:bodyPr>
          <a:lstStyle/>
          <a:p>
            <a:pPr algn="ctr"/>
            <a:r>
              <a:rPr lang="ja-JP" altLang="en-US" sz="800">
                <a:solidFill>
                  <a:srgbClr val="002060"/>
                </a:solidFill>
                <a:latin typeface="+mn-ea"/>
              </a:rPr>
              <a:t>けい</a:t>
            </a:r>
            <a:endParaRPr lang="ja-JP" altLang="en-US" sz="800" dirty="0">
              <a:solidFill>
                <a:srgbClr val="002060"/>
              </a:solidFill>
              <a:latin typeface="+mn-ea"/>
            </a:endParaRPr>
          </a:p>
        </p:txBody>
      </p:sp>
    </p:spTree>
    <p:extLst>
      <p:ext uri="{BB962C8B-B14F-4D97-AF65-F5344CB8AC3E}">
        <p14:creationId xmlns:p14="http://schemas.microsoft.com/office/powerpoint/2010/main" val="253770527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正方形/長方形 3"/>
          <p:cNvSpPr>
            <a:spLocks noChangeArrowheads="1"/>
          </p:cNvSpPr>
          <p:nvPr/>
        </p:nvSpPr>
        <p:spPr bwMode="auto">
          <a:xfrm>
            <a:off x="1011678" y="1584009"/>
            <a:ext cx="10196890" cy="1621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7971" indent="-287971" eaLnBrk="0" fontAlgn="base" hangingPunct="0">
              <a:lnSpc>
                <a:spcPct val="110000"/>
              </a:lnSpc>
              <a:spcBef>
                <a:spcPts val="600"/>
              </a:spcBef>
              <a:buFont typeface="Wingdings" panose="05000000000000000000" pitchFamily="2" charset="2"/>
              <a:buChar char="l"/>
            </a:pPr>
            <a:r>
              <a:rPr lang="en-US" altLang="ja-JP" sz="2200" dirty="0">
                <a:solidFill>
                  <a:srgbClr val="000000">
                    <a:lumMod val="95000"/>
                    <a:lumOff val="5000"/>
                  </a:srgbClr>
                </a:solidFill>
                <a:latin typeface="+mn-ea"/>
                <a:cs typeface="Meiryo UI" panose="020B0604030504040204" pitchFamily="50" charset="-128"/>
              </a:rPr>
              <a:t>HPV16</a:t>
            </a:r>
            <a:r>
              <a:rPr lang="ja-JP" altLang="en-US" sz="2200" dirty="0">
                <a:solidFill>
                  <a:srgbClr val="000000">
                    <a:lumMod val="95000"/>
                    <a:lumOff val="5000"/>
                  </a:srgbClr>
                </a:solidFill>
                <a:latin typeface="+mn-ea"/>
                <a:cs typeface="Meiryo UI" panose="020B0604030504040204" pitchFamily="50" charset="-128"/>
              </a:rPr>
              <a:t>型と</a:t>
            </a:r>
            <a:r>
              <a:rPr lang="en-US" altLang="ja-JP" sz="2200" dirty="0">
                <a:solidFill>
                  <a:srgbClr val="000000">
                    <a:lumMod val="95000"/>
                    <a:lumOff val="5000"/>
                  </a:srgbClr>
                </a:solidFill>
                <a:latin typeface="+mn-ea"/>
                <a:cs typeface="Meiryo UI" panose="020B0604030504040204" pitchFamily="50" charset="-128"/>
              </a:rPr>
              <a:t>18</a:t>
            </a:r>
            <a:r>
              <a:rPr lang="ja-JP" altLang="en-US" sz="2200" dirty="0">
                <a:solidFill>
                  <a:srgbClr val="000000">
                    <a:lumMod val="95000"/>
                    <a:lumOff val="5000"/>
                  </a:srgbClr>
                </a:solidFill>
                <a:latin typeface="+mn-ea"/>
                <a:cs typeface="Meiryo UI" panose="020B0604030504040204" pitchFamily="50" charset="-128"/>
              </a:rPr>
              <a:t>型が感染した病変は、他のハイリスク型と</a:t>
            </a:r>
            <a:r>
              <a:rPr lang="ja-JP" altLang="en-US" sz="2200">
                <a:solidFill>
                  <a:srgbClr val="000000">
                    <a:lumMod val="95000"/>
                    <a:lumOff val="5000"/>
                  </a:srgbClr>
                </a:solidFill>
                <a:latin typeface="+mn-ea"/>
                <a:cs typeface="Meiryo UI" panose="020B0604030504040204" pitchFamily="50" charset="-128"/>
              </a:rPr>
              <a:t>比較して進行</a:t>
            </a:r>
            <a:r>
              <a:rPr lang="ja-JP" altLang="en-US" sz="2200" dirty="0">
                <a:solidFill>
                  <a:srgbClr val="000000">
                    <a:lumMod val="95000"/>
                    <a:lumOff val="5000"/>
                  </a:srgbClr>
                </a:solidFill>
                <a:latin typeface="+mn-ea"/>
                <a:cs typeface="Meiryo UI" panose="020B0604030504040204" pitchFamily="50" charset="-128"/>
              </a:rPr>
              <a:t>が</a:t>
            </a:r>
            <a:r>
              <a:rPr lang="ja-JP" altLang="en-US" sz="2200">
                <a:solidFill>
                  <a:srgbClr val="000000">
                    <a:lumMod val="95000"/>
                    <a:lumOff val="5000"/>
                  </a:srgbClr>
                </a:solidFill>
                <a:latin typeface="+mn-ea"/>
                <a:cs typeface="Meiryo UI" panose="020B0604030504040204" pitchFamily="50" charset="-128"/>
              </a:rPr>
              <a:t>早いといわれています</a:t>
            </a:r>
            <a:r>
              <a:rPr lang="en-US" altLang="ja-JP" sz="2200" baseline="30000" dirty="0">
                <a:solidFill>
                  <a:srgbClr val="000000">
                    <a:lumMod val="95000"/>
                    <a:lumOff val="5000"/>
                  </a:srgbClr>
                </a:solidFill>
                <a:latin typeface="+mn-ea"/>
                <a:cs typeface="Meiryo UI" panose="020B0604030504040204" pitchFamily="50" charset="-128"/>
              </a:rPr>
              <a:t>1)</a:t>
            </a:r>
            <a:r>
              <a:rPr lang="ja-JP" altLang="en-US" sz="2200">
                <a:solidFill>
                  <a:srgbClr val="000000">
                    <a:lumMod val="95000"/>
                    <a:lumOff val="5000"/>
                  </a:srgbClr>
                </a:solidFill>
                <a:latin typeface="+mn-ea"/>
                <a:cs typeface="Meiryo UI" panose="020B0604030504040204" pitchFamily="50" charset="-128"/>
              </a:rPr>
              <a:t>。</a:t>
            </a:r>
            <a:endParaRPr lang="en-US" altLang="ja-JP" sz="2200" dirty="0">
              <a:solidFill>
                <a:srgbClr val="000000">
                  <a:lumMod val="95000"/>
                  <a:lumOff val="5000"/>
                </a:srgbClr>
              </a:solidFill>
              <a:latin typeface="+mn-ea"/>
              <a:cs typeface="Meiryo UI" panose="020B0604030504040204" pitchFamily="50" charset="-128"/>
            </a:endParaRPr>
          </a:p>
          <a:p>
            <a:pPr marL="287971" indent="-287971" eaLnBrk="0" fontAlgn="base" hangingPunct="0">
              <a:lnSpc>
                <a:spcPct val="110000"/>
              </a:lnSpc>
              <a:spcBef>
                <a:spcPts val="600"/>
              </a:spcBef>
              <a:buFont typeface="Wingdings" panose="05000000000000000000" pitchFamily="2" charset="2"/>
              <a:buChar char="l"/>
            </a:pPr>
            <a:r>
              <a:rPr lang="ja-JP" altLang="en-US" sz="2200" dirty="0">
                <a:solidFill>
                  <a:srgbClr val="000000">
                    <a:lumMod val="95000"/>
                    <a:lumOff val="5000"/>
                  </a:srgbClr>
                </a:solidFill>
                <a:latin typeface="+mn-ea"/>
                <a:cs typeface="Meiryo UI" panose="020B0604030504040204" pitchFamily="50" charset="-128"/>
              </a:rPr>
              <a:t>子宮頸がんを発症した日本人女性のうち、</a:t>
            </a:r>
            <a:r>
              <a:rPr lang="en-US" altLang="ja-JP" sz="2200" dirty="0">
                <a:solidFill>
                  <a:srgbClr val="000000">
                    <a:lumMod val="95000"/>
                    <a:lumOff val="5000"/>
                  </a:srgbClr>
                </a:solidFill>
                <a:latin typeface="+mn-ea"/>
                <a:cs typeface="Meiryo UI" panose="020B0604030504040204" pitchFamily="50" charset="-128"/>
              </a:rPr>
              <a:t>20</a:t>
            </a:r>
            <a:r>
              <a:rPr lang="ja-JP" altLang="en-US" sz="2200" dirty="0">
                <a:solidFill>
                  <a:srgbClr val="000000">
                    <a:lumMod val="95000"/>
                    <a:lumOff val="5000"/>
                  </a:srgbClr>
                </a:solidFill>
                <a:latin typeface="+mn-ea"/>
                <a:cs typeface="Meiryo UI" panose="020B0604030504040204" pitchFamily="50" charset="-128"/>
              </a:rPr>
              <a:t>代の</a:t>
            </a:r>
            <a:r>
              <a:rPr lang="en-US" altLang="ja-JP" sz="2200" dirty="0">
                <a:solidFill>
                  <a:srgbClr val="000000">
                    <a:lumMod val="95000"/>
                    <a:lumOff val="5000"/>
                  </a:srgbClr>
                </a:solidFill>
                <a:latin typeface="+mn-ea"/>
                <a:cs typeface="Meiryo UI" panose="020B0604030504040204" pitchFamily="50" charset="-128"/>
              </a:rPr>
              <a:t>90</a:t>
            </a:r>
            <a:r>
              <a:rPr lang="ja-JP" altLang="en-US" sz="2200">
                <a:solidFill>
                  <a:srgbClr val="000000">
                    <a:lumMod val="95000"/>
                    <a:lumOff val="5000"/>
                  </a:srgbClr>
                </a:solidFill>
                <a:latin typeface="+mn-ea"/>
                <a:cs typeface="Meiryo UI" panose="020B0604030504040204" pitchFamily="50" charset="-128"/>
              </a:rPr>
              <a:t>％、</a:t>
            </a:r>
            <a:r>
              <a:rPr lang="en-US" altLang="ja-JP" sz="2200" dirty="0">
                <a:solidFill>
                  <a:srgbClr val="000000">
                    <a:lumMod val="95000"/>
                    <a:lumOff val="5000"/>
                  </a:srgbClr>
                </a:solidFill>
                <a:latin typeface="+mn-ea"/>
                <a:cs typeface="Meiryo UI" panose="020B0604030504040204" pitchFamily="50" charset="-128"/>
              </a:rPr>
              <a:t>30</a:t>
            </a:r>
            <a:r>
              <a:rPr lang="ja-JP" altLang="en-US" sz="2200" dirty="0">
                <a:solidFill>
                  <a:srgbClr val="000000">
                    <a:lumMod val="95000"/>
                    <a:lumOff val="5000"/>
                  </a:srgbClr>
                </a:solidFill>
                <a:latin typeface="+mn-ea"/>
                <a:cs typeface="Meiryo UI" panose="020B0604030504040204" pitchFamily="50" charset="-128"/>
              </a:rPr>
              <a:t>代の</a:t>
            </a:r>
            <a:r>
              <a:rPr lang="en-US" altLang="ja-JP" sz="2200" dirty="0">
                <a:solidFill>
                  <a:srgbClr val="000000">
                    <a:lumMod val="95000"/>
                    <a:lumOff val="5000"/>
                  </a:srgbClr>
                </a:solidFill>
                <a:latin typeface="+mn-ea"/>
                <a:cs typeface="Meiryo UI" panose="020B0604030504040204" pitchFamily="50" charset="-128"/>
              </a:rPr>
              <a:t>75.9</a:t>
            </a:r>
            <a:r>
              <a:rPr lang="ja-JP" altLang="en-US" sz="2200">
                <a:solidFill>
                  <a:srgbClr val="000000">
                    <a:lumMod val="95000"/>
                    <a:lumOff val="5000"/>
                  </a:srgbClr>
                </a:solidFill>
                <a:latin typeface="+mn-ea"/>
                <a:cs typeface="Meiryo UI" panose="020B0604030504040204" pitchFamily="50" charset="-128"/>
              </a:rPr>
              <a:t>％で</a:t>
            </a:r>
            <a:r>
              <a:rPr lang="en-US" altLang="ja-JP" sz="2200" dirty="0">
                <a:solidFill>
                  <a:srgbClr val="000000">
                    <a:lumMod val="95000"/>
                    <a:lumOff val="5000"/>
                  </a:srgbClr>
                </a:solidFill>
                <a:latin typeface="+mn-ea"/>
                <a:cs typeface="Meiryo UI" panose="020B0604030504040204" pitchFamily="50" charset="-128"/>
              </a:rPr>
              <a:t>HPV16</a:t>
            </a:r>
            <a:r>
              <a:rPr lang="ja-JP" altLang="en-US" sz="2200" dirty="0" err="1">
                <a:solidFill>
                  <a:srgbClr val="000000">
                    <a:lumMod val="95000"/>
                    <a:lumOff val="5000"/>
                  </a:srgbClr>
                </a:solidFill>
                <a:latin typeface="+mn-ea"/>
                <a:cs typeface="Meiryo UI" panose="020B0604030504040204" pitchFamily="50" charset="-128"/>
              </a:rPr>
              <a:t>、</a:t>
            </a:r>
            <a:r>
              <a:rPr lang="en-US" altLang="ja-JP" sz="2200" dirty="0">
                <a:solidFill>
                  <a:srgbClr val="000000">
                    <a:lumMod val="95000"/>
                    <a:lumOff val="5000"/>
                  </a:srgbClr>
                </a:solidFill>
                <a:latin typeface="+mn-ea"/>
                <a:cs typeface="Meiryo UI" panose="020B0604030504040204" pitchFamily="50" charset="-128"/>
              </a:rPr>
              <a:t>18</a:t>
            </a:r>
            <a:r>
              <a:rPr lang="ja-JP" altLang="en-US" sz="2200">
                <a:solidFill>
                  <a:srgbClr val="000000">
                    <a:lumMod val="95000"/>
                    <a:lumOff val="5000"/>
                  </a:srgbClr>
                </a:solidFill>
                <a:latin typeface="+mn-ea"/>
                <a:cs typeface="Meiryo UI" panose="020B0604030504040204" pitchFamily="50" charset="-128"/>
              </a:rPr>
              <a:t>型がみつかって</a:t>
            </a:r>
            <a:r>
              <a:rPr lang="ja-JP" altLang="en-US" sz="2200" dirty="0">
                <a:solidFill>
                  <a:srgbClr val="000000">
                    <a:lumMod val="95000"/>
                    <a:lumOff val="5000"/>
                  </a:srgbClr>
                </a:solidFill>
                <a:latin typeface="+mn-ea"/>
                <a:cs typeface="Meiryo UI" panose="020B0604030504040204" pitchFamily="50" charset="-128"/>
              </a:rPr>
              <a:t>います。</a:t>
            </a:r>
          </a:p>
        </p:txBody>
      </p:sp>
      <p:sp>
        <p:nvSpPr>
          <p:cNvPr id="19" name="正方形/長方形 18"/>
          <p:cNvSpPr/>
          <p:nvPr/>
        </p:nvSpPr>
        <p:spPr>
          <a:xfrm>
            <a:off x="3607195" y="3420000"/>
            <a:ext cx="4977645" cy="369332"/>
          </a:xfrm>
          <a:prstGeom prst="rect">
            <a:avLst/>
          </a:prstGeom>
          <a:noFill/>
        </p:spPr>
        <p:txBody>
          <a:bodyPr wrap="none" rtlCol="0">
            <a:spAutoFit/>
          </a:bodyPr>
          <a:lstStyle/>
          <a:p>
            <a:pPr algn="ctr"/>
            <a:r>
              <a:rPr lang="ja-JP" altLang="en-US" b="1" dirty="0">
                <a:latin typeface="+mn-ea"/>
              </a:rPr>
              <a:t>＜子宮頸がんにおける</a:t>
            </a:r>
            <a:r>
              <a:rPr lang="en-US" altLang="ja-JP" b="1" dirty="0">
                <a:latin typeface="+mn-ea"/>
              </a:rPr>
              <a:t>16</a:t>
            </a:r>
            <a:r>
              <a:rPr lang="ja-JP" altLang="en-US" b="1" dirty="0" err="1">
                <a:latin typeface="+mn-ea"/>
              </a:rPr>
              <a:t>、</a:t>
            </a:r>
            <a:r>
              <a:rPr lang="en-US" altLang="ja-JP" b="1" dirty="0">
                <a:latin typeface="+mn-ea"/>
              </a:rPr>
              <a:t>18</a:t>
            </a:r>
            <a:r>
              <a:rPr lang="ja-JP" altLang="en-US" b="1" dirty="0">
                <a:latin typeface="+mn-ea"/>
              </a:rPr>
              <a:t>型の占める割合</a:t>
            </a:r>
            <a:r>
              <a:rPr lang="en-US" altLang="ja-JP" baseline="30000" dirty="0">
                <a:latin typeface="+mn-ea"/>
              </a:rPr>
              <a:t>2)</a:t>
            </a:r>
            <a:r>
              <a:rPr lang="ja-JP" altLang="en-US" b="1" dirty="0">
                <a:latin typeface="+mn-ea"/>
              </a:rPr>
              <a:t>＞</a:t>
            </a:r>
          </a:p>
        </p:txBody>
      </p:sp>
      <p:sp>
        <p:nvSpPr>
          <p:cNvPr id="17430" name="正方形/長方形 5"/>
          <p:cNvSpPr>
            <a:spLocks noChangeArrowheads="1"/>
          </p:cNvSpPr>
          <p:nvPr/>
        </p:nvSpPr>
        <p:spPr bwMode="auto">
          <a:xfrm>
            <a:off x="8803800" y="6386443"/>
            <a:ext cx="3090073" cy="28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da-DK" altLang="ja-JP" sz="800" dirty="0">
                <a:latin typeface="+mn-ea"/>
                <a:ea typeface="+mn-ea"/>
              </a:rPr>
              <a:t>1) </a:t>
            </a:r>
            <a:r>
              <a:rPr lang="da-DK" altLang="ja-JP" sz="800">
                <a:latin typeface="+mn-ea"/>
                <a:ea typeface="+mn-ea"/>
              </a:rPr>
              <a:t>Khan MJ </a:t>
            </a:r>
            <a:r>
              <a:rPr lang="da-DK" altLang="ja-JP" sz="800" dirty="0">
                <a:latin typeface="+mn-ea"/>
                <a:ea typeface="+mn-ea"/>
              </a:rPr>
              <a:t>et </a:t>
            </a:r>
            <a:r>
              <a:rPr lang="da-DK" altLang="ja-JP" sz="800">
                <a:latin typeface="+mn-ea"/>
                <a:ea typeface="+mn-ea"/>
              </a:rPr>
              <a:t>al. </a:t>
            </a:r>
            <a:r>
              <a:rPr lang="da-DK" altLang="ja-JP" sz="800" i="1" dirty="0">
                <a:latin typeface="+mn-ea"/>
                <a:ea typeface="+mn-ea"/>
              </a:rPr>
              <a:t>J Natl Cancer Inst</a:t>
            </a:r>
            <a:r>
              <a:rPr lang="da-DK" altLang="ja-JP" sz="800">
                <a:latin typeface="+mn-ea"/>
                <a:ea typeface="+mn-ea"/>
              </a:rPr>
              <a:t>. </a:t>
            </a:r>
            <a:r>
              <a:rPr lang="da-DK" altLang="ja-JP" sz="800">
                <a:latin typeface="+mn-ea"/>
              </a:rPr>
              <a:t>2005</a:t>
            </a:r>
            <a:r>
              <a:rPr lang="en-US" altLang="ja-JP" sz="800">
                <a:latin typeface="+mn-ea"/>
              </a:rPr>
              <a:t>; </a:t>
            </a:r>
            <a:r>
              <a:rPr lang="da-DK" altLang="ja-JP" sz="800">
                <a:latin typeface="+mn-ea"/>
                <a:ea typeface="+mn-ea"/>
              </a:rPr>
              <a:t>97: 1072-1079</a:t>
            </a:r>
            <a:r>
              <a:rPr lang="en-US" altLang="ja-JP" sz="800">
                <a:latin typeface="+mn-ea"/>
                <a:ea typeface="+mn-ea"/>
              </a:rPr>
              <a:t>.</a:t>
            </a:r>
            <a:endParaRPr lang="en-US" altLang="ja-JP" sz="800" dirty="0">
              <a:latin typeface="+mn-ea"/>
              <a:ea typeface="+mn-ea"/>
              <a:cs typeface="Meiryo UI" panose="020B0604030504040204" pitchFamily="50" charset="-128"/>
            </a:endParaRPr>
          </a:p>
          <a:p>
            <a:pPr eaLnBrk="1" hangingPunct="1"/>
            <a:r>
              <a:rPr lang="en-US" altLang="ja-JP" sz="800" dirty="0">
                <a:latin typeface="+mn-ea"/>
                <a:ea typeface="+mn-ea"/>
                <a:cs typeface="Meiryo UI" panose="020B0604030504040204" pitchFamily="50" charset="-128"/>
              </a:rPr>
              <a:t>2) </a:t>
            </a:r>
            <a:r>
              <a:rPr lang="en-US" altLang="ja-JP" sz="800" err="1">
                <a:latin typeface="+mn-ea"/>
                <a:ea typeface="+mn-ea"/>
                <a:cs typeface="Meiryo UI" panose="020B0604030504040204" pitchFamily="50" charset="-128"/>
              </a:rPr>
              <a:t>Onuki</a:t>
            </a:r>
            <a:r>
              <a:rPr lang="en-US" altLang="ja-JP" sz="800">
                <a:latin typeface="+mn-ea"/>
                <a:ea typeface="+mn-ea"/>
                <a:cs typeface="Meiryo UI" panose="020B0604030504040204" pitchFamily="50" charset="-128"/>
              </a:rPr>
              <a:t> M et </a:t>
            </a:r>
            <a:r>
              <a:rPr lang="en-US" altLang="ja-JP" sz="800" dirty="0">
                <a:latin typeface="+mn-ea"/>
                <a:ea typeface="+mn-ea"/>
                <a:cs typeface="Meiryo UI" panose="020B0604030504040204" pitchFamily="50" charset="-128"/>
              </a:rPr>
              <a:t>al. </a:t>
            </a:r>
            <a:r>
              <a:rPr lang="en-US" altLang="ja-JP" sz="800" i="1" dirty="0">
                <a:latin typeface="+mn-ea"/>
                <a:ea typeface="+mn-ea"/>
                <a:cs typeface="Meiryo UI" panose="020B0604030504040204" pitchFamily="50" charset="-128"/>
              </a:rPr>
              <a:t>Cancer Sci. </a:t>
            </a:r>
            <a:r>
              <a:rPr lang="en-US" altLang="ja-JP" sz="800">
                <a:latin typeface="+mn-ea"/>
                <a:ea typeface="+mn-ea"/>
                <a:cs typeface="Meiryo UI" panose="020B0604030504040204" pitchFamily="50" charset="-128"/>
              </a:rPr>
              <a:t>2009; 100: 1312-1316. </a:t>
            </a:r>
            <a:r>
              <a:rPr lang="ja-JP" altLang="en-US" sz="800" dirty="0">
                <a:latin typeface="+mn-ea"/>
                <a:ea typeface="+mn-ea"/>
                <a:cs typeface="Meiryo UI" panose="020B0604030504040204" pitchFamily="50" charset="-128"/>
              </a:rPr>
              <a:t>より作図</a:t>
            </a:r>
            <a:endParaRPr lang="en-US" altLang="ja-JP" sz="800" dirty="0">
              <a:latin typeface="+mn-ea"/>
              <a:ea typeface="+mn-ea"/>
              <a:cs typeface="Meiryo UI" panose="020B0604030504040204" pitchFamily="50" charset="-128"/>
            </a:endParaRPr>
          </a:p>
        </p:txBody>
      </p:sp>
      <p:grpSp>
        <p:nvGrpSpPr>
          <p:cNvPr id="17" name="グループ化 16"/>
          <p:cNvGrpSpPr/>
          <p:nvPr/>
        </p:nvGrpSpPr>
        <p:grpSpPr>
          <a:xfrm>
            <a:off x="2178996" y="3923999"/>
            <a:ext cx="8002622" cy="2340001"/>
            <a:chOff x="2080135" y="3707999"/>
            <a:chExt cx="5136078" cy="2340001"/>
          </a:xfrm>
        </p:grpSpPr>
        <p:grpSp>
          <p:nvGrpSpPr>
            <p:cNvPr id="7" name="グループ化 6"/>
            <p:cNvGrpSpPr/>
            <p:nvPr/>
          </p:nvGrpSpPr>
          <p:grpSpPr>
            <a:xfrm>
              <a:off x="2787088" y="3882000"/>
              <a:ext cx="4429125" cy="432000"/>
              <a:chOff x="2859088" y="3882603"/>
              <a:chExt cx="4429125" cy="540000"/>
            </a:xfrm>
          </p:grpSpPr>
          <p:sp>
            <p:nvSpPr>
              <p:cNvPr id="43" name="正方形/長方形 42"/>
              <p:cNvSpPr/>
              <p:nvPr/>
            </p:nvSpPr>
            <p:spPr>
              <a:xfrm>
                <a:off x="2859088" y="3882603"/>
                <a:ext cx="4429125" cy="54000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ja-JP" altLang="en-US">
                  <a:latin typeface="+mn-ea"/>
                </a:endParaRPr>
              </a:p>
            </p:txBody>
          </p:sp>
          <p:sp>
            <p:nvSpPr>
              <p:cNvPr id="46" name="正方形/長方形 45"/>
              <p:cNvSpPr/>
              <p:nvPr/>
            </p:nvSpPr>
            <p:spPr>
              <a:xfrm>
                <a:off x="2859088" y="3882603"/>
                <a:ext cx="2880320" cy="540000"/>
              </a:xfrm>
              <a:prstGeom prst="rect">
                <a:avLst/>
              </a:prstGeom>
              <a:solidFill>
                <a:srgbClr val="FF66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altLang="ja-JP" b="1" dirty="0">
                    <a:latin typeface="+mn-ea"/>
                    <a:cs typeface="Arial" pitchFamily="34" charset="0"/>
                  </a:rPr>
                  <a:t>64.9</a:t>
                </a:r>
                <a:r>
                  <a:rPr lang="ja-JP" altLang="en-US" b="1" dirty="0">
                    <a:latin typeface="+mn-ea"/>
                    <a:cs typeface="Arial" pitchFamily="34" charset="0"/>
                  </a:rPr>
                  <a:t>％</a:t>
                </a:r>
              </a:p>
            </p:txBody>
          </p:sp>
        </p:grpSp>
        <p:grpSp>
          <p:nvGrpSpPr>
            <p:cNvPr id="8" name="グループ化 7"/>
            <p:cNvGrpSpPr/>
            <p:nvPr/>
          </p:nvGrpSpPr>
          <p:grpSpPr>
            <a:xfrm>
              <a:off x="2787088" y="4662000"/>
              <a:ext cx="4429125" cy="432000"/>
              <a:chOff x="2859088" y="4766859"/>
              <a:chExt cx="4429125" cy="540000"/>
            </a:xfrm>
          </p:grpSpPr>
          <p:sp>
            <p:nvSpPr>
              <p:cNvPr id="44" name="正方形/長方形 43"/>
              <p:cNvSpPr/>
              <p:nvPr/>
            </p:nvSpPr>
            <p:spPr>
              <a:xfrm>
                <a:off x="2859088" y="4766859"/>
                <a:ext cx="4429125" cy="54000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ja-JP" altLang="en-US">
                  <a:latin typeface="+mn-ea"/>
                </a:endParaRPr>
              </a:p>
            </p:txBody>
          </p:sp>
          <p:sp>
            <p:nvSpPr>
              <p:cNvPr id="47" name="正方形/長方形 46"/>
              <p:cNvSpPr/>
              <p:nvPr/>
            </p:nvSpPr>
            <p:spPr>
              <a:xfrm>
                <a:off x="2859088" y="4766859"/>
                <a:ext cx="3960440" cy="540000"/>
              </a:xfrm>
              <a:prstGeom prst="rect">
                <a:avLst/>
              </a:prstGeom>
              <a:solidFill>
                <a:srgbClr val="FF66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altLang="ja-JP" b="1" dirty="0">
                    <a:latin typeface="+mn-ea"/>
                    <a:cs typeface="Arial" pitchFamily="34" charset="0"/>
                  </a:rPr>
                  <a:t>90.0</a:t>
                </a:r>
                <a:r>
                  <a:rPr lang="ja-JP" altLang="en-US" b="1" dirty="0">
                    <a:latin typeface="+mn-ea"/>
                    <a:cs typeface="Arial" pitchFamily="34" charset="0"/>
                  </a:rPr>
                  <a:t>％</a:t>
                </a:r>
              </a:p>
            </p:txBody>
          </p:sp>
        </p:grpSp>
        <p:grpSp>
          <p:nvGrpSpPr>
            <p:cNvPr id="9" name="グループ化 8"/>
            <p:cNvGrpSpPr/>
            <p:nvPr/>
          </p:nvGrpSpPr>
          <p:grpSpPr>
            <a:xfrm>
              <a:off x="2787088" y="5442000"/>
              <a:ext cx="4429125" cy="432000"/>
              <a:chOff x="2859088" y="5651097"/>
              <a:chExt cx="4429125" cy="540000"/>
            </a:xfrm>
          </p:grpSpPr>
          <p:sp>
            <p:nvSpPr>
              <p:cNvPr id="45" name="正方形/長方形 44"/>
              <p:cNvSpPr/>
              <p:nvPr/>
            </p:nvSpPr>
            <p:spPr>
              <a:xfrm>
                <a:off x="2859088" y="5651097"/>
                <a:ext cx="4429125" cy="54000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ja-JP" altLang="en-US">
                  <a:latin typeface="+mn-ea"/>
                </a:endParaRPr>
              </a:p>
            </p:txBody>
          </p:sp>
          <p:sp>
            <p:nvSpPr>
              <p:cNvPr id="48" name="正方形/長方形 47"/>
              <p:cNvSpPr/>
              <p:nvPr/>
            </p:nvSpPr>
            <p:spPr>
              <a:xfrm>
                <a:off x="2859088" y="5651097"/>
                <a:ext cx="3384376" cy="540000"/>
              </a:xfrm>
              <a:prstGeom prst="rect">
                <a:avLst/>
              </a:prstGeom>
              <a:solidFill>
                <a:srgbClr val="FF66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altLang="ja-JP" b="1" dirty="0">
                    <a:latin typeface="+mn-ea"/>
                    <a:cs typeface="Arial" pitchFamily="34" charset="0"/>
                  </a:rPr>
                  <a:t>75.9</a:t>
                </a:r>
                <a:r>
                  <a:rPr lang="ja-JP" altLang="en-US" b="1" dirty="0">
                    <a:latin typeface="+mn-ea"/>
                    <a:cs typeface="Arial" pitchFamily="34" charset="0"/>
                  </a:rPr>
                  <a:t>％</a:t>
                </a:r>
              </a:p>
            </p:txBody>
          </p:sp>
        </p:grpSp>
        <p:sp>
          <p:nvSpPr>
            <p:cNvPr id="17427" name="テキスト ボックス 48"/>
            <p:cNvSpPr txBox="1">
              <a:spLocks noChangeArrowheads="1"/>
            </p:cNvSpPr>
            <p:nvPr/>
          </p:nvSpPr>
          <p:spPr bwMode="auto">
            <a:xfrm>
              <a:off x="2080135" y="3821006"/>
              <a:ext cx="61639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ja-JP" altLang="en-US" sz="1600" b="1" dirty="0">
                  <a:latin typeface="+mn-ea"/>
                  <a:ea typeface="+mn-ea"/>
                </a:rPr>
                <a:t>全体</a:t>
              </a:r>
              <a:endParaRPr lang="en-US" altLang="ja-JP" sz="1600" b="1" dirty="0">
                <a:latin typeface="+mn-ea"/>
                <a:ea typeface="+mn-ea"/>
              </a:endParaRPr>
            </a:p>
            <a:p>
              <a:pPr algn="r" eaLnBrk="1" hangingPunct="1"/>
              <a:r>
                <a:rPr lang="en-US" altLang="ja-JP" sz="1400" dirty="0">
                  <a:latin typeface="+mn-ea"/>
                  <a:ea typeface="+mn-ea"/>
                </a:rPr>
                <a:t>(n</a:t>
              </a:r>
              <a:r>
                <a:rPr lang="ja-JP" altLang="en-US" sz="1400" dirty="0">
                  <a:latin typeface="+mn-ea"/>
                  <a:ea typeface="+mn-ea"/>
                </a:rPr>
                <a:t>＝</a:t>
              </a:r>
              <a:r>
                <a:rPr lang="en-US" altLang="ja-JP" sz="1400" dirty="0">
                  <a:latin typeface="+mn-ea"/>
                  <a:ea typeface="+mn-ea"/>
                </a:rPr>
                <a:t>131)</a:t>
              </a:r>
              <a:endParaRPr lang="ja-JP" altLang="en-US" sz="1400" dirty="0">
                <a:latin typeface="+mn-ea"/>
                <a:ea typeface="+mn-ea"/>
              </a:endParaRPr>
            </a:p>
          </p:txBody>
        </p:sp>
        <p:sp>
          <p:nvSpPr>
            <p:cNvPr id="17428" name="テキスト ボックス 49"/>
            <p:cNvSpPr txBox="1">
              <a:spLocks noChangeArrowheads="1"/>
            </p:cNvSpPr>
            <p:nvPr/>
          </p:nvSpPr>
          <p:spPr bwMode="auto">
            <a:xfrm>
              <a:off x="2151549" y="4601006"/>
              <a:ext cx="5449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1600" b="1" dirty="0">
                  <a:latin typeface="+mn-ea"/>
                  <a:ea typeface="+mn-ea"/>
                </a:rPr>
                <a:t>20</a:t>
              </a:r>
              <a:r>
                <a:rPr lang="ja-JP" altLang="en-US" sz="1600" b="1" dirty="0">
                  <a:latin typeface="+mn-ea"/>
                  <a:ea typeface="+mn-ea"/>
                </a:rPr>
                <a:t>代</a:t>
              </a:r>
              <a:endParaRPr lang="en-US" altLang="ja-JP" sz="1600" b="1" dirty="0">
                <a:latin typeface="+mn-ea"/>
                <a:ea typeface="+mn-ea"/>
              </a:endParaRPr>
            </a:p>
            <a:p>
              <a:pPr algn="r" eaLnBrk="1" hangingPunct="1"/>
              <a:r>
                <a:rPr lang="en-US" altLang="ja-JP" sz="1400" dirty="0">
                  <a:latin typeface="+mn-ea"/>
                  <a:ea typeface="+mn-ea"/>
                </a:rPr>
                <a:t>(n</a:t>
              </a:r>
              <a:r>
                <a:rPr lang="ja-JP" altLang="en-US" sz="1400" dirty="0">
                  <a:latin typeface="+mn-ea"/>
                  <a:ea typeface="+mn-ea"/>
                </a:rPr>
                <a:t>＝</a:t>
              </a:r>
              <a:r>
                <a:rPr lang="en-US" altLang="ja-JP" sz="1400" dirty="0">
                  <a:latin typeface="+mn-ea"/>
                  <a:ea typeface="+mn-ea"/>
                </a:rPr>
                <a:t>10)</a:t>
              </a:r>
              <a:endParaRPr lang="ja-JP" altLang="en-US" sz="1400" dirty="0">
                <a:latin typeface="+mn-ea"/>
                <a:ea typeface="+mn-ea"/>
              </a:endParaRPr>
            </a:p>
          </p:txBody>
        </p:sp>
        <p:sp>
          <p:nvSpPr>
            <p:cNvPr id="17429" name="テキスト ボックス 50"/>
            <p:cNvSpPr txBox="1">
              <a:spLocks noChangeArrowheads="1"/>
            </p:cNvSpPr>
            <p:nvPr/>
          </p:nvSpPr>
          <p:spPr bwMode="auto">
            <a:xfrm>
              <a:off x="2151549" y="5381006"/>
              <a:ext cx="5449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1600" b="1" dirty="0">
                  <a:latin typeface="+mn-ea"/>
                  <a:ea typeface="+mn-ea"/>
                </a:rPr>
                <a:t>30</a:t>
              </a:r>
              <a:r>
                <a:rPr lang="ja-JP" altLang="en-US" sz="1600" b="1" dirty="0">
                  <a:latin typeface="+mn-ea"/>
                  <a:ea typeface="+mn-ea"/>
                </a:rPr>
                <a:t>代</a:t>
              </a:r>
              <a:endParaRPr lang="en-US" altLang="ja-JP" sz="1600" b="1" dirty="0">
                <a:latin typeface="+mn-ea"/>
                <a:ea typeface="+mn-ea"/>
              </a:endParaRPr>
            </a:p>
            <a:p>
              <a:pPr algn="r" eaLnBrk="1" hangingPunct="1"/>
              <a:r>
                <a:rPr lang="en-US" altLang="ja-JP" sz="1400" dirty="0">
                  <a:latin typeface="+mn-ea"/>
                  <a:ea typeface="+mn-ea"/>
                </a:rPr>
                <a:t>(n</a:t>
              </a:r>
              <a:r>
                <a:rPr lang="ja-JP" altLang="en-US" sz="1400" dirty="0">
                  <a:latin typeface="+mn-ea"/>
                  <a:ea typeface="+mn-ea"/>
                </a:rPr>
                <a:t>＝</a:t>
              </a:r>
              <a:r>
                <a:rPr lang="en-US" altLang="ja-JP" sz="1400" dirty="0">
                  <a:latin typeface="+mn-ea"/>
                  <a:ea typeface="+mn-ea"/>
                </a:rPr>
                <a:t>29)</a:t>
              </a:r>
              <a:endParaRPr lang="ja-JP" altLang="en-US" sz="1400" dirty="0">
                <a:latin typeface="+mn-ea"/>
                <a:ea typeface="+mn-ea"/>
              </a:endParaRPr>
            </a:p>
          </p:txBody>
        </p:sp>
        <p:sp>
          <p:nvSpPr>
            <p:cNvPr id="4" name="左大かっこ 3"/>
            <p:cNvSpPr/>
            <p:nvPr/>
          </p:nvSpPr>
          <p:spPr>
            <a:xfrm>
              <a:off x="2787088" y="3707999"/>
              <a:ext cx="62721" cy="2340001"/>
            </a:xfrm>
            <a:custGeom>
              <a:avLst/>
              <a:gdLst>
                <a:gd name="connsiteX0" fmla="*/ 54000 w 54000"/>
                <a:gd name="connsiteY0" fmla="*/ 2340000 h 2340000"/>
                <a:gd name="connsiteX1" fmla="*/ 0 w 54000"/>
                <a:gd name="connsiteY1" fmla="*/ 2339999 h 2340000"/>
                <a:gd name="connsiteX2" fmla="*/ 0 w 54000"/>
                <a:gd name="connsiteY2" fmla="*/ 1 h 2340000"/>
                <a:gd name="connsiteX3" fmla="*/ 54000 w 54000"/>
                <a:gd name="connsiteY3" fmla="*/ 0 h 2340000"/>
                <a:gd name="connsiteX4" fmla="*/ 54000 w 54000"/>
                <a:gd name="connsiteY4" fmla="*/ 2340000 h 2340000"/>
                <a:gd name="connsiteX0" fmla="*/ 54000 w 54000"/>
                <a:gd name="connsiteY0" fmla="*/ 2340000 h 2340000"/>
                <a:gd name="connsiteX1" fmla="*/ 0 w 54000"/>
                <a:gd name="connsiteY1" fmla="*/ 2339999 h 2340000"/>
                <a:gd name="connsiteX2" fmla="*/ 0 w 54000"/>
                <a:gd name="connsiteY2" fmla="*/ 1 h 2340000"/>
                <a:gd name="connsiteX3" fmla="*/ 54000 w 54000"/>
                <a:gd name="connsiteY3" fmla="*/ 0 h 2340000"/>
                <a:gd name="connsiteX0" fmla="*/ 66907 w 66907"/>
                <a:gd name="connsiteY0" fmla="*/ 2340000 h 2340000"/>
                <a:gd name="connsiteX1" fmla="*/ 12907 w 66907"/>
                <a:gd name="connsiteY1" fmla="*/ 2339999 h 2340000"/>
                <a:gd name="connsiteX2" fmla="*/ 12907 w 66907"/>
                <a:gd name="connsiteY2" fmla="*/ 1 h 2340000"/>
                <a:gd name="connsiteX3" fmla="*/ 66907 w 66907"/>
                <a:gd name="connsiteY3" fmla="*/ 0 h 2340000"/>
                <a:gd name="connsiteX4" fmla="*/ 66907 w 66907"/>
                <a:gd name="connsiteY4" fmla="*/ 2340000 h 2340000"/>
                <a:gd name="connsiteX0" fmla="*/ 0 w 66907"/>
                <a:gd name="connsiteY0" fmla="*/ 2340000 h 2340000"/>
                <a:gd name="connsiteX1" fmla="*/ 12907 w 66907"/>
                <a:gd name="connsiteY1" fmla="*/ 2339999 h 2340000"/>
                <a:gd name="connsiteX2" fmla="*/ 12907 w 66907"/>
                <a:gd name="connsiteY2" fmla="*/ 1 h 2340000"/>
                <a:gd name="connsiteX3" fmla="*/ 66907 w 66907"/>
                <a:gd name="connsiteY3" fmla="*/ 0 h 2340000"/>
                <a:gd name="connsiteX0" fmla="*/ 54000 w 76471"/>
                <a:gd name="connsiteY0" fmla="*/ 2340000 h 2343438"/>
                <a:gd name="connsiteX1" fmla="*/ 0 w 76471"/>
                <a:gd name="connsiteY1" fmla="*/ 2339999 h 2343438"/>
                <a:gd name="connsiteX2" fmla="*/ 0 w 76471"/>
                <a:gd name="connsiteY2" fmla="*/ 1 h 2343438"/>
                <a:gd name="connsiteX3" fmla="*/ 54000 w 76471"/>
                <a:gd name="connsiteY3" fmla="*/ 0 h 2343438"/>
                <a:gd name="connsiteX4" fmla="*/ 54000 w 76471"/>
                <a:gd name="connsiteY4" fmla="*/ 2340000 h 2343438"/>
                <a:gd name="connsiteX0" fmla="*/ 76471 w 76471"/>
                <a:gd name="connsiteY0" fmla="*/ 2343438 h 2343438"/>
                <a:gd name="connsiteX1" fmla="*/ 0 w 76471"/>
                <a:gd name="connsiteY1" fmla="*/ 2339999 h 2343438"/>
                <a:gd name="connsiteX2" fmla="*/ 0 w 76471"/>
                <a:gd name="connsiteY2" fmla="*/ 1 h 2343438"/>
                <a:gd name="connsiteX3" fmla="*/ 54000 w 76471"/>
                <a:gd name="connsiteY3" fmla="*/ 0 h 2343438"/>
                <a:gd name="connsiteX0" fmla="*/ 54000 w 62721"/>
                <a:gd name="connsiteY0" fmla="*/ 2340000 h 2340001"/>
                <a:gd name="connsiteX1" fmla="*/ 0 w 62721"/>
                <a:gd name="connsiteY1" fmla="*/ 2339999 h 2340001"/>
                <a:gd name="connsiteX2" fmla="*/ 0 w 62721"/>
                <a:gd name="connsiteY2" fmla="*/ 1 h 2340001"/>
                <a:gd name="connsiteX3" fmla="*/ 54000 w 62721"/>
                <a:gd name="connsiteY3" fmla="*/ 0 h 2340001"/>
                <a:gd name="connsiteX4" fmla="*/ 54000 w 62721"/>
                <a:gd name="connsiteY4" fmla="*/ 2340000 h 2340001"/>
                <a:gd name="connsiteX0" fmla="*/ 62721 w 62721"/>
                <a:gd name="connsiteY0" fmla="*/ 2340001 h 2340001"/>
                <a:gd name="connsiteX1" fmla="*/ 0 w 62721"/>
                <a:gd name="connsiteY1" fmla="*/ 2339999 h 2340001"/>
                <a:gd name="connsiteX2" fmla="*/ 0 w 62721"/>
                <a:gd name="connsiteY2" fmla="*/ 1 h 2340001"/>
                <a:gd name="connsiteX3" fmla="*/ 54000 w 62721"/>
                <a:gd name="connsiteY3" fmla="*/ 0 h 2340001"/>
              </a:gdLst>
              <a:ahLst/>
              <a:cxnLst>
                <a:cxn ang="0">
                  <a:pos x="connsiteX0" y="connsiteY0"/>
                </a:cxn>
                <a:cxn ang="0">
                  <a:pos x="connsiteX1" y="connsiteY1"/>
                </a:cxn>
                <a:cxn ang="0">
                  <a:pos x="connsiteX2" y="connsiteY2"/>
                </a:cxn>
                <a:cxn ang="0">
                  <a:pos x="connsiteX3" y="connsiteY3"/>
                </a:cxn>
              </a:cxnLst>
              <a:rect l="l" t="t" r="r" b="b"/>
              <a:pathLst>
                <a:path w="62721" h="2340001" stroke="0" extrusionOk="0">
                  <a:moveTo>
                    <a:pt x="54000" y="2340000"/>
                  </a:moveTo>
                  <a:lnTo>
                    <a:pt x="0" y="2339999"/>
                  </a:lnTo>
                  <a:lnTo>
                    <a:pt x="0" y="1"/>
                  </a:lnTo>
                  <a:cubicBezTo>
                    <a:pt x="0" y="0"/>
                    <a:pt x="24177" y="0"/>
                    <a:pt x="54000" y="0"/>
                  </a:cubicBezTo>
                  <a:lnTo>
                    <a:pt x="54000" y="2340000"/>
                  </a:lnTo>
                  <a:close/>
                </a:path>
                <a:path w="62721" h="2340001" fill="none">
                  <a:moveTo>
                    <a:pt x="62721" y="2340001"/>
                  </a:moveTo>
                  <a:lnTo>
                    <a:pt x="0" y="2339999"/>
                  </a:lnTo>
                  <a:lnTo>
                    <a:pt x="0" y="1"/>
                  </a:lnTo>
                  <a:cubicBezTo>
                    <a:pt x="0" y="0"/>
                    <a:pt x="24177" y="0"/>
                    <a:pt x="54000"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latin typeface="+mn-ea"/>
              </a:endParaRPr>
            </a:p>
          </p:txBody>
        </p:sp>
        <p:cxnSp>
          <p:nvCxnSpPr>
            <p:cNvPr id="6" name="直線コネクタ 5"/>
            <p:cNvCxnSpPr/>
            <p:nvPr/>
          </p:nvCxnSpPr>
          <p:spPr>
            <a:xfrm>
              <a:off x="2787088" y="4488000"/>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787088" y="5268000"/>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タイトル 4"/>
          <p:cNvSpPr>
            <a:spLocks noGrp="1"/>
          </p:cNvSpPr>
          <p:nvPr>
            <p:ph type="title"/>
          </p:nvPr>
        </p:nvSpPr>
        <p:spPr>
          <a:xfrm>
            <a:off x="1920000" y="510562"/>
            <a:ext cx="8604478" cy="472886"/>
          </a:xfrm>
        </p:spPr>
        <p:txBody>
          <a:bodyPr/>
          <a:lstStyle/>
          <a:p>
            <a:r>
              <a:rPr lang="ja-JP" altLang="en-US"/>
              <a:t>子宮頸がんの約</a:t>
            </a:r>
            <a:r>
              <a:rPr lang="en-US" altLang="ja-JP"/>
              <a:t>65</a:t>
            </a:r>
            <a:r>
              <a:rPr lang="ja-JP" altLang="en-US"/>
              <a:t>％は</a:t>
            </a:r>
            <a:r>
              <a:rPr lang="en-US" altLang="ja-JP"/>
              <a:t>HPV16</a:t>
            </a:r>
            <a:r>
              <a:rPr lang="ja-JP" altLang="en-US"/>
              <a:t>型と</a:t>
            </a:r>
            <a:r>
              <a:rPr lang="en-US" altLang="ja-JP"/>
              <a:t>18</a:t>
            </a:r>
            <a:r>
              <a:rPr lang="ja-JP" altLang="en-US"/>
              <a:t>型が原因です。</a:t>
            </a:r>
            <a:endParaRPr lang="ja-JP" altLang="en-US" dirty="0"/>
          </a:p>
        </p:txBody>
      </p:sp>
      <p:pic>
        <p:nvPicPr>
          <p:cNvPr id="25" name="図 24">
            <a:extLst>
              <a:ext uri="{FF2B5EF4-FFF2-40B4-BE49-F238E27FC236}">
                <a16:creationId xmlns:a16="http://schemas.microsoft.com/office/drawing/2014/main" id="{DCDC34FB-41A5-4839-AFDF-91DD93A69C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1164" y="303652"/>
            <a:ext cx="844943" cy="1008000"/>
          </a:xfrm>
          <a:prstGeom prst="rect">
            <a:avLst/>
          </a:prstGeom>
        </p:spPr>
      </p:pic>
      <p:sp>
        <p:nvSpPr>
          <p:cNvPr id="23" name="テキスト ボックス 22">
            <a:extLst>
              <a:ext uri="{FF2B5EF4-FFF2-40B4-BE49-F238E27FC236}">
                <a16:creationId xmlns:a16="http://schemas.microsoft.com/office/drawing/2014/main" id="{CA058EEB-0D6E-4E1E-9696-796E9847EF2C}"/>
              </a:ext>
            </a:extLst>
          </p:cNvPr>
          <p:cNvSpPr txBox="1"/>
          <p:nvPr/>
        </p:nvSpPr>
        <p:spPr>
          <a:xfrm>
            <a:off x="2673347" y="381032"/>
            <a:ext cx="450764" cy="276999"/>
          </a:xfrm>
          <a:prstGeom prst="rect">
            <a:avLst/>
          </a:prstGeom>
          <a:noFill/>
        </p:spPr>
        <p:txBody>
          <a:bodyPr wrap="none" rtlCol="0">
            <a:spAutoFit/>
          </a:bodyPr>
          <a:lstStyle/>
          <a:p>
            <a:pPr algn="ctr"/>
            <a:r>
              <a:rPr lang="ja-JP" altLang="en-US" sz="1200" b="1">
                <a:solidFill>
                  <a:srgbClr val="00B0F0"/>
                </a:solidFill>
                <a:latin typeface="+mn-ea"/>
              </a:rPr>
              <a:t>けい</a:t>
            </a:r>
            <a:endParaRPr lang="ja-JP" altLang="en-US" sz="1200" b="1" dirty="0">
              <a:solidFill>
                <a:srgbClr val="00B0F0"/>
              </a:solidFill>
              <a:latin typeface="+mn-ea"/>
            </a:endParaRPr>
          </a:p>
        </p:txBody>
      </p:sp>
      <p:sp>
        <p:nvSpPr>
          <p:cNvPr id="24" name="テキスト ボックス 23">
            <a:extLst>
              <a:ext uri="{FF2B5EF4-FFF2-40B4-BE49-F238E27FC236}">
                <a16:creationId xmlns:a16="http://schemas.microsoft.com/office/drawing/2014/main" id="{087C3900-6A42-4AC4-9FB9-71A589792C8E}"/>
              </a:ext>
            </a:extLst>
          </p:cNvPr>
          <p:cNvSpPr txBox="1"/>
          <p:nvPr/>
        </p:nvSpPr>
        <p:spPr>
          <a:xfrm>
            <a:off x="1881966" y="2279408"/>
            <a:ext cx="393056" cy="246221"/>
          </a:xfrm>
          <a:prstGeom prst="rect">
            <a:avLst/>
          </a:prstGeom>
          <a:noFill/>
        </p:spPr>
        <p:txBody>
          <a:bodyPr wrap="none" rtlCol="0">
            <a:spAutoFit/>
          </a:bodyPr>
          <a:lstStyle/>
          <a:p>
            <a:pPr algn="ctr"/>
            <a:r>
              <a:rPr lang="ja-JP" altLang="en-US" sz="1000">
                <a:latin typeface="+mn-ea"/>
              </a:rPr>
              <a:t>けい</a:t>
            </a:r>
            <a:endParaRPr lang="ja-JP" altLang="en-US" sz="1000" dirty="0">
              <a:latin typeface="+mn-ea"/>
            </a:endParaRPr>
          </a:p>
        </p:txBody>
      </p:sp>
      <p:sp>
        <p:nvSpPr>
          <p:cNvPr id="27" name="テキスト ボックス 26">
            <a:extLst>
              <a:ext uri="{FF2B5EF4-FFF2-40B4-BE49-F238E27FC236}">
                <a16:creationId xmlns:a16="http://schemas.microsoft.com/office/drawing/2014/main" id="{FE37C889-35A1-4DAB-AC81-D95BE01ED08B}"/>
              </a:ext>
            </a:extLst>
          </p:cNvPr>
          <p:cNvSpPr txBox="1"/>
          <p:nvPr/>
        </p:nvSpPr>
        <p:spPr>
          <a:xfrm>
            <a:off x="4343027" y="3321278"/>
            <a:ext cx="362600" cy="215444"/>
          </a:xfrm>
          <a:prstGeom prst="rect">
            <a:avLst/>
          </a:prstGeom>
          <a:noFill/>
        </p:spPr>
        <p:txBody>
          <a:bodyPr wrap="none" rtlCol="0">
            <a:spAutoFit/>
          </a:bodyPr>
          <a:lstStyle/>
          <a:p>
            <a:pPr algn="ctr"/>
            <a:r>
              <a:rPr lang="ja-JP" altLang="en-US" sz="800" b="1">
                <a:latin typeface="+mn-ea"/>
              </a:rPr>
              <a:t>けい</a:t>
            </a:r>
            <a:endParaRPr lang="ja-JP" altLang="en-US" sz="800" b="1" dirty="0">
              <a:latin typeface="+mn-ea"/>
            </a:endParaRPr>
          </a:p>
        </p:txBody>
      </p:sp>
    </p:spTree>
    <p:extLst>
      <p:ext uri="{BB962C8B-B14F-4D97-AF65-F5344CB8AC3E}">
        <p14:creationId xmlns:p14="http://schemas.microsoft.com/office/powerpoint/2010/main" val="276772960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20003" y="265891"/>
            <a:ext cx="7965282" cy="962229"/>
          </a:xfrm>
        </p:spPr>
        <p:txBody>
          <a:bodyPr/>
          <a:lstStyle/>
          <a:p>
            <a:r>
              <a:rPr lang="ja-JP" altLang="en-US"/>
              <a:t>どうしてウイルス感染から子宮頸がんになるの？</a:t>
            </a:r>
            <a:endParaRPr lang="ja-JP" altLang="en-US" dirty="0"/>
          </a:p>
        </p:txBody>
      </p:sp>
      <p:sp>
        <p:nvSpPr>
          <p:cNvPr id="91" name="Rectangle 2"/>
          <p:cNvSpPr>
            <a:spLocks noChangeArrowheads="1"/>
          </p:cNvSpPr>
          <p:nvPr/>
        </p:nvSpPr>
        <p:spPr bwMode="auto">
          <a:xfrm>
            <a:off x="1011676" y="1584000"/>
            <a:ext cx="10181617" cy="117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7971" indent="-287971" eaLnBrk="0" fontAlgn="base" hangingPunct="0">
              <a:lnSpc>
                <a:spcPct val="110000"/>
              </a:lnSpc>
              <a:spcBef>
                <a:spcPts val="600"/>
              </a:spcBef>
              <a:buFont typeface="Wingdings" panose="05000000000000000000" pitchFamily="2" charset="2"/>
              <a:buChar char="l"/>
            </a:pPr>
            <a:r>
              <a:rPr lang="en-US" altLang="ja-JP" sz="2200" dirty="0">
                <a:solidFill>
                  <a:srgbClr val="000000">
                    <a:lumMod val="95000"/>
                    <a:lumOff val="5000"/>
                  </a:srgbClr>
                </a:solidFill>
                <a:latin typeface="+mn-ea"/>
                <a:cs typeface="Meiryo UI" panose="020B0604030504040204" pitchFamily="50" charset="-128"/>
              </a:rPr>
              <a:t>HPV</a:t>
            </a:r>
            <a:r>
              <a:rPr lang="ja-JP" altLang="en-US" sz="2200" dirty="0">
                <a:solidFill>
                  <a:srgbClr val="000000">
                    <a:lumMod val="95000"/>
                    <a:lumOff val="5000"/>
                  </a:srgbClr>
                </a:solidFill>
                <a:latin typeface="+mn-ea"/>
                <a:cs typeface="Meiryo UI" panose="020B0604030504040204" pitchFamily="50" charset="-128"/>
              </a:rPr>
              <a:t>に感染しても、多くの場合免疫力によって</a:t>
            </a:r>
            <a:r>
              <a:rPr lang="ja-JP" altLang="en-US" sz="2200">
                <a:solidFill>
                  <a:srgbClr val="000000">
                    <a:lumMod val="95000"/>
                    <a:lumOff val="5000"/>
                  </a:srgbClr>
                </a:solidFill>
                <a:latin typeface="+mn-ea"/>
                <a:cs typeface="Meiryo UI" panose="020B0604030504040204" pitchFamily="50" charset="-128"/>
              </a:rPr>
              <a:t>ウイルスは体</a:t>
            </a:r>
            <a:r>
              <a:rPr lang="ja-JP" altLang="en-US" sz="2200" dirty="0">
                <a:solidFill>
                  <a:srgbClr val="000000">
                    <a:lumMod val="95000"/>
                    <a:lumOff val="5000"/>
                  </a:srgbClr>
                </a:solidFill>
                <a:latin typeface="+mn-ea"/>
                <a:cs typeface="Meiryo UI" panose="020B0604030504040204" pitchFamily="50" charset="-128"/>
              </a:rPr>
              <a:t>から排除されます。</a:t>
            </a:r>
            <a:br>
              <a:rPr lang="en-US" altLang="ja-JP" sz="2200" dirty="0">
                <a:solidFill>
                  <a:srgbClr val="000000">
                    <a:lumMod val="95000"/>
                    <a:lumOff val="5000"/>
                  </a:srgbClr>
                </a:solidFill>
                <a:latin typeface="+mn-ea"/>
                <a:cs typeface="Meiryo UI" panose="020B0604030504040204" pitchFamily="50" charset="-128"/>
              </a:rPr>
            </a:br>
            <a:r>
              <a:rPr lang="ja-JP" altLang="en-US" sz="2200" dirty="0">
                <a:solidFill>
                  <a:srgbClr val="000000">
                    <a:lumMod val="95000"/>
                    <a:lumOff val="5000"/>
                  </a:srgbClr>
                </a:solidFill>
                <a:latin typeface="+mn-ea"/>
                <a:cs typeface="Meiryo UI" panose="020B0604030504040204" pitchFamily="50" charset="-128"/>
              </a:rPr>
              <a:t>しかし、この機能がうまく働かずに、長い間感染が続いた場合</a:t>
            </a:r>
            <a:r>
              <a:rPr lang="ja-JP" altLang="en-US" sz="2200">
                <a:solidFill>
                  <a:srgbClr val="000000">
                    <a:lumMod val="95000"/>
                    <a:lumOff val="5000"/>
                  </a:srgbClr>
                </a:solidFill>
                <a:latin typeface="+mn-ea"/>
                <a:cs typeface="Meiryo UI" panose="020B0604030504040204" pitchFamily="50" charset="-128"/>
              </a:rPr>
              <a:t>に、数年</a:t>
            </a:r>
            <a:r>
              <a:rPr lang="ja-JP" altLang="en-US" sz="2200" dirty="0">
                <a:solidFill>
                  <a:srgbClr val="000000">
                    <a:lumMod val="95000"/>
                    <a:lumOff val="5000"/>
                  </a:srgbClr>
                </a:solidFill>
                <a:latin typeface="+mn-ea"/>
                <a:cs typeface="Meiryo UI" panose="020B0604030504040204" pitchFamily="50" charset="-128"/>
              </a:rPr>
              <a:t>かけてがん細胞へと進行することがあります。</a:t>
            </a:r>
            <a:endParaRPr lang="en-US" altLang="ja-JP" sz="2200" dirty="0">
              <a:solidFill>
                <a:srgbClr val="000000">
                  <a:lumMod val="95000"/>
                  <a:lumOff val="5000"/>
                </a:srgbClr>
              </a:solidFill>
              <a:latin typeface="+mn-ea"/>
              <a:cs typeface="Meiryo UI" panose="020B0604030504040204" pitchFamily="50" charset="-128"/>
            </a:endParaRPr>
          </a:p>
        </p:txBody>
      </p:sp>
      <p:grpSp>
        <p:nvGrpSpPr>
          <p:cNvPr id="3" name="グループ化 2">
            <a:extLst>
              <a:ext uri="{FF2B5EF4-FFF2-40B4-BE49-F238E27FC236}">
                <a16:creationId xmlns:a16="http://schemas.microsoft.com/office/drawing/2014/main" id="{B7BC6BD2-2BDC-48F9-AD27-58C7B1B0B78D}"/>
              </a:ext>
            </a:extLst>
          </p:cNvPr>
          <p:cNvGrpSpPr/>
          <p:nvPr/>
        </p:nvGrpSpPr>
        <p:grpSpPr>
          <a:xfrm>
            <a:off x="1515473" y="2872902"/>
            <a:ext cx="9163189" cy="3722399"/>
            <a:chOff x="2376942" y="3384000"/>
            <a:chExt cx="7439749" cy="3022280"/>
          </a:xfrm>
        </p:grpSpPr>
        <p:sp>
          <p:nvSpPr>
            <p:cNvPr id="95" name="角丸四角形 94"/>
            <p:cNvSpPr/>
            <p:nvPr/>
          </p:nvSpPr>
          <p:spPr bwMode="auto">
            <a:xfrm>
              <a:off x="6031519" y="3384000"/>
              <a:ext cx="2664000" cy="1368000"/>
            </a:xfrm>
            <a:prstGeom prst="roundRect">
              <a:avLst>
                <a:gd name="adj" fmla="val 8950"/>
              </a:avLst>
            </a:prstGeom>
            <a:noFill/>
            <a:ln w="25400" cap="flat" cmpd="sng" algn="ctr">
              <a:solidFill>
                <a:srgbClr val="D99694"/>
              </a:solidFill>
              <a:prstDash val="solid"/>
            </a:ln>
            <a:effectLst/>
          </p:spPr>
          <p:txBody>
            <a:bodyPr anchor="ctr"/>
            <a:lstStyle/>
            <a:p>
              <a:pPr algn="ctr">
                <a:defRPr/>
              </a:pPr>
              <a:endParaRPr kumimoji="0" lang="ja-JP" altLang="en-US" kern="0">
                <a:solidFill>
                  <a:sysClr val="window" lastClr="FFFFFF"/>
                </a:solidFill>
                <a:latin typeface="+mn-ea"/>
              </a:endParaRPr>
            </a:p>
          </p:txBody>
        </p:sp>
        <p:grpSp>
          <p:nvGrpSpPr>
            <p:cNvPr id="96" name="グループ化 269"/>
            <p:cNvGrpSpPr/>
            <p:nvPr/>
          </p:nvGrpSpPr>
          <p:grpSpPr bwMode="auto">
            <a:xfrm>
              <a:off x="3749694" y="3850190"/>
              <a:ext cx="647535" cy="647519"/>
              <a:chOff x="3383868" y="3789040"/>
              <a:chExt cx="1368152" cy="1368152"/>
            </a:xfrm>
            <a:gradFill>
              <a:gsLst>
                <a:gs pos="0">
                  <a:srgbClr val="00908F"/>
                </a:gs>
                <a:gs pos="100000">
                  <a:srgbClr val="C0504D">
                    <a:lumMod val="60000"/>
                    <a:lumOff val="40000"/>
                  </a:srgbClr>
                </a:gs>
              </a:gsLst>
              <a:lin ang="5400000" scaled="0"/>
            </a:gradFill>
          </p:grpSpPr>
          <p:sp>
            <p:nvSpPr>
              <p:cNvPr id="97" name="角丸四角形 96"/>
              <p:cNvSpPr/>
              <p:nvPr/>
            </p:nvSpPr>
            <p:spPr>
              <a:xfrm>
                <a:off x="3383868" y="3789040"/>
                <a:ext cx="1368152" cy="1368152"/>
              </a:xfrm>
              <a:prstGeom prst="roundRect">
                <a:avLst/>
              </a:prstGeom>
              <a:grpFill/>
              <a:ln w="25400" cap="flat" cmpd="sng" algn="ctr">
                <a:no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98" name="左大かっこ 97"/>
              <p:cNvSpPr/>
              <p:nvPr/>
            </p:nvSpPr>
            <p:spPr>
              <a:xfrm rot="16200000">
                <a:off x="4013939" y="4356078"/>
                <a:ext cx="108012" cy="830506"/>
              </a:xfrm>
              <a:prstGeom prst="leftBracket">
                <a:avLst>
                  <a:gd name="adj" fmla="val 68067"/>
                </a:avLst>
              </a:prstGeom>
              <a:grp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sp>
            <p:nvSpPr>
              <p:cNvPr id="99" name="円/楕円 98"/>
              <p:cNvSpPr/>
              <p:nvPr/>
            </p:nvSpPr>
            <p:spPr>
              <a:xfrm>
                <a:off x="3725086" y="4239815"/>
                <a:ext cx="114442" cy="114442"/>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00" name="円/楕円 99"/>
              <p:cNvSpPr/>
              <p:nvPr/>
            </p:nvSpPr>
            <p:spPr>
              <a:xfrm>
                <a:off x="4330442" y="4239815"/>
                <a:ext cx="114442" cy="114442"/>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grpSp>
        <p:grpSp>
          <p:nvGrpSpPr>
            <p:cNvPr id="101" name="グループ化 51"/>
            <p:cNvGrpSpPr>
              <a:grpSpLocks/>
            </p:cNvGrpSpPr>
            <p:nvPr/>
          </p:nvGrpSpPr>
          <p:grpSpPr bwMode="auto">
            <a:xfrm>
              <a:off x="6326419" y="3815964"/>
              <a:ext cx="715963" cy="715944"/>
              <a:chOff x="5076056" y="3672349"/>
              <a:chExt cx="1512168" cy="1512168"/>
            </a:xfrm>
          </p:grpSpPr>
          <p:sp>
            <p:nvSpPr>
              <p:cNvPr id="102" name="星 8 101"/>
              <p:cNvSpPr/>
              <p:nvPr/>
            </p:nvSpPr>
            <p:spPr>
              <a:xfrm>
                <a:off x="5077526" y="3670708"/>
                <a:ext cx="1512170" cy="1512206"/>
              </a:xfrm>
              <a:prstGeom prst="star8">
                <a:avLst>
                  <a:gd name="adj" fmla="val 42149"/>
                </a:avLst>
              </a:prstGeom>
              <a:solidFill>
                <a:srgbClr val="C0504D">
                  <a:lumMod val="60000"/>
                  <a:lumOff val="40000"/>
                </a:srgbClr>
              </a:solidFill>
              <a:ln w="25400" cap="flat" cmpd="sng" algn="ctr">
                <a:noFill/>
                <a:prstDash val="solid"/>
              </a:ln>
              <a:effectLst/>
            </p:spPr>
            <p:txBody>
              <a:bodyPr anchor="ctr"/>
              <a:lstStyle/>
              <a:p>
                <a:pPr algn="ctr">
                  <a:defRPr/>
                </a:pPr>
                <a:endParaRPr kumimoji="0" lang="ja-JP" altLang="en-US" kern="0">
                  <a:solidFill>
                    <a:sysClr val="window" lastClr="FFFFFF"/>
                  </a:solidFill>
                  <a:latin typeface="+mn-ea"/>
                </a:endParaRPr>
              </a:p>
            </p:txBody>
          </p:sp>
          <p:cxnSp>
            <p:nvCxnSpPr>
              <p:cNvPr id="103" name="直線コネクタ 340"/>
              <p:cNvCxnSpPr>
                <a:cxnSpLocks noChangeShapeType="1"/>
              </p:cNvCxnSpPr>
              <p:nvPr/>
            </p:nvCxnSpPr>
            <p:spPr bwMode="auto">
              <a:xfrm>
                <a:off x="5528700" y="4718460"/>
                <a:ext cx="606880" cy="0"/>
              </a:xfrm>
              <a:prstGeom prst="line">
                <a:avLst/>
              </a:prstGeom>
              <a:noFill/>
              <a:ln w="38100" cap="rnd" algn="ctr">
                <a:solidFill>
                  <a:srgbClr val="FFFFFF"/>
                </a:solidFill>
                <a:round/>
                <a:headEnd/>
                <a:tailEnd/>
              </a:ln>
              <a:extLst>
                <a:ext uri="{909E8E84-426E-40DD-AFC4-6F175D3DCCD1}">
                  <a14:hiddenFill xmlns:a14="http://schemas.microsoft.com/office/drawing/2010/main">
                    <a:noFill/>
                  </a14:hiddenFill>
                </a:ext>
              </a:extLst>
            </p:spPr>
          </p:cxnSp>
          <p:grpSp>
            <p:nvGrpSpPr>
              <p:cNvPr id="104" name="グループ化 31"/>
              <p:cNvGrpSpPr>
                <a:grpSpLocks/>
              </p:cNvGrpSpPr>
              <p:nvPr/>
            </p:nvGrpSpPr>
            <p:grpSpPr bwMode="auto">
              <a:xfrm>
                <a:off x="5443997" y="4149038"/>
                <a:ext cx="776286" cy="279395"/>
                <a:chOff x="5446384" y="4149038"/>
                <a:chExt cx="776286" cy="279395"/>
              </a:xfrm>
            </p:grpSpPr>
            <p:sp>
              <p:nvSpPr>
                <p:cNvPr id="105" name="フリーフォーム 104"/>
                <p:cNvSpPr/>
                <p:nvPr/>
              </p:nvSpPr>
              <p:spPr>
                <a:xfrm>
                  <a:off x="5495676" y="4099893"/>
                  <a:ext cx="251470" cy="345359"/>
                </a:xfrm>
                <a:custGeom>
                  <a:avLst/>
                  <a:gdLst>
                    <a:gd name="connsiteX0" fmla="*/ 0 w 1455088"/>
                    <a:gd name="connsiteY0" fmla="*/ 0 h 1423284"/>
                    <a:gd name="connsiteX1" fmla="*/ 1455088 w 1455088"/>
                    <a:gd name="connsiteY1" fmla="*/ 723569 h 1423284"/>
                    <a:gd name="connsiteX2" fmla="*/ 15902 w 1455088"/>
                    <a:gd name="connsiteY2" fmla="*/ 1423284 h 1423284"/>
                  </a:gdLst>
                  <a:ah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sp>
              <p:nvSpPr>
                <p:cNvPr id="106" name="フリーフォーム 105"/>
                <p:cNvSpPr/>
                <p:nvPr/>
              </p:nvSpPr>
              <p:spPr>
                <a:xfrm flipH="1">
                  <a:off x="5938262" y="4099893"/>
                  <a:ext cx="285000" cy="345359"/>
                </a:xfrm>
                <a:custGeom>
                  <a:avLst/>
                  <a:gdLst>
                    <a:gd name="connsiteX0" fmla="*/ 0 w 1455088"/>
                    <a:gd name="connsiteY0" fmla="*/ 0 h 1423284"/>
                    <a:gd name="connsiteX1" fmla="*/ 1455088 w 1455088"/>
                    <a:gd name="connsiteY1" fmla="*/ 723569 h 1423284"/>
                    <a:gd name="connsiteX2" fmla="*/ 15902 w 1455088"/>
                    <a:gd name="connsiteY2" fmla="*/ 1423284 h 1423284"/>
                  </a:gdLst>
                  <a:ah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grpSp>
        <p:grpSp>
          <p:nvGrpSpPr>
            <p:cNvPr id="107" name="グループ化 50"/>
            <p:cNvGrpSpPr>
              <a:grpSpLocks/>
            </p:cNvGrpSpPr>
            <p:nvPr/>
          </p:nvGrpSpPr>
          <p:grpSpPr bwMode="auto">
            <a:xfrm>
              <a:off x="7684722" y="3815964"/>
              <a:ext cx="714375" cy="715944"/>
              <a:chOff x="6740624" y="3650582"/>
              <a:chExt cx="1512168" cy="1512168"/>
            </a:xfrm>
          </p:grpSpPr>
          <p:sp>
            <p:nvSpPr>
              <p:cNvPr id="108" name="星 16 107"/>
              <p:cNvSpPr/>
              <p:nvPr/>
            </p:nvSpPr>
            <p:spPr>
              <a:xfrm>
                <a:off x="6738945" y="3648941"/>
                <a:ext cx="1512168" cy="1512206"/>
              </a:xfrm>
              <a:prstGeom prst="star16">
                <a:avLst>
                  <a:gd name="adj" fmla="val 44861"/>
                </a:avLst>
              </a:prstGeom>
              <a:solidFill>
                <a:srgbClr val="C0504D">
                  <a:lumMod val="60000"/>
                  <a:lumOff val="40000"/>
                </a:srgbClr>
              </a:solidFill>
              <a:ln w="25400" cap="flat" cmpd="sng" algn="ctr">
                <a:noFill/>
                <a:prstDash val="solid"/>
              </a:ln>
              <a:effectLst/>
            </p:spPr>
            <p:txBody>
              <a:bodyPr anchor="ctr"/>
              <a:lstStyle/>
              <a:p>
                <a:pPr algn="ctr">
                  <a:defRPr/>
                </a:pPr>
                <a:endParaRPr kumimoji="0" lang="ja-JP" altLang="en-US" kern="0">
                  <a:solidFill>
                    <a:sysClr val="window" lastClr="FFFFFF"/>
                  </a:solidFill>
                  <a:latin typeface="+mn-ea"/>
                </a:endParaRPr>
              </a:p>
            </p:txBody>
          </p:sp>
          <p:grpSp>
            <p:nvGrpSpPr>
              <p:cNvPr id="109" name="グループ化 40"/>
              <p:cNvGrpSpPr>
                <a:grpSpLocks/>
              </p:cNvGrpSpPr>
              <p:nvPr/>
            </p:nvGrpSpPr>
            <p:grpSpPr bwMode="auto">
              <a:xfrm>
                <a:off x="7108565" y="4127271"/>
                <a:ext cx="776286" cy="279395"/>
                <a:chOff x="5446384" y="4149038"/>
                <a:chExt cx="776286" cy="279395"/>
              </a:xfrm>
            </p:grpSpPr>
            <p:sp>
              <p:nvSpPr>
                <p:cNvPr id="111" name="フリーフォーム 110"/>
                <p:cNvSpPr/>
                <p:nvPr/>
              </p:nvSpPr>
              <p:spPr>
                <a:xfrm>
                  <a:off x="5395998" y="4099893"/>
                  <a:ext cx="285633" cy="345359"/>
                </a:xfrm>
                <a:custGeom>
                  <a:avLst/>
                  <a:gdLst>
                    <a:gd name="connsiteX0" fmla="*/ 0 w 1455088"/>
                    <a:gd name="connsiteY0" fmla="*/ 0 h 1423284"/>
                    <a:gd name="connsiteX1" fmla="*/ 1455088 w 1455088"/>
                    <a:gd name="connsiteY1" fmla="*/ 723569 h 1423284"/>
                    <a:gd name="connsiteX2" fmla="*/ 15902 w 1455088"/>
                    <a:gd name="connsiteY2" fmla="*/ 1423284 h 1423284"/>
                  </a:gdLst>
                  <a:ah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sp>
              <p:nvSpPr>
                <p:cNvPr id="112" name="フリーフォーム 111"/>
                <p:cNvSpPr/>
                <p:nvPr/>
              </p:nvSpPr>
              <p:spPr>
                <a:xfrm flipH="1">
                  <a:off x="5937020" y="4099893"/>
                  <a:ext cx="285631" cy="345359"/>
                </a:xfrm>
                <a:custGeom>
                  <a:avLst/>
                  <a:gdLst>
                    <a:gd name="connsiteX0" fmla="*/ 0 w 1455088"/>
                    <a:gd name="connsiteY0" fmla="*/ 0 h 1423284"/>
                    <a:gd name="connsiteX1" fmla="*/ 1455088 w 1455088"/>
                    <a:gd name="connsiteY1" fmla="*/ 723569 h 1423284"/>
                    <a:gd name="connsiteX2" fmla="*/ 15902 w 1455088"/>
                    <a:gd name="connsiteY2" fmla="*/ 1423284 h 1423284"/>
                  </a:gdLst>
                  <a:ah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sp>
            <p:nvSpPr>
              <p:cNvPr id="110" name="フリーフォーム 109"/>
              <p:cNvSpPr/>
              <p:nvPr/>
            </p:nvSpPr>
            <p:spPr>
              <a:xfrm>
                <a:off x="7246361" y="4644784"/>
                <a:ext cx="497335" cy="124062"/>
              </a:xfrm>
              <a:custGeom>
                <a:avLst/>
                <a:gdLst>
                  <a:gd name="connsiteX0" fmla="*/ 0 w 2886324"/>
                  <a:gd name="connsiteY0" fmla="*/ 707666 h 715617"/>
                  <a:gd name="connsiteX1" fmla="*/ 1431235 w 2886324"/>
                  <a:gd name="connsiteY1" fmla="*/ 0 h 715617"/>
                  <a:gd name="connsiteX2" fmla="*/ 2886324 w 2886324"/>
                  <a:gd name="connsiteY2" fmla="*/ 715617 h 715617"/>
                </a:gdLst>
                <a:ahLst/>
                <a:cxnLst>
                  <a:cxn ang="0">
                    <a:pos x="connsiteX0" y="connsiteY0"/>
                  </a:cxn>
                  <a:cxn ang="0">
                    <a:pos x="connsiteX1" y="connsiteY1"/>
                  </a:cxn>
                  <a:cxn ang="0">
                    <a:pos x="connsiteX2" y="connsiteY2"/>
                  </a:cxn>
                </a:cxnLst>
                <a:rect l="l" t="t" r="r" b="b"/>
                <a:pathLst>
                  <a:path w="2886324" h="715617">
                    <a:moveTo>
                      <a:pt x="0" y="707666"/>
                    </a:moveTo>
                    <a:lnTo>
                      <a:pt x="1431235" y="0"/>
                    </a:lnTo>
                    <a:lnTo>
                      <a:pt x="2886324" y="715617"/>
                    </a:lnTo>
                  </a:path>
                </a:pathLst>
              </a:cu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grpSp>
          <p:nvGrpSpPr>
            <p:cNvPr id="113" name="グループ化 49"/>
            <p:cNvGrpSpPr>
              <a:grpSpLocks/>
            </p:cNvGrpSpPr>
            <p:nvPr/>
          </p:nvGrpSpPr>
          <p:grpSpPr bwMode="auto">
            <a:xfrm>
              <a:off x="9039839" y="3788200"/>
              <a:ext cx="769939" cy="771505"/>
              <a:chOff x="4572000" y="5113287"/>
              <a:chExt cx="1628081" cy="1628081"/>
            </a:xfrm>
          </p:grpSpPr>
          <p:sp>
            <p:nvSpPr>
              <p:cNvPr id="114" name="星 16 113"/>
              <p:cNvSpPr/>
              <p:nvPr/>
            </p:nvSpPr>
            <p:spPr>
              <a:xfrm>
                <a:off x="4572000" y="5113321"/>
                <a:ext cx="1628079" cy="1628125"/>
              </a:xfrm>
              <a:prstGeom prst="star16">
                <a:avLst>
                  <a:gd name="adj" fmla="val 38025"/>
                </a:avLst>
              </a:prstGeom>
              <a:solidFill>
                <a:srgbClr val="C00000"/>
              </a:solidFill>
              <a:ln w="25400" cap="flat" cmpd="sng" algn="ctr">
                <a:noFill/>
                <a:prstDash val="solid"/>
              </a:ln>
              <a:effectLst/>
            </p:spPr>
            <p:txBody>
              <a:bodyPr anchor="ctr"/>
              <a:lstStyle/>
              <a:p>
                <a:pPr algn="ctr">
                  <a:defRPr/>
                </a:pPr>
                <a:endParaRPr kumimoji="0" lang="ja-JP" altLang="en-US" kern="0">
                  <a:solidFill>
                    <a:sysClr val="window" lastClr="FFFFFF"/>
                  </a:solidFill>
                  <a:latin typeface="+mn-ea"/>
                </a:endParaRPr>
              </a:p>
            </p:txBody>
          </p:sp>
          <p:grpSp>
            <p:nvGrpSpPr>
              <p:cNvPr id="115" name="グループ化 45"/>
              <p:cNvGrpSpPr>
                <a:grpSpLocks/>
              </p:cNvGrpSpPr>
              <p:nvPr/>
            </p:nvGrpSpPr>
            <p:grpSpPr bwMode="auto">
              <a:xfrm>
                <a:off x="4997897" y="5633881"/>
                <a:ext cx="776286" cy="279395"/>
                <a:chOff x="5446384" y="4149038"/>
                <a:chExt cx="776286" cy="279395"/>
              </a:xfrm>
            </p:grpSpPr>
            <p:sp>
              <p:nvSpPr>
                <p:cNvPr id="117" name="フリーフォーム 116"/>
                <p:cNvSpPr/>
                <p:nvPr/>
              </p:nvSpPr>
              <p:spPr>
                <a:xfrm>
                  <a:off x="5446807" y="4147736"/>
                  <a:ext cx="285335" cy="281404"/>
                </a:xfrm>
                <a:custGeom>
                  <a:avLst/>
                  <a:gdLst>
                    <a:gd name="connsiteX0" fmla="*/ 0 w 1455088"/>
                    <a:gd name="connsiteY0" fmla="*/ 0 h 1423284"/>
                    <a:gd name="connsiteX1" fmla="*/ 1455088 w 1455088"/>
                    <a:gd name="connsiteY1" fmla="*/ 723569 h 1423284"/>
                    <a:gd name="connsiteX2" fmla="*/ 15902 w 1455088"/>
                    <a:gd name="connsiteY2" fmla="*/ 1423284 h 1423284"/>
                  </a:gdLst>
                  <a:ah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sp>
              <p:nvSpPr>
                <p:cNvPr id="118" name="フリーフォーム 117"/>
                <p:cNvSpPr/>
                <p:nvPr/>
              </p:nvSpPr>
              <p:spPr>
                <a:xfrm flipH="1">
                  <a:off x="5936910" y="4147736"/>
                  <a:ext cx="285335" cy="281404"/>
                </a:xfrm>
                <a:custGeom>
                  <a:avLst/>
                  <a:gdLst>
                    <a:gd name="connsiteX0" fmla="*/ 0 w 1455088"/>
                    <a:gd name="connsiteY0" fmla="*/ 0 h 1423284"/>
                    <a:gd name="connsiteX1" fmla="*/ 1455088 w 1455088"/>
                    <a:gd name="connsiteY1" fmla="*/ 723569 h 1423284"/>
                    <a:gd name="connsiteX2" fmla="*/ 15902 w 1455088"/>
                    <a:gd name="connsiteY2" fmla="*/ 1423284 h 1423284"/>
                  </a:gdLst>
                  <a:ah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sp>
            <p:nvSpPr>
              <p:cNvPr id="116" name="フリーフォーム 115"/>
              <p:cNvSpPr/>
              <p:nvPr/>
            </p:nvSpPr>
            <p:spPr>
              <a:xfrm>
                <a:off x="5135953" y="6155188"/>
                <a:ext cx="500172" cy="123951"/>
              </a:xfrm>
              <a:custGeom>
                <a:avLst/>
                <a:gdLst>
                  <a:gd name="connsiteX0" fmla="*/ 0 w 2886324"/>
                  <a:gd name="connsiteY0" fmla="*/ 707666 h 715617"/>
                  <a:gd name="connsiteX1" fmla="*/ 1431235 w 2886324"/>
                  <a:gd name="connsiteY1" fmla="*/ 0 h 715617"/>
                  <a:gd name="connsiteX2" fmla="*/ 2886324 w 2886324"/>
                  <a:gd name="connsiteY2" fmla="*/ 715617 h 715617"/>
                </a:gdLst>
                <a:ahLst/>
                <a:cxnLst>
                  <a:cxn ang="0">
                    <a:pos x="connsiteX0" y="connsiteY0"/>
                  </a:cxn>
                  <a:cxn ang="0">
                    <a:pos x="connsiteX1" y="connsiteY1"/>
                  </a:cxn>
                  <a:cxn ang="0">
                    <a:pos x="connsiteX2" y="connsiteY2"/>
                  </a:cxn>
                </a:cxnLst>
                <a:rect l="l" t="t" r="r" b="b"/>
                <a:pathLst>
                  <a:path w="2886324" h="715617">
                    <a:moveTo>
                      <a:pt x="0" y="707666"/>
                    </a:moveTo>
                    <a:lnTo>
                      <a:pt x="1431235" y="0"/>
                    </a:lnTo>
                    <a:lnTo>
                      <a:pt x="2886324" y="715617"/>
                    </a:lnTo>
                  </a:path>
                </a:pathLst>
              </a:cu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grpSp>
          <p:nvGrpSpPr>
            <p:cNvPr id="119" name="グループ化 62"/>
            <p:cNvGrpSpPr>
              <a:grpSpLocks/>
            </p:cNvGrpSpPr>
            <p:nvPr/>
          </p:nvGrpSpPr>
          <p:grpSpPr bwMode="auto">
            <a:xfrm>
              <a:off x="5037963" y="3850888"/>
              <a:ext cx="647700" cy="646096"/>
              <a:chOff x="143508" y="3498690"/>
              <a:chExt cx="1368152" cy="1368152"/>
            </a:xfrm>
          </p:grpSpPr>
          <p:grpSp>
            <p:nvGrpSpPr>
              <p:cNvPr id="120" name="グループ化 55"/>
              <p:cNvGrpSpPr>
                <a:grpSpLocks/>
              </p:cNvGrpSpPr>
              <p:nvPr/>
            </p:nvGrpSpPr>
            <p:grpSpPr bwMode="auto">
              <a:xfrm>
                <a:off x="143508" y="3498690"/>
                <a:ext cx="1368152" cy="1368152"/>
                <a:chOff x="3383868" y="3789040"/>
                <a:chExt cx="1368152" cy="1368152"/>
              </a:xfrm>
            </p:grpSpPr>
            <p:sp>
              <p:nvSpPr>
                <p:cNvPr id="122" name="角丸四角形 121"/>
                <p:cNvSpPr/>
                <p:nvPr/>
              </p:nvSpPr>
              <p:spPr>
                <a:xfrm>
                  <a:off x="3383456" y="3787397"/>
                  <a:ext cx="1368152" cy="1368186"/>
                </a:xfrm>
                <a:prstGeom prst="roundRect">
                  <a:avLst/>
                </a:prstGeom>
                <a:solidFill>
                  <a:srgbClr val="C0504D">
                    <a:lumMod val="60000"/>
                    <a:lumOff val="40000"/>
                  </a:srgbClr>
                </a:solidFill>
                <a:ln w="25400" cap="flat" cmpd="sng" algn="ctr">
                  <a:no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23" name="円/楕円 122"/>
                <p:cNvSpPr/>
                <p:nvPr/>
              </p:nvSpPr>
              <p:spPr>
                <a:xfrm>
                  <a:off x="3725494" y="4237856"/>
                  <a:ext cx="114013" cy="114296"/>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24" name="円/楕円 123"/>
                <p:cNvSpPr/>
                <p:nvPr/>
              </p:nvSpPr>
              <p:spPr>
                <a:xfrm>
                  <a:off x="4329091" y="4237856"/>
                  <a:ext cx="114013" cy="114296"/>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grpSp>
          <p:cxnSp>
            <p:nvCxnSpPr>
              <p:cNvPr id="121" name="直線コネクタ 325"/>
              <p:cNvCxnSpPr>
                <a:cxnSpLocks noChangeShapeType="1"/>
              </p:cNvCxnSpPr>
              <p:nvPr/>
            </p:nvCxnSpPr>
            <p:spPr bwMode="auto">
              <a:xfrm>
                <a:off x="525786" y="4537410"/>
                <a:ext cx="603596" cy="0"/>
              </a:xfrm>
              <a:prstGeom prst="line">
                <a:avLst/>
              </a:prstGeom>
              <a:noFill/>
              <a:ln w="38100" cap="rnd" algn="ctr">
                <a:solidFill>
                  <a:srgbClr val="FFFFFF"/>
                </a:solidFill>
                <a:round/>
                <a:headEnd/>
                <a:tailEnd/>
              </a:ln>
              <a:extLst>
                <a:ext uri="{909E8E84-426E-40DD-AFC4-6F175D3DCCD1}">
                  <a14:hiddenFill xmlns:a14="http://schemas.microsoft.com/office/drawing/2010/main">
                    <a:noFill/>
                  </a14:hiddenFill>
                </a:ext>
              </a:extLst>
            </p:spPr>
          </p:cxnSp>
        </p:grpSp>
        <p:grpSp>
          <p:nvGrpSpPr>
            <p:cNvPr id="125" name="グループ化 66"/>
            <p:cNvGrpSpPr>
              <a:grpSpLocks/>
            </p:cNvGrpSpPr>
            <p:nvPr/>
          </p:nvGrpSpPr>
          <p:grpSpPr bwMode="auto">
            <a:xfrm>
              <a:off x="2461231" y="3850888"/>
              <a:ext cx="647700" cy="646096"/>
              <a:chOff x="1835696" y="4385118"/>
              <a:chExt cx="772074" cy="772074"/>
            </a:xfrm>
          </p:grpSpPr>
          <p:grpSp>
            <p:nvGrpSpPr>
              <p:cNvPr id="126" name="グループ化 52"/>
              <p:cNvGrpSpPr>
                <a:grpSpLocks/>
              </p:cNvGrpSpPr>
              <p:nvPr/>
            </p:nvGrpSpPr>
            <p:grpSpPr bwMode="auto">
              <a:xfrm>
                <a:off x="1835696" y="4385118"/>
                <a:ext cx="772074" cy="772074"/>
                <a:chOff x="1835696" y="3789040"/>
                <a:chExt cx="1368152" cy="1368152"/>
              </a:xfrm>
            </p:grpSpPr>
            <p:sp>
              <p:nvSpPr>
                <p:cNvPr id="129" name="角丸四角形 128"/>
                <p:cNvSpPr/>
                <p:nvPr/>
              </p:nvSpPr>
              <p:spPr>
                <a:xfrm>
                  <a:off x="1835696" y="3787397"/>
                  <a:ext cx="1368152" cy="1368186"/>
                </a:xfrm>
                <a:prstGeom prst="roundRect">
                  <a:avLst/>
                </a:prstGeom>
                <a:solidFill>
                  <a:srgbClr val="00908F"/>
                </a:solidFill>
                <a:ln w="25400" cap="flat" cmpd="sng" algn="ctr">
                  <a:no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30" name="左大かっこ 129"/>
                <p:cNvSpPr/>
                <p:nvPr/>
              </p:nvSpPr>
              <p:spPr>
                <a:xfrm rot="16200000">
                  <a:off x="2465986" y="4353184"/>
                  <a:ext cx="107572" cy="831622"/>
                </a:xfrm>
                <a:prstGeom prst="leftBracket">
                  <a:avLst>
                    <a:gd name="adj" fmla="val 68067"/>
                  </a:avLst>
                </a:pr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sp>
            <p:nvSpPr>
              <p:cNvPr id="127" name="左大かっこ 126"/>
              <p:cNvSpPr/>
              <p:nvPr/>
            </p:nvSpPr>
            <p:spPr>
              <a:xfrm rot="5400000" flipV="1">
                <a:off x="1983160" y="4574127"/>
                <a:ext cx="111925" cy="187341"/>
              </a:xfrm>
              <a:prstGeom prst="leftBracket">
                <a:avLst>
                  <a:gd name="adj" fmla="val 384452"/>
                </a:avLst>
              </a:prstGeom>
              <a:noFill/>
              <a:ln w="28575"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sp>
            <p:nvSpPr>
              <p:cNvPr id="128" name="左大かっこ 127"/>
              <p:cNvSpPr/>
              <p:nvPr/>
            </p:nvSpPr>
            <p:spPr>
              <a:xfrm rot="5400000" flipV="1">
                <a:off x="2334189" y="4575072"/>
                <a:ext cx="111925" cy="185449"/>
              </a:xfrm>
              <a:prstGeom prst="leftBracket">
                <a:avLst>
                  <a:gd name="adj" fmla="val 384452"/>
                </a:avLst>
              </a:prstGeom>
              <a:noFill/>
              <a:ln w="28575"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sp>
          <p:nvSpPr>
            <p:cNvPr id="131" name="右矢印 130"/>
            <p:cNvSpPr/>
            <p:nvPr/>
          </p:nvSpPr>
          <p:spPr bwMode="auto">
            <a:xfrm>
              <a:off x="3213405" y="4056936"/>
              <a:ext cx="431800" cy="234000"/>
            </a:xfrm>
            <a:prstGeom prst="rightArrow">
              <a:avLst>
                <a:gd name="adj1" fmla="val 50000"/>
                <a:gd name="adj2" fmla="val 86973"/>
              </a:avLst>
            </a:prstGeom>
            <a:solidFill>
              <a:srgbClr val="00908F"/>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32" name="右矢印 131"/>
            <p:cNvSpPr/>
            <p:nvPr/>
          </p:nvSpPr>
          <p:spPr bwMode="auto">
            <a:xfrm rot="5400000">
              <a:off x="3821529" y="4716016"/>
              <a:ext cx="504000" cy="225425"/>
            </a:xfrm>
            <a:prstGeom prst="rightArrow">
              <a:avLst>
                <a:gd name="adj1" fmla="val 50000"/>
                <a:gd name="adj2" fmla="val 86973"/>
              </a:avLst>
            </a:prstGeom>
            <a:solidFill>
              <a:srgbClr val="00908F"/>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33" name="右矢印 132"/>
            <p:cNvSpPr/>
            <p:nvPr/>
          </p:nvSpPr>
          <p:spPr bwMode="auto">
            <a:xfrm rot="5400000">
              <a:off x="5109812" y="4716016"/>
              <a:ext cx="504000" cy="225425"/>
            </a:xfrm>
            <a:prstGeom prst="rightArrow">
              <a:avLst>
                <a:gd name="adj1" fmla="val 50000"/>
                <a:gd name="adj2" fmla="val 86973"/>
              </a:avLst>
            </a:prstGeom>
            <a:solidFill>
              <a:srgbClr val="00908F"/>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34" name="右矢印 133"/>
            <p:cNvSpPr/>
            <p:nvPr/>
          </p:nvSpPr>
          <p:spPr bwMode="auto">
            <a:xfrm rot="5400000">
              <a:off x="6432391" y="4716016"/>
              <a:ext cx="504000" cy="225425"/>
            </a:xfrm>
            <a:prstGeom prst="rightArrow">
              <a:avLst>
                <a:gd name="adj1" fmla="val 50000"/>
                <a:gd name="adj2" fmla="val 86973"/>
              </a:avLst>
            </a:prstGeom>
            <a:solidFill>
              <a:srgbClr val="00908F"/>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35" name="右矢印 134"/>
            <p:cNvSpPr/>
            <p:nvPr/>
          </p:nvSpPr>
          <p:spPr bwMode="auto">
            <a:xfrm rot="5400000">
              <a:off x="7789895" y="4716016"/>
              <a:ext cx="504000" cy="225425"/>
            </a:xfrm>
            <a:prstGeom prst="rightArrow">
              <a:avLst>
                <a:gd name="adj1" fmla="val 50000"/>
                <a:gd name="adj2" fmla="val 86973"/>
              </a:avLst>
            </a:prstGeom>
            <a:solidFill>
              <a:srgbClr val="00908F"/>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36" name="右矢印 135"/>
            <p:cNvSpPr/>
            <p:nvPr/>
          </p:nvSpPr>
          <p:spPr bwMode="auto">
            <a:xfrm>
              <a:off x="4501688" y="4056936"/>
              <a:ext cx="431800" cy="234000"/>
            </a:xfrm>
            <a:prstGeom prst="rightArrow">
              <a:avLst>
                <a:gd name="adj1" fmla="val 50000"/>
                <a:gd name="adj2" fmla="val 86973"/>
              </a:avLst>
            </a:prstGeom>
            <a:solidFill>
              <a:srgbClr val="C0504D">
                <a:lumMod val="60000"/>
                <a:lumOff val="40000"/>
              </a:srgbClr>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37" name="右矢印 136"/>
            <p:cNvSpPr/>
            <p:nvPr/>
          </p:nvSpPr>
          <p:spPr bwMode="auto">
            <a:xfrm>
              <a:off x="8467457" y="4056936"/>
              <a:ext cx="504000" cy="234000"/>
            </a:xfrm>
            <a:prstGeom prst="rightArrow">
              <a:avLst>
                <a:gd name="adj1" fmla="val 50000"/>
                <a:gd name="adj2" fmla="val 86973"/>
              </a:avLst>
            </a:prstGeom>
            <a:solidFill>
              <a:srgbClr val="C00000"/>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grpSp>
          <p:nvGrpSpPr>
            <p:cNvPr id="138" name="グループ化 137"/>
            <p:cNvGrpSpPr/>
            <p:nvPr/>
          </p:nvGrpSpPr>
          <p:grpSpPr>
            <a:xfrm>
              <a:off x="7146859" y="3909308"/>
              <a:ext cx="433387" cy="529275"/>
              <a:chOff x="5633190" y="3769614"/>
              <a:chExt cx="433387" cy="529274"/>
            </a:xfrm>
            <a:solidFill>
              <a:schemeClr val="accent2"/>
            </a:solidFill>
          </p:grpSpPr>
          <p:sp>
            <p:nvSpPr>
              <p:cNvPr id="139" name="右矢印 138"/>
              <p:cNvSpPr/>
              <p:nvPr/>
            </p:nvSpPr>
            <p:spPr bwMode="auto">
              <a:xfrm>
                <a:off x="5633190" y="3769614"/>
                <a:ext cx="433387" cy="234000"/>
              </a:xfrm>
              <a:prstGeom prst="rightArrow">
                <a:avLst>
                  <a:gd name="adj1" fmla="val 50000"/>
                  <a:gd name="adj2" fmla="val 86973"/>
                </a:avLst>
              </a:prstGeom>
              <a:grp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40" name="右矢印 139"/>
              <p:cNvSpPr/>
              <p:nvPr/>
            </p:nvSpPr>
            <p:spPr bwMode="auto">
              <a:xfrm flipH="1">
                <a:off x="5634777" y="4064888"/>
                <a:ext cx="430213" cy="234000"/>
              </a:xfrm>
              <a:prstGeom prst="rightArrow">
                <a:avLst>
                  <a:gd name="adj1" fmla="val 50000"/>
                  <a:gd name="adj2" fmla="val 86973"/>
                </a:avLst>
              </a:prstGeom>
              <a:grp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grpSp>
        <p:grpSp>
          <p:nvGrpSpPr>
            <p:cNvPr id="141" name="グループ化 140"/>
            <p:cNvGrpSpPr/>
            <p:nvPr/>
          </p:nvGrpSpPr>
          <p:grpSpPr>
            <a:xfrm>
              <a:off x="5782615" y="3910109"/>
              <a:ext cx="504000" cy="527687"/>
              <a:chOff x="4275190" y="3769613"/>
              <a:chExt cx="504000" cy="527687"/>
            </a:xfrm>
          </p:grpSpPr>
          <p:sp>
            <p:nvSpPr>
              <p:cNvPr id="142" name="右矢印 141"/>
              <p:cNvSpPr/>
              <p:nvPr/>
            </p:nvSpPr>
            <p:spPr bwMode="auto">
              <a:xfrm>
                <a:off x="4275190" y="3769613"/>
                <a:ext cx="504000" cy="234000"/>
              </a:xfrm>
              <a:prstGeom prst="rightArrow">
                <a:avLst>
                  <a:gd name="adj1" fmla="val 50000"/>
                  <a:gd name="adj2" fmla="val 86973"/>
                </a:avLst>
              </a:prstGeom>
              <a:solidFill>
                <a:schemeClr val="accent2"/>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43" name="右矢印 142"/>
              <p:cNvSpPr/>
              <p:nvPr/>
            </p:nvSpPr>
            <p:spPr bwMode="auto">
              <a:xfrm flipH="1">
                <a:off x="4275190" y="4063300"/>
                <a:ext cx="504000" cy="234000"/>
              </a:xfrm>
              <a:prstGeom prst="rightArrow">
                <a:avLst>
                  <a:gd name="adj1" fmla="val 50000"/>
                  <a:gd name="adj2" fmla="val 86973"/>
                </a:avLst>
              </a:prstGeom>
              <a:solidFill>
                <a:srgbClr val="C0504D">
                  <a:lumMod val="60000"/>
                  <a:lumOff val="40000"/>
                </a:srgbClr>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grpSp>
        <p:sp>
          <p:nvSpPr>
            <p:cNvPr id="144" name="テキスト ボックス 79"/>
            <p:cNvSpPr txBox="1">
              <a:spLocks noChangeArrowheads="1"/>
            </p:cNvSpPr>
            <p:nvPr/>
          </p:nvSpPr>
          <p:spPr bwMode="auto">
            <a:xfrm>
              <a:off x="2376942" y="4534340"/>
              <a:ext cx="816304" cy="274878"/>
            </a:xfrm>
            <a:prstGeom prst="rect">
              <a:avLst/>
            </a:prstGeom>
            <a:noFill/>
            <a:ln>
              <a:noFill/>
            </a:ln>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defRPr/>
              </a:pPr>
              <a:r>
                <a:rPr lang="ja-JP" altLang="en-US" sz="1600" b="1" kern="0" dirty="0">
                  <a:solidFill>
                    <a:srgbClr val="00908F"/>
                  </a:solidFill>
                  <a:latin typeface="+mn-ea"/>
                  <a:ea typeface="+mn-ea"/>
                </a:rPr>
                <a:t>正常細胞</a:t>
              </a:r>
            </a:p>
          </p:txBody>
        </p:sp>
        <p:sp>
          <p:nvSpPr>
            <p:cNvPr id="145" name="テキスト ボックス 80"/>
            <p:cNvSpPr txBox="1">
              <a:spLocks noChangeArrowheads="1"/>
            </p:cNvSpPr>
            <p:nvPr/>
          </p:nvSpPr>
          <p:spPr bwMode="auto">
            <a:xfrm>
              <a:off x="3643510" y="3384016"/>
              <a:ext cx="850144" cy="424811"/>
            </a:xfrm>
            <a:prstGeom prst="rect">
              <a:avLst/>
            </a:prstGeom>
            <a:noFill/>
            <a:ln>
              <a:noFill/>
            </a:ln>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defRPr/>
              </a:pPr>
              <a:r>
                <a:rPr lang="ja-JP" altLang="en-US" sz="1400" kern="0" dirty="0">
                  <a:solidFill>
                    <a:sysClr val="windowText" lastClr="000000"/>
                  </a:solidFill>
                  <a:latin typeface="+mn-ea"/>
                  <a:ea typeface="+mn-ea"/>
                </a:rPr>
                <a:t>高リスク型</a:t>
              </a:r>
            </a:p>
            <a:p>
              <a:pPr algn="ctr" eaLnBrk="1" hangingPunct="1">
                <a:defRPr/>
              </a:pPr>
              <a:r>
                <a:rPr lang="en-US" altLang="ja-JP" sz="1400" kern="0" dirty="0">
                  <a:solidFill>
                    <a:sysClr val="windowText" lastClr="000000"/>
                  </a:solidFill>
                  <a:latin typeface="+mn-ea"/>
                  <a:ea typeface="+mn-ea"/>
                </a:rPr>
                <a:t>HPV</a:t>
              </a:r>
              <a:r>
                <a:rPr lang="ja-JP" altLang="en-US" sz="1400" kern="0" dirty="0">
                  <a:solidFill>
                    <a:sysClr val="windowText" lastClr="000000"/>
                  </a:solidFill>
                  <a:latin typeface="+mn-ea"/>
                  <a:ea typeface="+mn-ea"/>
                </a:rPr>
                <a:t>に感染</a:t>
              </a:r>
            </a:p>
          </p:txBody>
        </p:sp>
        <p:grpSp>
          <p:nvGrpSpPr>
            <p:cNvPr id="146" name="グループ化 81"/>
            <p:cNvGrpSpPr>
              <a:grpSpLocks/>
            </p:cNvGrpSpPr>
            <p:nvPr/>
          </p:nvGrpSpPr>
          <p:grpSpPr bwMode="auto">
            <a:xfrm>
              <a:off x="3749679" y="5148000"/>
              <a:ext cx="647700" cy="646096"/>
              <a:chOff x="1835696" y="4385118"/>
              <a:chExt cx="772074" cy="772074"/>
            </a:xfrm>
          </p:grpSpPr>
          <p:grpSp>
            <p:nvGrpSpPr>
              <p:cNvPr id="147" name="グループ化 82"/>
              <p:cNvGrpSpPr>
                <a:grpSpLocks/>
              </p:cNvGrpSpPr>
              <p:nvPr/>
            </p:nvGrpSpPr>
            <p:grpSpPr bwMode="auto">
              <a:xfrm>
                <a:off x="1835696" y="4385118"/>
                <a:ext cx="772074" cy="772074"/>
                <a:chOff x="1835696" y="3789040"/>
                <a:chExt cx="1368152" cy="1368152"/>
              </a:xfrm>
            </p:grpSpPr>
            <p:sp>
              <p:nvSpPr>
                <p:cNvPr id="150" name="角丸四角形 149"/>
                <p:cNvSpPr/>
                <p:nvPr/>
              </p:nvSpPr>
              <p:spPr>
                <a:xfrm>
                  <a:off x="1835077" y="3789156"/>
                  <a:ext cx="1368152" cy="1368188"/>
                </a:xfrm>
                <a:prstGeom prst="roundRect">
                  <a:avLst/>
                </a:prstGeom>
                <a:solidFill>
                  <a:srgbClr val="00908F"/>
                </a:solidFill>
                <a:ln w="25400" cap="flat" cmpd="sng" algn="ctr">
                  <a:no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51" name="左大かっこ 150"/>
                <p:cNvSpPr/>
                <p:nvPr/>
              </p:nvSpPr>
              <p:spPr>
                <a:xfrm rot="16200000">
                  <a:off x="2465367" y="4354944"/>
                  <a:ext cx="107572" cy="831622"/>
                </a:xfrm>
                <a:prstGeom prst="leftBracket">
                  <a:avLst>
                    <a:gd name="adj" fmla="val 68067"/>
                  </a:avLst>
                </a:pr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sp>
            <p:nvSpPr>
              <p:cNvPr id="148" name="左大かっこ 147"/>
              <p:cNvSpPr/>
              <p:nvPr/>
            </p:nvSpPr>
            <p:spPr>
              <a:xfrm rot="5400000" flipV="1">
                <a:off x="1982809" y="4575121"/>
                <a:ext cx="111926" cy="187341"/>
              </a:xfrm>
              <a:prstGeom prst="leftBracket">
                <a:avLst>
                  <a:gd name="adj" fmla="val 384452"/>
                </a:avLst>
              </a:prstGeom>
              <a:noFill/>
              <a:ln w="28575"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sp>
            <p:nvSpPr>
              <p:cNvPr id="149" name="左大かっこ 148"/>
              <p:cNvSpPr/>
              <p:nvPr/>
            </p:nvSpPr>
            <p:spPr>
              <a:xfrm rot="5400000" flipV="1">
                <a:off x="2333839" y="4576066"/>
                <a:ext cx="111926" cy="185449"/>
              </a:xfrm>
              <a:prstGeom prst="leftBracket">
                <a:avLst>
                  <a:gd name="adj" fmla="val 384452"/>
                </a:avLst>
              </a:prstGeom>
              <a:noFill/>
              <a:ln w="28575"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grpSp>
          <p:nvGrpSpPr>
            <p:cNvPr id="152" name="グループ化 87"/>
            <p:cNvGrpSpPr>
              <a:grpSpLocks/>
            </p:cNvGrpSpPr>
            <p:nvPr/>
          </p:nvGrpSpPr>
          <p:grpSpPr bwMode="auto">
            <a:xfrm>
              <a:off x="5037963" y="5148000"/>
              <a:ext cx="647700" cy="646096"/>
              <a:chOff x="1835696" y="4385118"/>
              <a:chExt cx="772074" cy="772074"/>
            </a:xfrm>
          </p:grpSpPr>
          <p:grpSp>
            <p:nvGrpSpPr>
              <p:cNvPr id="153" name="グループ化 88"/>
              <p:cNvGrpSpPr>
                <a:grpSpLocks/>
              </p:cNvGrpSpPr>
              <p:nvPr/>
            </p:nvGrpSpPr>
            <p:grpSpPr bwMode="auto">
              <a:xfrm>
                <a:off x="1835696" y="4385118"/>
                <a:ext cx="772074" cy="772074"/>
                <a:chOff x="1835696" y="3789040"/>
                <a:chExt cx="1368152" cy="1368152"/>
              </a:xfrm>
            </p:grpSpPr>
            <p:sp>
              <p:nvSpPr>
                <p:cNvPr id="156" name="角丸四角形 155"/>
                <p:cNvSpPr/>
                <p:nvPr/>
              </p:nvSpPr>
              <p:spPr>
                <a:xfrm>
                  <a:off x="1835284" y="3789156"/>
                  <a:ext cx="1368152" cy="1368188"/>
                </a:xfrm>
                <a:prstGeom prst="roundRect">
                  <a:avLst/>
                </a:prstGeom>
                <a:solidFill>
                  <a:srgbClr val="00908F"/>
                </a:solidFill>
                <a:ln w="25400" cap="flat" cmpd="sng" algn="ctr">
                  <a:no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57" name="左大かっこ 156"/>
                <p:cNvSpPr/>
                <p:nvPr/>
              </p:nvSpPr>
              <p:spPr>
                <a:xfrm rot="16200000">
                  <a:off x="2465574" y="4354944"/>
                  <a:ext cx="107572" cy="831622"/>
                </a:xfrm>
                <a:prstGeom prst="leftBracket">
                  <a:avLst>
                    <a:gd name="adj" fmla="val 68067"/>
                  </a:avLst>
                </a:pr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sp>
            <p:nvSpPr>
              <p:cNvPr id="154" name="左大かっこ 153"/>
              <p:cNvSpPr/>
              <p:nvPr/>
            </p:nvSpPr>
            <p:spPr>
              <a:xfrm rot="5400000" flipV="1">
                <a:off x="1982926" y="4575121"/>
                <a:ext cx="111926" cy="187341"/>
              </a:xfrm>
              <a:prstGeom prst="leftBracket">
                <a:avLst>
                  <a:gd name="adj" fmla="val 384452"/>
                </a:avLst>
              </a:prstGeom>
              <a:noFill/>
              <a:ln w="28575"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sp>
            <p:nvSpPr>
              <p:cNvPr id="155" name="左大かっこ 154"/>
              <p:cNvSpPr/>
              <p:nvPr/>
            </p:nvSpPr>
            <p:spPr>
              <a:xfrm rot="5400000" flipV="1">
                <a:off x="2333956" y="4576066"/>
                <a:ext cx="111926" cy="185449"/>
              </a:xfrm>
              <a:prstGeom prst="leftBracket">
                <a:avLst>
                  <a:gd name="adj" fmla="val 384452"/>
                </a:avLst>
              </a:prstGeom>
              <a:noFill/>
              <a:ln w="28575"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grpSp>
          <p:nvGrpSpPr>
            <p:cNvPr id="158" name="グループ化 93"/>
            <p:cNvGrpSpPr>
              <a:grpSpLocks/>
            </p:cNvGrpSpPr>
            <p:nvPr/>
          </p:nvGrpSpPr>
          <p:grpSpPr bwMode="auto">
            <a:xfrm>
              <a:off x="6360543" y="5148000"/>
              <a:ext cx="647700" cy="646096"/>
              <a:chOff x="1835696" y="4385118"/>
              <a:chExt cx="772074" cy="772074"/>
            </a:xfrm>
          </p:grpSpPr>
          <p:grpSp>
            <p:nvGrpSpPr>
              <p:cNvPr id="159" name="グループ化 94"/>
              <p:cNvGrpSpPr>
                <a:grpSpLocks/>
              </p:cNvGrpSpPr>
              <p:nvPr/>
            </p:nvGrpSpPr>
            <p:grpSpPr bwMode="auto">
              <a:xfrm>
                <a:off x="1835696" y="4385118"/>
                <a:ext cx="772074" cy="772074"/>
                <a:chOff x="1835696" y="3789040"/>
                <a:chExt cx="1368152" cy="1368152"/>
              </a:xfrm>
            </p:grpSpPr>
            <p:sp>
              <p:nvSpPr>
                <p:cNvPr id="162" name="角丸四角形 161"/>
                <p:cNvSpPr/>
                <p:nvPr/>
              </p:nvSpPr>
              <p:spPr>
                <a:xfrm>
                  <a:off x="1835491" y="3789156"/>
                  <a:ext cx="1368152" cy="1368188"/>
                </a:xfrm>
                <a:prstGeom prst="roundRect">
                  <a:avLst/>
                </a:prstGeom>
                <a:solidFill>
                  <a:srgbClr val="00908F"/>
                </a:solidFill>
                <a:ln w="25400" cap="flat" cmpd="sng" algn="ctr">
                  <a:no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63" name="左大かっこ 162"/>
                <p:cNvSpPr/>
                <p:nvPr/>
              </p:nvSpPr>
              <p:spPr>
                <a:xfrm rot="16200000">
                  <a:off x="2465781" y="4354944"/>
                  <a:ext cx="107572" cy="831622"/>
                </a:xfrm>
                <a:prstGeom prst="leftBracket">
                  <a:avLst>
                    <a:gd name="adj" fmla="val 68067"/>
                  </a:avLst>
                </a:pr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sp>
            <p:nvSpPr>
              <p:cNvPr id="160" name="左大かっこ 159"/>
              <p:cNvSpPr/>
              <p:nvPr/>
            </p:nvSpPr>
            <p:spPr>
              <a:xfrm rot="5400000" flipV="1">
                <a:off x="1983043" y="4575121"/>
                <a:ext cx="111926" cy="187341"/>
              </a:xfrm>
              <a:prstGeom prst="leftBracket">
                <a:avLst>
                  <a:gd name="adj" fmla="val 384452"/>
                </a:avLst>
              </a:prstGeom>
              <a:noFill/>
              <a:ln w="28575"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sp>
            <p:nvSpPr>
              <p:cNvPr id="161" name="左大かっこ 160"/>
              <p:cNvSpPr/>
              <p:nvPr/>
            </p:nvSpPr>
            <p:spPr>
              <a:xfrm rot="5400000" flipV="1">
                <a:off x="2334073" y="4576066"/>
                <a:ext cx="111926" cy="185449"/>
              </a:xfrm>
              <a:prstGeom prst="leftBracket">
                <a:avLst>
                  <a:gd name="adj" fmla="val 384452"/>
                </a:avLst>
              </a:prstGeom>
              <a:noFill/>
              <a:ln w="28575"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grpSp>
          <p:nvGrpSpPr>
            <p:cNvPr id="164" name="グループ化 99"/>
            <p:cNvGrpSpPr>
              <a:grpSpLocks/>
            </p:cNvGrpSpPr>
            <p:nvPr/>
          </p:nvGrpSpPr>
          <p:grpSpPr bwMode="auto">
            <a:xfrm>
              <a:off x="7718853" y="5148000"/>
              <a:ext cx="646113" cy="646096"/>
              <a:chOff x="1835696" y="4385118"/>
              <a:chExt cx="772074" cy="772074"/>
            </a:xfrm>
          </p:grpSpPr>
          <p:grpSp>
            <p:nvGrpSpPr>
              <p:cNvPr id="165" name="グループ化 100"/>
              <p:cNvGrpSpPr>
                <a:grpSpLocks/>
              </p:cNvGrpSpPr>
              <p:nvPr/>
            </p:nvGrpSpPr>
            <p:grpSpPr bwMode="auto">
              <a:xfrm>
                <a:off x="1835696" y="4385118"/>
                <a:ext cx="772074" cy="772074"/>
                <a:chOff x="1835696" y="3789040"/>
                <a:chExt cx="1368152" cy="1368152"/>
              </a:xfrm>
            </p:grpSpPr>
            <p:sp>
              <p:nvSpPr>
                <p:cNvPr id="168" name="角丸四角形 167"/>
                <p:cNvSpPr/>
                <p:nvPr/>
              </p:nvSpPr>
              <p:spPr>
                <a:xfrm>
                  <a:off x="1835696" y="3789156"/>
                  <a:ext cx="1368150" cy="1368188"/>
                </a:xfrm>
                <a:prstGeom prst="roundRect">
                  <a:avLst/>
                </a:prstGeom>
                <a:solidFill>
                  <a:srgbClr val="00908F"/>
                </a:solidFill>
                <a:ln w="25400" cap="flat" cmpd="sng" algn="ctr">
                  <a:no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69" name="左大かっこ 168"/>
                <p:cNvSpPr/>
                <p:nvPr/>
              </p:nvSpPr>
              <p:spPr>
                <a:xfrm rot="16200000">
                  <a:off x="2465985" y="4355604"/>
                  <a:ext cx="107572" cy="830302"/>
                </a:xfrm>
                <a:prstGeom prst="leftBracket">
                  <a:avLst>
                    <a:gd name="adj" fmla="val 68067"/>
                  </a:avLst>
                </a:pr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sp>
            <p:nvSpPr>
              <p:cNvPr id="166" name="左大かっこ 165"/>
              <p:cNvSpPr/>
              <p:nvPr/>
            </p:nvSpPr>
            <p:spPr>
              <a:xfrm rot="5400000" flipV="1">
                <a:off x="1982711" y="4575839"/>
                <a:ext cx="111926" cy="185905"/>
              </a:xfrm>
              <a:prstGeom prst="leftBracket">
                <a:avLst>
                  <a:gd name="adj" fmla="val 384452"/>
                </a:avLst>
              </a:prstGeom>
              <a:noFill/>
              <a:ln w="28575"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sp>
            <p:nvSpPr>
              <p:cNvPr id="167" name="左大かっこ 166"/>
              <p:cNvSpPr/>
              <p:nvPr/>
            </p:nvSpPr>
            <p:spPr>
              <a:xfrm rot="5400000" flipV="1">
                <a:off x="2334601" y="4574890"/>
                <a:ext cx="111926" cy="187802"/>
              </a:xfrm>
              <a:prstGeom prst="leftBracket">
                <a:avLst>
                  <a:gd name="adj" fmla="val 384452"/>
                </a:avLst>
              </a:prstGeom>
              <a:noFill/>
              <a:ln w="28575"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sp>
          <p:nvSpPr>
            <p:cNvPr id="170" name="正方形/長方形 105"/>
            <p:cNvSpPr>
              <a:spLocks noChangeArrowheads="1"/>
            </p:cNvSpPr>
            <p:nvPr/>
          </p:nvSpPr>
          <p:spPr bwMode="auto">
            <a:xfrm>
              <a:off x="3474972" y="5806544"/>
              <a:ext cx="1187234" cy="424811"/>
            </a:xfrm>
            <a:prstGeom prst="rect">
              <a:avLst/>
            </a:prstGeom>
            <a:noFill/>
            <a:ln>
              <a:noFill/>
            </a:ln>
          </p:spPr>
          <p:txBody>
            <a:bodyPr wrap="none">
              <a:spAutoFit/>
            </a:bodyPr>
            <a:lstStyle/>
            <a:p>
              <a:pPr algn="ctr">
                <a:defRPr/>
              </a:pPr>
              <a:r>
                <a:rPr kumimoji="0" lang="ja-JP" altLang="en-US" sz="1400" kern="0" dirty="0">
                  <a:solidFill>
                    <a:sysClr val="windowText" lastClr="000000"/>
                  </a:solidFill>
                  <a:latin typeface="+mn-ea"/>
                </a:rPr>
                <a:t>多くの場合</a:t>
              </a:r>
            </a:p>
            <a:p>
              <a:pPr algn="ctr">
                <a:defRPr/>
              </a:pPr>
              <a:r>
                <a:rPr kumimoji="0" lang="ja-JP" altLang="en-US" sz="1400" kern="0" dirty="0">
                  <a:solidFill>
                    <a:sysClr val="windowText" lastClr="000000"/>
                  </a:solidFill>
                  <a:latin typeface="+mn-ea"/>
                </a:rPr>
                <a:t>自然に排除される</a:t>
              </a:r>
            </a:p>
          </p:txBody>
        </p:sp>
        <p:sp>
          <p:nvSpPr>
            <p:cNvPr id="171" name="正方形/長方形 106"/>
            <p:cNvSpPr>
              <a:spLocks noChangeArrowheads="1"/>
            </p:cNvSpPr>
            <p:nvPr/>
          </p:nvSpPr>
          <p:spPr bwMode="auto">
            <a:xfrm>
              <a:off x="4899657" y="5806546"/>
              <a:ext cx="924329" cy="599734"/>
            </a:xfrm>
            <a:prstGeom prst="rect">
              <a:avLst/>
            </a:prstGeom>
            <a:noFill/>
            <a:ln>
              <a:noFill/>
            </a:ln>
          </p:spPr>
          <p:txBody>
            <a:bodyPr wrap="none">
              <a:spAutoFit/>
            </a:bodyPr>
            <a:lstStyle/>
            <a:p>
              <a:pPr algn="ctr">
                <a:defRPr/>
              </a:pPr>
              <a:r>
                <a:rPr kumimoji="0" lang="ja-JP" altLang="en-US" sz="1400" kern="0" dirty="0">
                  <a:solidFill>
                    <a:sysClr val="windowText" lastClr="000000"/>
                  </a:solidFill>
                  <a:latin typeface="+mn-ea"/>
                </a:rPr>
                <a:t>ウイルスが</a:t>
              </a:r>
              <a:br>
                <a:rPr kumimoji="0" lang="en-US" altLang="ja-JP" sz="1400" kern="0" dirty="0">
                  <a:solidFill>
                    <a:sysClr val="windowText" lastClr="000000"/>
                  </a:solidFill>
                  <a:latin typeface="+mn-ea"/>
                </a:rPr>
              </a:br>
              <a:r>
                <a:rPr kumimoji="0" lang="ja-JP" altLang="en-US" sz="1400" kern="0" dirty="0">
                  <a:solidFill>
                    <a:sysClr val="windowText" lastClr="000000"/>
                  </a:solidFill>
                  <a:latin typeface="+mn-ea"/>
                </a:rPr>
                <a:t>排除されれば</a:t>
              </a:r>
            </a:p>
            <a:p>
              <a:pPr algn="ctr">
                <a:defRPr/>
              </a:pPr>
              <a:r>
                <a:rPr kumimoji="0" lang="ja-JP" altLang="en-US" sz="1400" kern="0" dirty="0">
                  <a:solidFill>
                    <a:sysClr val="windowText" lastClr="000000"/>
                  </a:solidFill>
                  <a:latin typeface="+mn-ea"/>
                </a:rPr>
                <a:t>正常に戻る</a:t>
              </a:r>
            </a:p>
          </p:txBody>
        </p:sp>
        <p:sp>
          <p:nvSpPr>
            <p:cNvPr id="172" name="正方形/長方形 107"/>
            <p:cNvSpPr>
              <a:spLocks noChangeArrowheads="1"/>
            </p:cNvSpPr>
            <p:nvPr/>
          </p:nvSpPr>
          <p:spPr bwMode="auto">
            <a:xfrm>
              <a:off x="6863649" y="5806544"/>
              <a:ext cx="999816" cy="424811"/>
            </a:xfrm>
            <a:prstGeom prst="rect">
              <a:avLst/>
            </a:prstGeom>
            <a:noFill/>
            <a:ln>
              <a:noFill/>
            </a:ln>
          </p:spPr>
          <p:txBody>
            <a:bodyPr wrap="none">
              <a:spAutoFit/>
            </a:bodyPr>
            <a:lstStyle/>
            <a:p>
              <a:pPr algn="ctr">
                <a:defRPr/>
              </a:pPr>
              <a:r>
                <a:rPr kumimoji="0" lang="ja-JP" altLang="en-US" sz="1400" kern="0" dirty="0">
                  <a:solidFill>
                    <a:sysClr val="windowText" lastClr="000000"/>
                  </a:solidFill>
                  <a:latin typeface="+mn-ea"/>
                </a:rPr>
                <a:t>がんに進まない</a:t>
              </a:r>
            </a:p>
            <a:p>
              <a:pPr algn="ctr">
                <a:defRPr/>
              </a:pPr>
              <a:r>
                <a:rPr kumimoji="0" lang="ja-JP" altLang="en-US" sz="1400" kern="0" dirty="0">
                  <a:solidFill>
                    <a:sysClr val="windowText" lastClr="000000"/>
                  </a:solidFill>
                  <a:latin typeface="+mn-ea"/>
                </a:rPr>
                <a:t>ものもある</a:t>
              </a:r>
            </a:p>
          </p:txBody>
        </p:sp>
        <p:sp>
          <p:nvSpPr>
            <p:cNvPr id="173" name="正方形/長方形 108"/>
            <p:cNvSpPr>
              <a:spLocks noChangeArrowheads="1"/>
            </p:cNvSpPr>
            <p:nvPr/>
          </p:nvSpPr>
          <p:spPr bwMode="auto">
            <a:xfrm>
              <a:off x="4936095" y="3384016"/>
              <a:ext cx="851444" cy="424811"/>
            </a:xfrm>
            <a:prstGeom prst="rect">
              <a:avLst/>
            </a:prstGeom>
            <a:noFill/>
            <a:ln>
              <a:noFill/>
            </a:ln>
          </p:spPr>
          <p:txBody>
            <a:bodyPr wrap="none">
              <a:spAutoFit/>
            </a:bodyPr>
            <a:lstStyle/>
            <a:p>
              <a:pPr algn="ctr">
                <a:defRPr/>
              </a:pPr>
              <a:r>
                <a:rPr kumimoji="0" lang="ja-JP" altLang="en-US" sz="1400" kern="0" dirty="0">
                  <a:solidFill>
                    <a:sysClr val="windowText" lastClr="000000"/>
                  </a:solidFill>
                  <a:latin typeface="+mn-ea"/>
                </a:rPr>
                <a:t>一部は</a:t>
              </a:r>
            </a:p>
            <a:p>
              <a:pPr algn="ctr">
                <a:defRPr/>
              </a:pPr>
              <a:r>
                <a:rPr kumimoji="0" lang="ja-JP" altLang="en-US" sz="1400" kern="0" dirty="0">
                  <a:solidFill>
                    <a:sysClr val="windowText" lastClr="000000"/>
                  </a:solidFill>
                  <a:latin typeface="+mn-ea"/>
                </a:rPr>
                <a:t>感染が持続</a:t>
              </a:r>
            </a:p>
          </p:txBody>
        </p:sp>
        <p:sp>
          <p:nvSpPr>
            <p:cNvPr id="174" name="正方形/長方形 109"/>
            <p:cNvSpPr>
              <a:spLocks noChangeArrowheads="1"/>
            </p:cNvSpPr>
            <p:nvPr/>
          </p:nvSpPr>
          <p:spPr bwMode="auto">
            <a:xfrm>
              <a:off x="9032924" y="4534340"/>
              <a:ext cx="783767" cy="274878"/>
            </a:xfrm>
            <a:prstGeom prst="rect">
              <a:avLst/>
            </a:prstGeom>
            <a:noFill/>
            <a:ln>
              <a:noFill/>
            </a:ln>
          </p:spPr>
          <p:txBody>
            <a:bodyPr wrap="none">
              <a:spAutoFit/>
            </a:bodyPr>
            <a:lstStyle/>
            <a:p>
              <a:pPr algn="ctr">
                <a:defRPr/>
              </a:pPr>
              <a:r>
                <a:rPr kumimoji="0" lang="ja-JP" altLang="en-US" sz="1600" b="1" kern="0" dirty="0">
                  <a:solidFill>
                    <a:srgbClr val="C00000"/>
                  </a:solidFill>
                  <a:latin typeface="+mn-ea"/>
                </a:rPr>
                <a:t>がん細胞</a:t>
              </a:r>
            </a:p>
          </p:txBody>
        </p:sp>
        <p:sp>
          <p:nvSpPr>
            <p:cNvPr id="175" name="正方形/長方形 174"/>
            <p:cNvSpPr/>
            <p:nvPr/>
          </p:nvSpPr>
          <p:spPr bwMode="auto">
            <a:xfrm>
              <a:off x="6224085" y="3384016"/>
              <a:ext cx="2278937" cy="424811"/>
            </a:xfrm>
            <a:prstGeom prst="rect">
              <a:avLst/>
            </a:prstGeom>
          </p:spPr>
          <p:txBody>
            <a:bodyPr wrap="none" lIns="0" rIns="0">
              <a:spAutoFit/>
            </a:bodyPr>
            <a:lstStyle/>
            <a:p>
              <a:pPr algn="ctr">
                <a:defRPr/>
              </a:pPr>
              <a:r>
                <a:rPr kumimoji="0" lang="ja-JP" altLang="en-US" sz="1400" kern="0" dirty="0">
                  <a:solidFill>
                    <a:sysClr val="windowText" lastClr="000000"/>
                  </a:solidFill>
                  <a:latin typeface="+mn-ea"/>
                </a:rPr>
                <a:t>この段階では細胞に異常が生じていても</a:t>
              </a:r>
            </a:p>
            <a:p>
              <a:pPr algn="ctr">
                <a:defRPr/>
              </a:pPr>
              <a:r>
                <a:rPr kumimoji="0" lang="ja-JP" altLang="en-US" sz="1400" kern="0" dirty="0">
                  <a:solidFill>
                    <a:sysClr val="windowText" lastClr="000000"/>
                  </a:solidFill>
                  <a:latin typeface="+mn-ea"/>
                </a:rPr>
                <a:t>自覚症状はない</a:t>
              </a:r>
            </a:p>
          </p:txBody>
        </p:sp>
        <p:sp>
          <p:nvSpPr>
            <p:cNvPr id="176" name="正方形/長方形 111"/>
            <p:cNvSpPr>
              <a:spLocks noChangeArrowheads="1"/>
            </p:cNvSpPr>
            <p:nvPr/>
          </p:nvSpPr>
          <p:spPr bwMode="auto">
            <a:xfrm>
              <a:off x="6859519" y="4595316"/>
              <a:ext cx="1008000" cy="307777"/>
            </a:xfrm>
            <a:prstGeom prst="rect">
              <a:avLst/>
            </a:prstGeom>
            <a:solidFill>
              <a:sysClr val="window" lastClr="FFFFFF"/>
            </a:solidFill>
            <a:ln>
              <a:noFill/>
            </a:ln>
          </p:spPr>
          <p:txBody>
            <a:bodyPr wrap="none" lIns="36000" rIns="36000">
              <a:noAutofit/>
            </a:bodyPr>
            <a:lstStyle/>
            <a:p>
              <a:pPr algn="ctr">
                <a:defRPr/>
              </a:pPr>
              <a:r>
                <a:rPr kumimoji="0" lang="ja-JP" altLang="en-US" sz="1600" b="1" kern="0" dirty="0">
                  <a:solidFill>
                    <a:srgbClr val="D99694"/>
                  </a:solidFill>
                  <a:latin typeface="+mn-ea"/>
                </a:rPr>
                <a:t>前がん病変</a:t>
              </a:r>
            </a:p>
          </p:txBody>
        </p:sp>
      </p:grpSp>
      <p:sp>
        <p:nvSpPr>
          <p:cNvPr id="177" name="Text Box 4"/>
          <p:cNvSpPr txBox="1">
            <a:spLocks noChangeArrowheads="1"/>
          </p:cNvSpPr>
          <p:nvPr/>
        </p:nvSpPr>
        <p:spPr bwMode="auto">
          <a:xfrm>
            <a:off x="9414063" y="6509544"/>
            <a:ext cx="2463298" cy="1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a:latin typeface="+mn-ea"/>
                <a:ea typeface="+mn-ea"/>
                <a:cs typeface="Meiryo UI" panose="020B0604030504040204" pitchFamily="50" charset="-128"/>
              </a:rPr>
              <a:t>笹川 寿之</a:t>
            </a:r>
            <a:r>
              <a:rPr lang="en-US" altLang="ja-JP" sz="800">
                <a:latin typeface="+mn-ea"/>
                <a:ea typeface="+mn-ea"/>
                <a:cs typeface="Meiryo UI" panose="020B0604030504040204" pitchFamily="50" charset="-128"/>
              </a:rPr>
              <a:t>.</a:t>
            </a:r>
            <a:r>
              <a:rPr lang="ja-JP" altLang="en-US" sz="800">
                <a:latin typeface="+mn-ea"/>
                <a:ea typeface="+mn-ea"/>
                <a:cs typeface="Meiryo UI" panose="020B0604030504040204" pitchFamily="50" charset="-128"/>
              </a:rPr>
              <a:t> </a:t>
            </a:r>
            <a:r>
              <a:rPr lang="ja-JP" altLang="en-US" sz="800" dirty="0">
                <a:latin typeface="+mn-ea"/>
                <a:ea typeface="+mn-ea"/>
                <a:cs typeface="Meiryo UI" panose="020B0604030504040204" pitchFamily="50" charset="-128"/>
              </a:rPr>
              <a:t>臨床</a:t>
            </a:r>
            <a:r>
              <a:rPr lang="ja-JP" altLang="en-US" sz="800">
                <a:latin typeface="+mn-ea"/>
                <a:ea typeface="+mn-ea"/>
                <a:cs typeface="Meiryo UI" panose="020B0604030504040204" pitchFamily="50" charset="-128"/>
              </a:rPr>
              <a:t>と微生物</a:t>
            </a:r>
            <a:r>
              <a:rPr lang="en-US" altLang="ja-JP" sz="800">
                <a:latin typeface="+mn-ea"/>
                <a:ea typeface="+mn-ea"/>
                <a:cs typeface="Meiryo UI" panose="020B0604030504040204" pitchFamily="50" charset="-128"/>
              </a:rPr>
              <a:t>.</a:t>
            </a:r>
            <a:r>
              <a:rPr lang="ja-JP" altLang="en-US" sz="800">
                <a:latin typeface="+mn-ea"/>
                <a:ea typeface="+mn-ea"/>
                <a:cs typeface="Meiryo UI" panose="020B0604030504040204" pitchFamily="50" charset="-128"/>
              </a:rPr>
              <a:t> </a:t>
            </a:r>
            <a:r>
              <a:rPr lang="en-US" altLang="ja-JP" sz="800">
                <a:latin typeface="+mn-ea"/>
                <a:ea typeface="+mn-ea"/>
                <a:cs typeface="Meiryo UI" panose="020B0604030504040204" pitchFamily="50" charset="-128"/>
              </a:rPr>
              <a:t>2009; 36: 55-62</a:t>
            </a:r>
            <a:r>
              <a:rPr lang="en-US" altLang="ja-JP" sz="800" dirty="0">
                <a:latin typeface="+mn-ea"/>
                <a:ea typeface="+mn-ea"/>
                <a:cs typeface="Meiryo UI" panose="020B0604030504040204" pitchFamily="50" charset="-128"/>
              </a:rPr>
              <a:t>. </a:t>
            </a:r>
            <a:r>
              <a:rPr lang="ja-JP" altLang="en-US" sz="800" dirty="0">
                <a:latin typeface="+mn-ea"/>
                <a:ea typeface="+mn-ea"/>
                <a:cs typeface="Meiryo UI" panose="020B0604030504040204" pitchFamily="50" charset="-128"/>
              </a:rPr>
              <a:t>より改変</a:t>
            </a:r>
            <a:endParaRPr lang="en-US" altLang="ja-JP" sz="800" dirty="0">
              <a:latin typeface="+mn-ea"/>
              <a:ea typeface="+mn-ea"/>
              <a:cs typeface="Meiryo UI" panose="020B0604030504040204" pitchFamily="50" charset="-128"/>
            </a:endParaRPr>
          </a:p>
        </p:txBody>
      </p:sp>
      <p:pic>
        <p:nvPicPr>
          <p:cNvPr id="88" name="図 87">
            <a:extLst>
              <a:ext uri="{FF2B5EF4-FFF2-40B4-BE49-F238E27FC236}">
                <a16:creationId xmlns:a16="http://schemas.microsoft.com/office/drawing/2014/main" id="{09DAAFBF-D6E7-43BE-B264-DD8CFF622A1E}"/>
              </a:ext>
            </a:extLst>
          </p:cNvPr>
          <p:cNvPicPr>
            <a:picLocks noChangeAspect="1"/>
          </p:cNvPicPr>
          <p:nvPr/>
        </p:nvPicPr>
        <p:blipFill rotWithShape="1">
          <a:blip r:embed="rId3">
            <a:extLst>
              <a:ext uri="{28A0092B-C50C-407E-A947-70E740481C1C}">
                <a14:useLocalDpi xmlns:a14="http://schemas.microsoft.com/office/drawing/2010/main" val="0"/>
              </a:ext>
            </a:extLst>
          </a:blip>
          <a:srcRect b="16760"/>
          <a:stretch/>
        </p:blipFill>
        <p:spPr>
          <a:xfrm>
            <a:off x="10573091" y="231652"/>
            <a:ext cx="823233" cy="1080000"/>
          </a:xfrm>
          <a:prstGeom prst="rect">
            <a:avLst/>
          </a:prstGeom>
        </p:spPr>
      </p:pic>
      <p:sp>
        <p:nvSpPr>
          <p:cNvPr id="89" name="テキスト ボックス 88">
            <a:extLst>
              <a:ext uri="{FF2B5EF4-FFF2-40B4-BE49-F238E27FC236}">
                <a16:creationId xmlns:a16="http://schemas.microsoft.com/office/drawing/2014/main" id="{0B72F187-69A7-467A-AE60-F87F13E84DC7}"/>
              </a:ext>
            </a:extLst>
          </p:cNvPr>
          <p:cNvSpPr txBox="1"/>
          <p:nvPr/>
        </p:nvSpPr>
        <p:spPr>
          <a:xfrm>
            <a:off x="6190269" y="381032"/>
            <a:ext cx="450765" cy="276999"/>
          </a:xfrm>
          <a:prstGeom prst="rect">
            <a:avLst/>
          </a:prstGeom>
          <a:noFill/>
        </p:spPr>
        <p:txBody>
          <a:bodyPr wrap="none" rtlCol="0">
            <a:spAutoFit/>
          </a:bodyPr>
          <a:lstStyle/>
          <a:p>
            <a:pPr algn="ctr"/>
            <a:r>
              <a:rPr lang="ja-JP" altLang="en-US" sz="1200" b="1">
                <a:solidFill>
                  <a:srgbClr val="00B0F0"/>
                </a:solidFill>
                <a:latin typeface="+mn-ea"/>
              </a:rPr>
              <a:t>けい</a:t>
            </a:r>
            <a:endParaRPr lang="ja-JP" altLang="en-US" sz="1200" b="1" dirty="0">
              <a:solidFill>
                <a:srgbClr val="00B0F0"/>
              </a:solidFill>
              <a:latin typeface="+mn-ea"/>
            </a:endParaRPr>
          </a:p>
        </p:txBody>
      </p:sp>
    </p:spTree>
    <p:extLst>
      <p:ext uri="{BB962C8B-B14F-4D97-AF65-F5344CB8AC3E}">
        <p14:creationId xmlns:p14="http://schemas.microsoft.com/office/powerpoint/2010/main" val="57917471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正方形/長方形 3"/>
          <p:cNvSpPr>
            <a:spLocks noChangeArrowheads="1"/>
          </p:cNvSpPr>
          <p:nvPr/>
        </p:nvSpPr>
        <p:spPr bwMode="auto">
          <a:xfrm>
            <a:off x="1024647" y="1584015"/>
            <a:ext cx="10110408" cy="800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7971" indent="-287971" eaLnBrk="0" fontAlgn="base" hangingPunct="0">
              <a:lnSpc>
                <a:spcPct val="110000"/>
              </a:lnSpc>
              <a:spcBef>
                <a:spcPts val="600"/>
              </a:spcBef>
              <a:buFont typeface="Wingdings" panose="05000000000000000000" pitchFamily="2" charset="2"/>
              <a:buChar char="l"/>
            </a:pPr>
            <a:r>
              <a:rPr lang="ja-JP" altLang="en-US" sz="2200" dirty="0">
                <a:solidFill>
                  <a:srgbClr val="000000">
                    <a:lumMod val="95000"/>
                    <a:lumOff val="5000"/>
                  </a:srgbClr>
                </a:solidFill>
                <a:latin typeface="+mn-ea"/>
                <a:cs typeface="Meiryo UI" panose="020B0604030504040204" pitchFamily="50" charset="-128"/>
              </a:rPr>
              <a:t>初期には症状</a:t>
            </a:r>
            <a:r>
              <a:rPr lang="ja-JP" altLang="en-US" sz="2200">
                <a:solidFill>
                  <a:srgbClr val="000000">
                    <a:lumMod val="95000"/>
                    <a:lumOff val="5000"/>
                  </a:srgbClr>
                </a:solidFill>
                <a:latin typeface="+mn-ea"/>
                <a:cs typeface="Meiryo UI" panose="020B0604030504040204" pitchFamily="50" charset="-128"/>
              </a:rPr>
              <a:t>がほとんどあらわれない</a:t>
            </a:r>
            <a:r>
              <a:rPr lang="ja-JP" altLang="en-US" sz="2200" dirty="0">
                <a:solidFill>
                  <a:srgbClr val="000000">
                    <a:lumMod val="95000"/>
                    <a:lumOff val="5000"/>
                  </a:srgbClr>
                </a:solidFill>
                <a:latin typeface="+mn-ea"/>
                <a:cs typeface="Meiryo UI" panose="020B0604030504040204" pitchFamily="50" charset="-128"/>
              </a:rPr>
              <a:t>ところ</a:t>
            </a:r>
            <a:r>
              <a:rPr lang="ja-JP" altLang="en-US" sz="2200">
                <a:solidFill>
                  <a:srgbClr val="000000">
                    <a:lumMod val="95000"/>
                    <a:lumOff val="5000"/>
                  </a:srgbClr>
                </a:solidFill>
                <a:latin typeface="+mn-ea"/>
                <a:cs typeface="Meiryo UI" panose="020B0604030504040204" pitchFamily="50" charset="-128"/>
              </a:rPr>
              <a:t>が、子宮頸</a:t>
            </a:r>
            <a:r>
              <a:rPr lang="ja-JP" altLang="en-US" sz="2200" dirty="0">
                <a:solidFill>
                  <a:srgbClr val="000000">
                    <a:lumMod val="95000"/>
                    <a:lumOff val="5000"/>
                  </a:srgbClr>
                </a:solidFill>
                <a:latin typeface="+mn-ea"/>
                <a:cs typeface="Meiryo UI" panose="020B0604030504040204" pitchFamily="50" charset="-128"/>
              </a:rPr>
              <a:t>がんのおそろしいところです。</a:t>
            </a:r>
            <a:br>
              <a:rPr lang="en-US" altLang="ja-JP" sz="2200" dirty="0">
                <a:solidFill>
                  <a:srgbClr val="000000">
                    <a:lumMod val="95000"/>
                    <a:lumOff val="5000"/>
                  </a:srgbClr>
                </a:solidFill>
                <a:latin typeface="+mn-ea"/>
                <a:cs typeface="Meiryo UI" panose="020B0604030504040204" pitchFamily="50" charset="-128"/>
              </a:rPr>
            </a:br>
            <a:r>
              <a:rPr lang="ja-JP" altLang="en-US" sz="2200" dirty="0">
                <a:solidFill>
                  <a:srgbClr val="000000">
                    <a:lumMod val="95000"/>
                    <a:lumOff val="5000"/>
                  </a:srgbClr>
                </a:solidFill>
                <a:latin typeface="+mn-ea"/>
                <a:cs typeface="Meiryo UI" panose="020B0604030504040204" pitchFamily="50" charset="-128"/>
              </a:rPr>
              <a:t>気づいたときにはすでに進行していた、というケースも少なくありません。</a:t>
            </a:r>
          </a:p>
        </p:txBody>
      </p:sp>
      <p:sp>
        <p:nvSpPr>
          <p:cNvPr id="19470" name="正方形/長方形 5"/>
          <p:cNvSpPr>
            <a:spLocks noChangeArrowheads="1"/>
          </p:cNvSpPr>
          <p:nvPr/>
        </p:nvSpPr>
        <p:spPr bwMode="auto">
          <a:xfrm>
            <a:off x="8372976" y="6386443"/>
            <a:ext cx="3526089" cy="28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dirty="0">
                <a:latin typeface="+mn-ea"/>
                <a:ea typeface="+mn-ea"/>
                <a:cs typeface="Meiryo UI" panose="020B0604030504040204" pitchFamily="50" charset="-128"/>
              </a:rPr>
              <a:t>国立がん研究センターがん対策情報センター　がん情報サービス　それぞれのがんの解説</a:t>
            </a:r>
            <a:endParaRPr lang="en-US" altLang="ja-JP" sz="800" dirty="0">
              <a:latin typeface="+mn-ea"/>
              <a:ea typeface="+mn-ea"/>
              <a:cs typeface="Meiryo UI" panose="020B0604030504040204" pitchFamily="50" charset="-128"/>
            </a:endParaRPr>
          </a:p>
          <a:p>
            <a:pPr eaLnBrk="1" hangingPunct="1"/>
            <a:r>
              <a:rPr lang="en-US" altLang="ja-JP" sz="800" dirty="0">
                <a:latin typeface="+mn-ea"/>
                <a:ea typeface="+mn-ea"/>
                <a:cs typeface="Meiryo UI" panose="020B0604030504040204" pitchFamily="50" charset="-128"/>
              </a:rPr>
              <a:t>http://ganjoho.jp/public/cancer/index</a:t>
            </a:r>
            <a:r>
              <a:rPr lang="en-US" altLang="ja-JP" sz="800">
                <a:latin typeface="+mn-ea"/>
                <a:ea typeface="+mn-ea"/>
                <a:cs typeface="Meiryo UI" panose="020B0604030504040204" pitchFamily="50" charset="-128"/>
              </a:rPr>
              <a:t>.html(Accessed Dec.3. 2019)</a:t>
            </a:r>
            <a:endParaRPr lang="en-US" altLang="ja-JP" sz="800" dirty="0">
              <a:latin typeface="+mn-ea"/>
              <a:ea typeface="+mn-ea"/>
              <a:cs typeface="Meiryo UI" panose="020B0604030504040204" pitchFamily="50" charset="-128"/>
            </a:endParaRPr>
          </a:p>
        </p:txBody>
      </p:sp>
      <p:grpSp>
        <p:nvGrpSpPr>
          <p:cNvPr id="2" name="グループ化 1">
            <a:extLst>
              <a:ext uri="{FF2B5EF4-FFF2-40B4-BE49-F238E27FC236}">
                <a16:creationId xmlns:a16="http://schemas.microsoft.com/office/drawing/2014/main" id="{098EDB0B-5317-4638-89F6-8F163513C0FB}"/>
              </a:ext>
            </a:extLst>
          </p:cNvPr>
          <p:cNvGrpSpPr/>
          <p:nvPr/>
        </p:nvGrpSpPr>
        <p:grpSpPr>
          <a:xfrm>
            <a:off x="2326774" y="2587557"/>
            <a:ext cx="7538452" cy="3320950"/>
            <a:chOff x="3216000" y="3132000"/>
            <a:chExt cx="5760000" cy="2537480"/>
          </a:xfrm>
        </p:grpSpPr>
        <p:sp>
          <p:nvSpPr>
            <p:cNvPr id="19460" name="正方形/長方形 8"/>
            <p:cNvSpPr>
              <a:spLocks noChangeArrowheads="1"/>
            </p:cNvSpPr>
            <p:nvPr/>
          </p:nvSpPr>
          <p:spPr bwMode="auto">
            <a:xfrm>
              <a:off x="3971065" y="3600013"/>
              <a:ext cx="3512803" cy="206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359966" indent="-359966" eaLnBrk="1" hangingPunct="1">
                <a:spcBef>
                  <a:spcPts val="1200"/>
                </a:spcBef>
                <a:buClr>
                  <a:srgbClr val="FF6699"/>
                </a:buClr>
                <a:buSzPct val="100000"/>
                <a:buFont typeface="Wingdings" panose="05000000000000000000" pitchFamily="2" charset="2"/>
                <a:buChar char="p"/>
              </a:pPr>
              <a:r>
                <a:rPr lang="ja-JP" altLang="en-US" sz="2600" b="1" dirty="0">
                  <a:latin typeface="+mn-ea"/>
                  <a:ea typeface="+mn-ea"/>
                </a:rPr>
                <a:t>性交渉のときに出血する</a:t>
              </a:r>
              <a:endParaRPr lang="en-US" altLang="ja-JP" sz="2600" b="1" dirty="0">
                <a:latin typeface="+mn-ea"/>
                <a:ea typeface="+mn-ea"/>
              </a:endParaRPr>
            </a:p>
            <a:p>
              <a:pPr marL="359966" indent="-359966" eaLnBrk="1" hangingPunct="1">
                <a:spcBef>
                  <a:spcPts val="1200"/>
                </a:spcBef>
                <a:buClr>
                  <a:srgbClr val="FF6699"/>
                </a:buClr>
                <a:buSzPct val="100000"/>
                <a:buFont typeface="Wingdings" panose="05000000000000000000" pitchFamily="2" charset="2"/>
                <a:buChar char="p"/>
              </a:pPr>
              <a:r>
                <a:rPr lang="ja-JP" altLang="en-US" sz="2600" b="1" dirty="0">
                  <a:latin typeface="+mn-ea"/>
                  <a:ea typeface="+mn-ea"/>
                </a:rPr>
                <a:t>生理に関係のない出血がある</a:t>
              </a:r>
              <a:endParaRPr lang="en-US" altLang="ja-JP" sz="2600" b="1" dirty="0">
                <a:latin typeface="+mn-ea"/>
                <a:ea typeface="+mn-ea"/>
              </a:endParaRPr>
            </a:p>
            <a:p>
              <a:pPr marL="359966" indent="-359966" eaLnBrk="1" hangingPunct="1">
                <a:spcBef>
                  <a:spcPts val="1200"/>
                </a:spcBef>
                <a:buClr>
                  <a:srgbClr val="FF6699"/>
                </a:buClr>
                <a:buSzPct val="100000"/>
                <a:buFont typeface="Wingdings" panose="05000000000000000000" pitchFamily="2" charset="2"/>
                <a:buChar char="p"/>
              </a:pPr>
              <a:r>
                <a:rPr lang="ja-JP" altLang="en-US" sz="2600" b="1" dirty="0">
                  <a:latin typeface="+mn-ea"/>
                  <a:ea typeface="+mn-ea"/>
                </a:rPr>
                <a:t>普段と違うおりものが増える</a:t>
              </a:r>
              <a:endParaRPr lang="en-US" altLang="ja-JP" sz="2600" b="1" dirty="0">
                <a:latin typeface="+mn-ea"/>
                <a:ea typeface="+mn-ea"/>
              </a:endParaRPr>
            </a:p>
            <a:p>
              <a:pPr marL="359966" indent="-359966" eaLnBrk="1" hangingPunct="1">
                <a:spcBef>
                  <a:spcPts val="1200"/>
                </a:spcBef>
                <a:buClr>
                  <a:srgbClr val="FF6699"/>
                </a:buClr>
                <a:buSzPct val="100000"/>
                <a:buFont typeface="Wingdings" panose="05000000000000000000" pitchFamily="2" charset="2"/>
                <a:buChar char="p"/>
              </a:pPr>
              <a:r>
                <a:rPr lang="ja-JP" altLang="en-US" sz="2600" b="1" dirty="0">
                  <a:latin typeface="+mn-ea"/>
                  <a:ea typeface="+mn-ea"/>
                </a:rPr>
                <a:t>月経血の量が増える</a:t>
              </a:r>
              <a:endParaRPr lang="en-US" altLang="ja-JP" sz="2600" b="1" dirty="0">
                <a:latin typeface="+mn-ea"/>
                <a:ea typeface="+mn-ea"/>
              </a:endParaRPr>
            </a:p>
            <a:p>
              <a:pPr marL="359966" indent="-359966" eaLnBrk="1" hangingPunct="1">
                <a:spcBef>
                  <a:spcPts val="1200"/>
                </a:spcBef>
                <a:buClr>
                  <a:srgbClr val="FF6699"/>
                </a:buClr>
                <a:buSzPct val="100000"/>
                <a:buFont typeface="Wingdings" panose="05000000000000000000" pitchFamily="2" charset="2"/>
                <a:buChar char="p"/>
              </a:pPr>
              <a:r>
                <a:rPr lang="ja-JP" altLang="en-US" sz="2600" b="1" dirty="0">
                  <a:latin typeface="+mn-ea"/>
                  <a:ea typeface="+mn-ea"/>
                </a:rPr>
                <a:t>月経期間が長引く</a:t>
              </a:r>
              <a:endParaRPr lang="en-US" altLang="ja-JP" sz="2600" b="1" dirty="0">
                <a:latin typeface="+mn-ea"/>
                <a:ea typeface="+mn-ea"/>
              </a:endParaRPr>
            </a:p>
          </p:txBody>
        </p:sp>
        <p:sp>
          <p:nvSpPr>
            <p:cNvPr id="28" name="角丸四角形 27"/>
            <p:cNvSpPr/>
            <p:nvPr/>
          </p:nvSpPr>
          <p:spPr>
            <a:xfrm>
              <a:off x="3216000" y="3132000"/>
              <a:ext cx="5760000" cy="324000"/>
            </a:xfrm>
            <a:prstGeom prst="roundRect">
              <a:avLst>
                <a:gd name="adj" fmla="val 50000"/>
              </a:avLst>
            </a:prstGeom>
            <a:solidFill>
              <a:srgbClr val="FF6699"/>
            </a:solidFill>
          </p:spPr>
          <p:txBody>
            <a:bodyPr wrap="none" anchor="ctr">
              <a:noAutofit/>
            </a:bodyPr>
            <a:lstStyle/>
            <a:p>
              <a:pPr lvl="0" algn="ctr">
                <a:defRPr/>
              </a:pPr>
              <a:r>
                <a:rPr kumimoji="0" lang="ja-JP" altLang="en-US" sz="2400" b="1" kern="0" dirty="0">
                  <a:solidFill>
                    <a:sysClr val="window" lastClr="FFFFFF"/>
                  </a:solidFill>
                </a:rPr>
                <a:t>早めに受診することで早期発見につながる症状</a:t>
              </a:r>
            </a:p>
          </p:txBody>
        </p:sp>
      </p:grpSp>
      <p:sp>
        <p:nvSpPr>
          <p:cNvPr id="3" name="タイトル 2"/>
          <p:cNvSpPr>
            <a:spLocks noGrp="1"/>
          </p:cNvSpPr>
          <p:nvPr>
            <p:ph type="title"/>
          </p:nvPr>
        </p:nvSpPr>
        <p:spPr>
          <a:xfrm>
            <a:off x="1920009" y="510562"/>
            <a:ext cx="8711001" cy="472886"/>
          </a:xfrm>
        </p:spPr>
        <p:txBody>
          <a:bodyPr/>
          <a:lstStyle/>
          <a:p>
            <a:r>
              <a:rPr lang="ja-JP" altLang="en-US"/>
              <a:t>「子宮頸がん」は、初期にはほとんど症状があらわれません。</a:t>
            </a:r>
            <a:endParaRPr lang="ja-JP" altLang="en-US" dirty="0"/>
          </a:p>
        </p:txBody>
      </p:sp>
      <p:pic>
        <p:nvPicPr>
          <p:cNvPr id="11" name="図 10">
            <a:extLst>
              <a:ext uri="{FF2B5EF4-FFF2-40B4-BE49-F238E27FC236}">
                <a16:creationId xmlns:a16="http://schemas.microsoft.com/office/drawing/2014/main" id="{C20C6A76-06C2-442E-8E74-14BE72875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1164" y="303652"/>
            <a:ext cx="844943" cy="1008000"/>
          </a:xfrm>
          <a:prstGeom prst="rect">
            <a:avLst/>
          </a:prstGeom>
        </p:spPr>
      </p:pic>
      <p:sp>
        <p:nvSpPr>
          <p:cNvPr id="9" name="テキスト ボックス 8">
            <a:extLst>
              <a:ext uri="{FF2B5EF4-FFF2-40B4-BE49-F238E27FC236}">
                <a16:creationId xmlns:a16="http://schemas.microsoft.com/office/drawing/2014/main" id="{9A578B7A-E7E9-425E-8FD4-1D19FA4BBD39}"/>
              </a:ext>
            </a:extLst>
          </p:cNvPr>
          <p:cNvSpPr txBox="1"/>
          <p:nvPr/>
        </p:nvSpPr>
        <p:spPr>
          <a:xfrm>
            <a:off x="2853100" y="381032"/>
            <a:ext cx="450765" cy="276999"/>
          </a:xfrm>
          <a:prstGeom prst="rect">
            <a:avLst/>
          </a:prstGeom>
          <a:noFill/>
        </p:spPr>
        <p:txBody>
          <a:bodyPr wrap="none" rtlCol="0">
            <a:spAutoFit/>
          </a:bodyPr>
          <a:lstStyle/>
          <a:p>
            <a:pPr algn="ctr"/>
            <a:r>
              <a:rPr lang="ja-JP" altLang="en-US" sz="1200" b="1">
                <a:solidFill>
                  <a:srgbClr val="00B0F0"/>
                </a:solidFill>
                <a:latin typeface="+mn-ea"/>
              </a:rPr>
              <a:t>けい</a:t>
            </a:r>
            <a:endParaRPr lang="ja-JP" altLang="en-US" sz="1200" b="1" dirty="0">
              <a:solidFill>
                <a:srgbClr val="00B0F0"/>
              </a:solidFill>
              <a:latin typeface="+mn-ea"/>
            </a:endParaRPr>
          </a:p>
        </p:txBody>
      </p:sp>
      <p:sp>
        <p:nvSpPr>
          <p:cNvPr id="10" name="テキスト ボックス 9">
            <a:extLst>
              <a:ext uri="{FF2B5EF4-FFF2-40B4-BE49-F238E27FC236}">
                <a16:creationId xmlns:a16="http://schemas.microsoft.com/office/drawing/2014/main" id="{0784DFE1-B25A-49BC-B785-349A1FFB9985}"/>
              </a:ext>
            </a:extLst>
          </p:cNvPr>
          <p:cNvSpPr txBox="1"/>
          <p:nvPr/>
        </p:nvSpPr>
        <p:spPr>
          <a:xfrm>
            <a:off x="6891246" y="1474041"/>
            <a:ext cx="393056" cy="246221"/>
          </a:xfrm>
          <a:prstGeom prst="rect">
            <a:avLst/>
          </a:prstGeom>
          <a:noFill/>
        </p:spPr>
        <p:txBody>
          <a:bodyPr wrap="none" rtlCol="0">
            <a:spAutoFit/>
          </a:bodyPr>
          <a:lstStyle/>
          <a:p>
            <a:pPr algn="ctr"/>
            <a:r>
              <a:rPr lang="ja-JP" altLang="en-US" sz="1000">
                <a:latin typeface="+mn-ea"/>
              </a:rPr>
              <a:t>けい</a:t>
            </a:r>
            <a:endParaRPr lang="ja-JP" altLang="en-US" sz="1000" dirty="0">
              <a:latin typeface="+mn-ea"/>
            </a:endParaRPr>
          </a:p>
        </p:txBody>
      </p:sp>
    </p:spTree>
    <p:extLst>
      <p:ext uri="{BB962C8B-B14F-4D97-AF65-F5344CB8AC3E}">
        <p14:creationId xmlns:p14="http://schemas.microsoft.com/office/powerpoint/2010/main" val="271433470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20009" y="502879"/>
            <a:ext cx="5354457" cy="488253"/>
          </a:xfrm>
        </p:spPr>
        <p:txBody>
          <a:bodyPr/>
          <a:lstStyle/>
          <a:p>
            <a:r>
              <a:rPr lang="ja-JP" altLang="en-US" dirty="0"/>
              <a:t>子宮頸がんの予防手段はあるの？</a:t>
            </a:r>
          </a:p>
        </p:txBody>
      </p:sp>
      <p:sp>
        <p:nvSpPr>
          <p:cNvPr id="90" name="Text Box 4"/>
          <p:cNvSpPr txBox="1">
            <a:spLocks noChangeArrowheads="1"/>
          </p:cNvSpPr>
          <p:nvPr/>
        </p:nvSpPr>
        <p:spPr bwMode="auto">
          <a:xfrm>
            <a:off x="7117794" y="6140213"/>
            <a:ext cx="4821316" cy="52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spAutoFit/>
          </a:bodyPr>
          <a:lstStyle>
            <a:defPPr>
              <a:defRPr lang="ja-JP"/>
            </a:defPPr>
            <a:lvl1pPr>
              <a:defRPr sz="800">
                <a:latin typeface="+mn-ea"/>
                <a:cs typeface="Meiryo UI" panose="020B0604030504040204" pitchFamily="50" charset="-128"/>
              </a:defRPr>
            </a:lvl1pPr>
            <a:lvl2pPr marL="742950" indent="-285750" eaLnBrk="0" hangingPunct="0">
              <a:defRPr>
                <a:latin typeface="Arial" charset="0"/>
                <a:ea typeface="ＭＳ Ｐゴシック" charset="-128"/>
              </a:defRPr>
            </a:lvl2pPr>
            <a:lvl3pPr marL="1143000" indent="-228600" eaLnBrk="0" hangingPunct="0">
              <a:defRPr>
                <a:latin typeface="Arial" charset="0"/>
                <a:ea typeface="ＭＳ Ｐゴシック" charset="-128"/>
              </a:defRPr>
            </a:lvl3pPr>
            <a:lvl4pPr marL="1600200" indent="-228600" eaLnBrk="0" hangingPunct="0">
              <a:defRPr>
                <a:latin typeface="Arial" charset="0"/>
                <a:ea typeface="ＭＳ Ｐゴシック" charset="-128"/>
              </a:defRPr>
            </a:lvl4pPr>
            <a:lvl5pPr marL="2057400" indent="-228600" eaLnBrk="0" hangingPunct="0">
              <a:defRPr>
                <a:latin typeface="Arial" charset="0"/>
                <a:ea typeface="ＭＳ Ｐゴシック" charset="-128"/>
              </a:defRPr>
            </a:lvl5pPr>
            <a:lvl6pPr marL="2514600" indent="-228600" eaLnBrk="0" fontAlgn="base" hangingPunct="0">
              <a:spcBef>
                <a:spcPct val="0"/>
              </a:spcBef>
              <a:spcAft>
                <a:spcPct val="0"/>
              </a:spcAft>
              <a:defRPr>
                <a:latin typeface="Arial" charset="0"/>
                <a:ea typeface="ＭＳ Ｐゴシック" charset="-128"/>
              </a:defRPr>
            </a:lvl6pPr>
            <a:lvl7pPr marL="2971800" indent="-228600" eaLnBrk="0" fontAlgn="base" hangingPunct="0">
              <a:spcBef>
                <a:spcPct val="0"/>
              </a:spcBef>
              <a:spcAft>
                <a:spcPct val="0"/>
              </a:spcAft>
              <a:defRPr>
                <a:latin typeface="Arial" charset="0"/>
                <a:ea typeface="ＭＳ Ｐゴシック" charset="-128"/>
              </a:defRPr>
            </a:lvl7pPr>
            <a:lvl8pPr marL="3429000" indent="-228600" eaLnBrk="0" fontAlgn="base" hangingPunct="0">
              <a:spcBef>
                <a:spcPct val="0"/>
              </a:spcBef>
              <a:spcAft>
                <a:spcPct val="0"/>
              </a:spcAft>
              <a:defRPr>
                <a:latin typeface="Arial" charset="0"/>
                <a:ea typeface="ＭＳ Ｐゴシック" charset="-128"/>
              </a:defRPr>
            </a:lvl8pPr>
            <a:lvl9pPr marL="3886200" indent="-228600" eaLnBrk="0" fontAlgn="base" hangingPunct="0">
              <a:spcBef>
                <a:spcPct val="0"/>
              </a:spcBef>
              <a:spcAft>
                <a:spcPct val="0"/>
              </a:spcAft>
              <a:defRPr>
                <a:latin typeface="Arial" charset="0"/>
                <a:ea typeface="ＭＳ Ｐゴシック" charset="-128"/>
              </a:defRPr>
            </a:lvl9pPr>
          </a:lstStyle>
          <a:p>
            <a:r>
              <a:rPr lang="ja-JP" altLang="en-US"/>
              <a:t>笹川 寿之</a:t>
            </a:r>
            <a:r>
              <a:rPr lang="en-US" altLang="ja-JP"/>
              <a:t>.</a:t>
            </a:r>
            <a:r>
              <a:rPr lang="ja-JP" altLang="en-US"/>
              <a:t> </a:t>
            </a:r>
            <a:r>
              <a:rPr lang="ja-JP" altLang="en-US" dirty="0"/>
              <a:t>臨床</a:t>
            </a:r>
            <a:r>
              <a:rPr lang="ja-JP" altLang="en-US"/>
              <a:t>と微生物</a:t>
            </a:r>
            <a:r>
              <a:rPr lang="en-US" altLang="ja-JP"/>
              <a:t>.</a:t>
            </a:r>
            <a:r>
              <a:rPr lang="ja-JP" altLang="en-US"/>
              <a:t> </a:t>
            </a:r>
            <a:r>
              <a:rPr lang="en-US" altLang="ja-JP"/>
              <a:t>2009; 36: 55-62</a:t>
            </a:r>
            <a:r>
              <a:rPr lang="en-US" altLang="ja-JP" dirty="0"/>
              <a:t>.</a:t>
            </a:r>
            <a:r>
              <a:rPr lang="ja-JP" altLang="en-US" dirty="0"/>
              <a:t> より改変</a:t>
            </a:r>
            <a:endParaRPr lang="en-US" altLang="ja-JP" dirty="0"/>
          </a:p>
          <a:p>
            <a:r>
              <a:rPr lang="ja-JP" altLang="en-US" dirty="0"/>
              <a:t>厚生労働省　子宮頸がん予防ワクチン</a:t>
            </a:r>
            <a:r>
              <a:rPr lang="en-US" altLang="ja-JP" dirty="0"/>
              <a:t>Q&amp;A</a:t>
            </a:r>
          </a:p>
          <a:p>
            <a:r>
              <a:rPr lang="en-US" altLang="ja-JP" dirty="0"/>
              <a:t>http://www.mhlw.go.jp/bunya/kenkou/kekkaku-kansenshou28/qa_shikyukeigan_vaccine</a:t>
            </a:r>
            <a:r>
              <a:rPr lang="en-US" altLang="ja-JP"/>
              <a:t>.html </a:t>
            </a:r>
            <a:br>
              <a:rPr lang="en-US" altLang="ja-JP"/>
            </a:br>
            <a:r>
              <a:rPr lang="en-US" altLang="ja-JP"/>
              <a:t>(Accessed Dec.3. 2019)</a:t>
            </a:r>
            <a:endParaRPr lang="en-US" altLang="ja-JP" dirty="0"/>
          </a:p>
        </p:txBody>
      </p:sp>
      <p:sp>
        <p:nvSpPr>
          <p:cNvPr id="91" name="Rectangle 2"/>
          <p:cNvSpPr>
            <a:spLocks noChangeArrowheads="1"/>
          </p:cNvSpPr>
          <p:nvPr/>
        </p:nvSpPr>
        <p:spPr bwMode="auto">
          <a:xfrm>
            <a:off x="1011677" y="1584014"/>
            <a:ext cx="10285377" cy="42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7971" indent="-287971" eaLnBrk="0" fontAlgn="base" hangingPunct="0">
              <a:lnSpc>
                <a:spcPct val="110000"/>
              </a:lnSpc>
              <a:spcBef>
                <a:spcPts val="600"/>
              </a:spcBef>
              <a:buFont typeface="Wingdings" panose="05000000000000000000" pitchFamily="2" charset="2"/>
              <a:buChar char="l"/>
            </a:pPr>
            <a:r>
              <a:rPr lang="ja-JP" altLang="en-US" sz="2200" dirty="0">
                <a:solidFill>
                  <a:srgbClr val="000000">
                    <a:lumMod val="95000"/>
                    <a:lumOff val="5000"/>
                  </a:srgbClr>
                </a:solidFill>
                <a:latin typeface="+mn-ea"/>
                <a:cs typeface="Meiryo UI" panose="020B0604030504040204" pitchFamily="50" charset="-128"/>
              </a:rPr>
              <a:t>ワクチンによる予防接種と子宮頸がん検診</a:t>
            </a:r>
            <a:r>
              <a:rPr lang="ja-JP" altLang="en-US" sz="2200">
                <a:solidFill>
                  <a:srgbClr val="000000">
                    <a:lumMod val="95000"/>
                    <a:lumOff val="5000"/>
                  </a:srgbClr>
                </a:solidFill>
                <a:latin typeface="+mn-ea"/>
                <a:cs typeface="Meiryo UI" panose="020B0604030504040204" pitchFamily="50" charset="-128"/>
              </a:rPr>
              <a:t>というふたつ</a:t>
            </a:r>
            <a:r>
              <a:rPr lang="ja-JP" altLang="en-US" sz="2200" dirty="0">
                <a:solidFill>
                  <a:srgbClr val="000000">
                    <a:lumMod val="95000"/>
                    <a:lumOff val="5000"/>
                  </a:srgbClr>
                </a:solidFill>
                <a:latin typeface="+mn-ea"/>
                <a:cs typeface="Meiryo UI" panose="020B0604030504040204" pitchFamily="50" charset="-128"/>
              </a:rPr>
              <a:t>の手段が</a:t>
            </a:r>
            <a:r>
              <a:rPr lang="ja-JP" altLang="en-US" sz="2200">
                <a:solidFill>
                  <a:srgbClr val="000000">
                    <a:lumMod val="95000"/>
                    <a:lumOff val="5000"/>
                  </a:srgbClr>
                </a:solidFill>
                <a:latin typeface="+mn-ea"/>
                <a:cs typeface="Meiryo UI" panose="020B0604030504040204" pitchFamily="50" charset="-128"/>
              </a:rPr>
              <a:t>有効です</a:t>
            </a:r>
            <a:r>
              <a:rPr lang="ja-JP" altLang="en-US" sz="2200" spc="-500" baseline="30000">
                <a:solidFill>
                  <a:srgbClr val="000000">
                    <a:lumMod val="95000"/>
                    <a:lumOff val="5000"/>
                  </a:srgbClr>
                </a:solidFill>
                <a:latin typeface="+mn-ea"/>
                <a:cs typeface="Meiryo UI" panose="020B0604030504040204" pitchFamily="50" charset="-128"/>
              </a:rPr>
              <a:t>＊ </a:t>
            </a:r>
            <a:r>
              <a:rPr lang="ja-JP" altLang="en-US" sz="2200" spc="-500">
                <a:solidFill>
                  <a:srgbClr val="000000">
                    <a:lumMod val="95000"/>
                    <a:lumOff val="5000"/>
                  </a:srgbClr>
                </a:solidFill>
                <a:latin typeface="+mn-ea"/>
                <a:cs typeface="Meiryo UI" panose="020B0604030504040204" pitchFamily="50" charset="-128"/>
              </a:rPr>
              <a:t>。</a:t>
            </a:r>
            <a:endParaRPr lang="ja-JP" altLang="en-US" sz="2200" spc="-500" dirty="0">
              <a:solidFill>
                <a:srgbClr val="000000">
                  <a:lumMod val="95000"/>
                  <a:lumOff val="5000"/>
                </a:srgbClr>
              </a:solidFill>
              <a:latin typeface="+mn-ea"/>
              <a:cs typeface="Meiryo UI" panose="020B0604030504040204" pitchFamily="50" charset="-128"/>
            </a:endParaRPr>
          </a:p>
        </p:txBody>
      </p:sp>
      <p:grpSp>
        <p:nvGrpSpPr>
          <p:cNvPr id="3" name="グループ化 2">
            <a:extLst>
              <a:ext uri="{FF2B5EF4-FFF2-40B4-BE49-F238E27FC236}">
                <a16:creationId xmlns:a16="http://schemas.microsoft.com/office/drawing/2014/main" id="{85862E6A-65F8-4D03-A43C-AE72DA2A0159}"/>
              </a:ext>
            </a:extLst>
          </p:cNvPr>
          <p:cNvGrpSpPr/>
          <p:nvPr/>
        </p:nvGrpSpPr>
        <p:grpSpPr>
          <a:xfrm>
            <a:off x="1530879" y="2122047"/>
            <a:ext cx="9099570" cy="4424077"/>
            <a:chOff x="2344888" y="2520000"/>
            <a:chExt cx="7476492" cy="3634960"/>
          </a:xfrm>
        </p:grpSpPr>
        <p:sp>
          <p:nvSpPr>
            <p:cNvPr id="103" name="テキスト ボックス 80"/>
            <p:cNvSpPr txBox="1">
              <a:spLocks noChangeArrowheads="1"/>
            </p:cNvSpPr>
            <p:nvPr/>
          </p:nvSpPr>
          <p:spPr bwMode="auto">
            <a:xfrm>
              <a:off x="2344888" y="5940013"/>
              <a:ext cx="4254424" cy="214947"/>
            </a:xfrm>
            <a:prstGeom prst="rect">
              <a:avLst/>
            </a:prstGeom>
            <a:noFill/>
          </p:spPr>
          <p:txBody>
            <a:bodyPr wrap="none" rtlCol="0">
              <a:spAutoFit/>
            </a:bodyPr>
            <a:lstStyle>
              <a:defPPr>
                <a:defRPr lang="ja-JP"/>
              </a:defPPr>
              <a:lvl1pPr>
                <a:defRPr sz="1000">
                  <a:latin typeface="+mn-ea"/>
                </a:defRPr>
              </a:lvl1pPr>
            </a:lstStyle>
            <a:p>
              <a:r>
                <a:rPr lang="ja-JP" altLang="en-US" sz="1100"/>
                <a:t>＊：</a:t>
              </a:r>
              <a:r>
                <a:rPr lang="ja-JP" altLang="en-US" sz="1100" dirty="0"/>
                <a:t>ワクチンは含有する型に対して有効です。検診は全てのがんを防ぐわけではありません。</a:t>
              </a:r>
              <a:endParaRPr lang="en-US" altLang="ja-JP" sz="1100" dirty="0"/>
            </a:p>
          </p:txBody>
        </p:sp>
        <p:sp>
          <p:nvSpPr>
            <p:cNvPr id="183" name="角丸四角形 182"/>
            <p:cNvSpPr/>
            <p:nvPr/>
          </p:nvSpPr>
          <p:spPr bwMode="auto">
            <a:xfrm>
              <a:off x="6031519" y="4320000"/>
              <a:ext cx="2664000" cy="1368000"/>
            </a:xfrm>
            <a:prstGeom prst="roundRect">
              <a:avLst>
                <a:gd name="adj" fmla="val 8950"/>
              </a:avLst>
            </a:prstGeom>
            <a:noFill/>
            <a:ln w="25400" cap="flat" cmpd="sng" algn="ctr">
              <a:solidFill>
                <a:srgbClr val="D99694"/>
              </a:solidFill>
              <a:prstDash val="solid"/>
            </a:ln>
            <a:effectLst/>
          </p:spPr>
          <p:txBody>
            <a:bodyPr anchor="ctr"/>
            <a:lstStyle/>
            <a:p>
              <a:pPr algn="ctr">
                <a:defRPr/>
              </a:pPr>
              <a:endParaRPr kumimoji="0" lang="ja-JP" altLang="en-US" kern="0">
                <a:solidFill>
                  <a:sysClr val="window" lastClr="FFFFFF"/>
                </a:solidFill>
                <a:latin typeface="+mn-ea"/>
              </a:endParaRPr>
            </a:p>
          </p:txBody>
        </p:sp>
        <p:grpSp>
          <p:nvGrpSpPr>
            <p:cNvPr id="184" name="グループ化 269"/>
            <p:cNvGrpSpPr/>
            <p:nvPr/>
          </p:nvGrpSpPr>
          <p:grpSpPr bwMode="auto">
            <a:xfrm>
              <a:off x="3749694" y="4786190"/>
              <a:ext cx="647535" cy="647519"/>
              <a:chOff x="3383868" y="3789040"/>
              <a:chExt cx="1368152" cy="1368152"/>
            </a:xfrm>
            <a:gradFill>
              <a:gsLst>
                <a:gs pos="0">
                  <a:srgbClr val="00908F"/>
                </a:gs>
                <a:gs pos="100000">
                  <a:srgbClr val="C0504D">
                    <a:lumMod val="60000"/>
                    <a:lumOff val="40000"/>
                  </a:srgbClr>
                </a:gs>
              </a:gsLst>
              <a:lin ang="5400000" scaled="0"/>
            </a:gradFill>
          </p:grpSpPr>
          <p:sp>
            <p:nvSpPr>
              <p:cNvPr id="185" name="角丸四角形 184"/>
              <p:cNvSpPr/>
              <p:nvPr/>
            </p:nvSpPr>
            <p:spPr>
              <a:xfrm>
                <a:off x="3383868" y="3789040"/>
                <a:ext cx="1368152" cy="1368152"/>
              </a:xfrm>
              <a:prstGeom prst="roundRect">
                <a:avLst/>
              </a:prstGeom>
              <a:grpFill/>
              <a:ln w="25400" cap="flat" cmpd="sng" algn="ctr">
                <a:no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86" name="左大かっこ 185"/>
              <p:cNvSpPr/>
              <p:nvPr/>
            </p:nvSpPr>
            <p:spPr>
              <a:xfrm rot="16200000">
                <a:off x="4013939" y="4356078"/>
                <a:ext cx="108012" cy="830506"/>
              </a:xfrm>
              <a:prstGeom prst="leftBracket">
                <a:avLst>
                  <a:gd name="adj" fmla="val 68067"/>
                </a:avLst>
              </a:prstGeom>
              <a:grp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sp>
            <p:nvSpPr>
              <p:cNvPr id="187" name="円/楕円 186"/>
              <p:cNvSpPr/>
              <p:nvPr/>
            </p:nvSpPr>
            <p:spPr>
              <a:xfrm>
                <a:off x="3725086" y="4239815"/>
                <a:ext cx="114442" cy="114442"/>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88" name="円/楕円 187"/>
              <p:cNvSpPr/>
              <p:nvPr/>
            </p:nvSpPr>
            <p:spPr>
              <a:xfrm>
                <a:off x="4330442" y="4239815"/>
                <a:ext cx="114442" cy="114442"/>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grpSp>
        <p:grpSp>
          <p:nvGrpSpPr>
            <p:cNvPr id="189" name="グループ化 51"/>
            <p:cNvGrpSpPr>
              <a:grpSpLocks/>
            </p:cNvGrpSpPr>
            <p:nvPr/>
          </p:nvGrpSpPr>
          <p:grpSpPr bwMode="auto">
            <a:xfrm>
              <a:off x="6326419" y="4751964"/>
              <a:ext cx="715963" cy="715944"/>
              <a:chOff x="5076056" y="3672349"/>
              <a:chExt cx="1512168" cy="1512168"/>
            </a:xfrm>
          </p:grpSpPr>
          <p:sp>
            <p:nvSpPr>
              <p:cNvPr id="190" name="星 8 189"/>
              <p:cNvSpPr/>
              <p:nvPr/>
            </p:nvSpPr>
            <p:spPr>
              <a:xfrm>
                <a:off x="5077526" y="3670708"/>
                <a:ext cx="1512170" cy="1512206"/>
              </a:xfrm>
              <a:prstGeom prst="star8">
                <a:avLst>
                  <a:gd name="adj" fmla="val 42149"/>
                </a:avLst>
              </a:prstGeom>
              <a:solidFill>
                <a:srgbClr val="C0504D">
                  <a:lumMod val="60000"/>
                  <a:lumOff val="40000"/>
                </a:srgbClr>
              </a:solidFill>
              <a:ln w="25400" cap="flat" cmpd="sng" algn="ctr">
                <a:noFill/>
                <a:prstDash val="solid"/>
              </a:ln>
              <a:effectLst/>
            </p:spPr>
            <p:txBody>
              <a:bodyPr anchor="ctr"/>
              <a:lstStyle/>
              <a:p>
                <a:pPr algn="ctr">
                  <a:defRPr/>
                </a:pPr>
                <a:endParaRPr kumimoji="0" lang="ja-JP" altLang="en-US" kern="0">
                  <a:solidFill>
                    <a:sysClr val="window" lastClr="FFFFFF"/>
                  </a:solidFill>
                  <a:latin typeface="+mn-ea"/>
                </a:endParaRPr>
              </a:p>
            </p:txBody>
          </p:sp>
          <p:cxnSp>
            <p:nvCxnSpPr>
              <p:cNvPr id="191" name="直線コネクタ 340"/>
              <p:cNvCxnSpPr>
                <a:cxnSpLocks noChangeShapeType="1"/>
              </p:cNvCxnSpPr>
              <p:nvPr/>
            </p:nvCxnSpPr>
            <p:spPr bwMode="auto">
              <a:xfrm>
                <a:off x="5528700" y="4718460"/>
                <a:ext cx="606880" cy="0"/>
              </a:xfrm>
              <a:prstGeom prst="line">
                <a:avLst/>
              </a:prstGeom>
              <a:noFill/>
              <a:ln w="38100" cap="rnd" algn="ctr">
                <a:solidFill>
                  <a:srgbClr val="FFFFFF"/>
                </a:solidFill>
                <a:round/>
                <a:headEnd/>
                <a:tailEnd/>
              </a:ln>
              <a:extLst>
                <a:ext uri="{909E8E84-426E-40DD-AFC4-6F175D3DCCD1}">
                  <a14:hiddenFill xmlns:a14="http://schemas.microsoft.com/office/drawing/2010/main">
                    <a:noFill/>
                  </a14:hiddenFill>
                </a:ext>
              </a:extLst>
            </p:spPr>
          </p:cxnSp>
          <p:grpSp>
            <p:nvGrpSpPr>
              <p:cNvPr id="192" name="グループ化 31"/>
              <p:cNvGrpSpPr>
                <a:grpSpLocks/>
              </p:cNvGrpSpPr>
              <p:nvPr/>
            </p:nvGrpSpPr>
            <p:grpSpPr bwMode="auto">
              <a:xfrm>
                <a:off x="5443997" y="4149038"/>
                <a:ext cx="776286" cy="279395"/>
                <a:chOff x="5446384" y="4149038"/>
                <a:chExt cx="776286" cy="279395"/>
              </a:xfrm>
            </p:grpSpPr>
            <p:sp>
              <p:nvSpPr>
                <p:cNvPr id="193" name="フリーフォーム 192"/>
                <p:cNvSpPr/>
                <p:nvPr/>
              </p:nvSpPr>
              <p:spPr>
                <a:xfrm>
                  <a:off x="5495676" y="4099893"/>
                  <a:ext cx="251470" cy="345359"/>
                </a:xfrm>
                <a:custGeom>
                  <a:avLst/>
                  <a:gdLst>
                    <a:gd name="connsiteX0" fmla="*/ 0 w 1455088"/>
                    <a:gd name="connsiteY0" fmla="*/ 0 h 1423284"/>
                    <a:gd name="connsiteX1" fmla="*/ 1455088 w 1455088"/>
                    <a:gd name="connsiteY1" fmla="*/ 723569 h 1423284"/>
                    <a:gd name="connsiteX2" fmla="*/ 15902 w 1455088"/>
                    <a:gd name="connsiteY2" fmla="*/ 1423284 h 1423284"/>
                  </a:gdLst>
                  <a:ah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sp>
              <p:nvSpPr>
                <p:cNvPr id="194" name="フリーフォーム 193"/>
                <p:cNvSpPr/>
                <p:nvPr/>
              </p:nvSpPr>
              <p:spPr>
                <a:xfrm flipH="1">
                  <a:off x="5938262" y="4099893"/>
                  <a:ext cx="285000" cy="345359"/>
                </a:xfrm>
                <a:custGeom>
                  <a:avLst/>
                  <a:gdLst>
                    <a:gd name="connsiteX0" fmla="*/ 0 w 1455088"/>
                    <a:gd name="connsiteY0" fmla="*/ 0 h 1423284"/>
                    <a:gd name="connsiteX1" fmla="*/ 1455088 w 1455088"/>
                    <a:gd name="connsiteY1" fmla="*/ 723569 h 1423284"/>
                    <a:gd name="connsiteX2" fmla="*/ 15902 w 1455088"/>
                    <a:gd name="connsiteY2" fmla="*/ 1423284 h 1423284"/>
                  </a:gdLst>
                  <a:ah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grpSp>
        <p:grpSp>
          <p:nvGrpSpPr>
            <p:cNvPr id="195" name="グループ化 50"/>
            <p:cNvGrpSpPr>
              <a:grpSpLocks/>
            </p:cNvGrpSpPr>
            <p:nvPr/>
          </p:nvGrpSpPr>
          <p:grpSpPr bwMode="auto">
            <a:xfrm>
              <a:off x="7684722" y="4751964"/>
              <a:ext cx="714375" cy="715944"/>
              <a:chOff x="6740624" y="3650582"/>
              <a:chExt cx="1512168" cy="1512168"/>
            </a:xfrm>
          </p:grpSpPr>
          <p:sp>
            <p:nvSpPr>
              <p:cNvPr id="196" name="星 16 195"/>
              <p:cNvSpPr/>
              <p:nvPr/>
            </p:nvSpPr>
            <p:spPr>
              <a:xfrm>
                <a:off x="6738945" y="3648941"/>
                <a:ext cx="1512168" cy="1512206"/>
              </a:xfrm>
              <a:prstGeom prst="star16">
                <a:avLst>
                  <a:gd name="adj" fmla="val 44861"/>
                </a:avLst>
              </a:prstGeom>
              <a:solidFill>
                <a:srgbClr val="C0504D">
                  <a:lumMod val="60000"/>
                  <a:lumOff val="40000"/>
                </a:srgbClr>
              </a:solidFill>
              <a:ln w="25400" cap="flat" cmpd="sng" algn="ctr">
                <a:noFill/>
                <a:prstDash val="solid"/>
              </a:ln>
              <a:effectLst/>
            </p:spPr>
            <p:txBody>
              <a:bodyPr anchor="ctr"/>
              <a:lstStyle/>
              <a:p>
                <a:pPr algn="ctr">
                  <a:defRPr/>
                </a:pPr>
                <a:endParaRPr kumimoji="0" lang="ja-JP" altLang="en-US" kern="0">
                  <a:solidFill>
                    <a:sysClr val="window" lastClr="FFFFFF"/>
                  </a:solidFill>
                  <a:latin typeface="+mn-ea"/>
                </a:endParaRPr>
              </a:p>
            </p:txBody>
          </p:sp>
          <p:grpSp>
            <p:nvGrpSpPr>
              <p:cNvPr id="197" name="グループ化 40"/>
              <p:cNvGrpSpPr>
                <a:grpSpLocks/>
              </p:cNvGrpSpPr>
              <p:nvPr/>
            </p:nvGrpSpPr>
            <p:grpSpPr bwMode="auto">
              <a:xfrm>
                <a:off x="7108565" y="4127271"/>
                <a:ext cx="776286" cy="279395"/>
                <a:chOff x="5446384" y="4149038"/>
                <a:chExt cx="776286" cy="279395"/>
              </a:xfrm>
            </p:grpSpPr>
            <p:sp>
              <p:nvSpPr>
                <p:cNvPr id="199" name="フリーフォーム 198"/>
                <p:cNvSpPr/>
                <p:nvPr/>
              </p:nvSpPr>
              <p:spPr>
                <a:xfrm>
                  <a:off x="5395998" y="4099893"/>
                  <a:ext cx="285633" cy="345359"/>
                </a:xfrm>
                <a:custGeom>
                  <a:avLst/>
                  <a:gdLst>
                    <a:gd name="connsiteX0" fmla="*/ 0 w 1455088"/>
                    <a:gd name="connsiteY0" fmla="*/ 0 h 1423284"/>
                    <a:gd name="connsiteX1" fmla="*/ 1455088 w 1455088"/>
                    <a:gd name="connsiteY1" fmla="*/ 723569 h 1423284"/>
                    <a:gd name="connsiteX2" fmla="*/ 15902 w 1455088"/>
                    <a:gd name="connsiteY2" fmla="*/ 1423284 h 1423284"/>
                  </a:gdLst>
                  <a:ah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sp>
              <p:nvSpPr>
                <p:cNvPr id="200" name="フリーフォーム 199"/>
                <p:cNvSpPr/>
                <p:nvPr/>
              </p:nvSpPr>
              <p:spPr>
                <a:xfrm flipH="1">
                  <a:off x="5937020" y="4099893"/>
                  <a:ext cx="285631" cy="345359"/>
                </a:xfrm>
                <a:custGeom>
                  <a:avLst/>
                  <a:gdLst>
                    <a:gd name="connsiteX0" fmla="*/ 0 w 1455088"/>
                    <a:gd name="connsiteY0" fmla="*/ 0 h 1423284"/>
                    <a:gd name="connsiteX1" fmla="*/ 1455088 w 1455088"/>
                    <a:gd name="connsiteY1" fmla="*/ 723569 h 1423284"/>
                    <a:gd name="connsiteX2" fmla="*/ 15902 w 1455088"/>
                    <a:gd name="connsiteY2" fmla="*/ 1423284 h 1423284"/>
                  </a:gdLst>
                  <a:ah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sp>
            <p:nvSpPr>
              <p:cNvPr id="198" name="フリーフォーム 197"/>
              <p:cNvSpPr/>
              <p:nvPr/>
            </p:nvSpPr>
            <p:spPr>
              <a:xfrm>
                <a:off x="7246361" y="4644784"/>
                <a:ext cx="497335" cy="124062"/>
              </a:xfrm>
              <a:custGeom>
                <a:avLst/>
                <a:gdLst>
                  <a:gd name="connsiteX0" fmla="*/ 0 w 2886324"/>
                  <a:gd name="connsiteY0" fmla="*/ 707666 h 715617"/>
                  <a:gd name="connsiteX1" fmla="*/ 1431235 w 2886324"/>
                  <a:gd name="connsiteY1" fmla="*/ 0 h 715617"/>
                  <a:gd name="connsiteX2" fmla="*/ 2886324 w 2886324"/>
                  <a:gd name="connsiteY2" fmla="*/ 715617 h 715617"/>
                </a:gdLst>
                <a:ahLst/>
                <a:cxnLst>
                  <a:cxn ang="0">
                    <a:pos x="connsiteX0" y="connsiteY0"/>
                  </a:cxn>
                  <a:cxn ang="0">
                    <a:pos x="connsiteX1" y="connsiteY1"/>
                  </a:cxn>
                  <a:cxn ang="0">
                    <a:pos x="connsiteX2" y="connsiteY2"/>
                  </a:cxn>
                </a:cxnLst>
                <a:rect l="l" t="t" r="r" b="b"/>
                <a:pathLst>
                  <a:path w="2886324" h="715617">
                    <a:moveTo>
                      <a:pt x="0" y="707666"/>
                    </a:moveTo>
                    <a:lnTo>
                      <a:pt x="1431235" y="0"/>
                    </a:lnTo>
                    <a:lnTo>
                      <a:pt x="2886324" y="715617"/>
                    </a:lnTo>
                  </a:path>
                </a:pathLst>
              </a:cu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grpSp>
          <p:nvGrpSpPr>
            <p:cNvPr id="201" name="グループ化 49"/>
            <p:cNvGrpSpPr>
              <a:grpSpLocks/>
            </p:cNvGrpSpPr>
            <p:nvPr/>
          </p:nvGrpSpPr>
          <p:grpSpPr bwMode="auto">
            <a:xfrm>
              <a:off x="9039839" y="4724200"/>
              <a:ext cx="769939" cy="771505"/>
              <a:chOff x="4572000" y="5113287"/>
              <a:chExt cx="1628081" cy="1628081"/>
            </a:xfrm>
          </p:grpSpPr>
          <p:sp>
            <p:nvSpPr>
              <p:cNvPr id="202" name="星 16 201"/>
              <p:cNvSpPr/>
              <p:nvPr/>
            </p:nvSpPr>
            <p:spPr>
              <a:xfrm>
                <a:off x="4572000" y="5113321"/>
                <a:ext cx="1628079" cy="1628125"/>
              </a:xfrm>
              <a:prstGeom prst="star16">
                <a:avLst>
                  <a:gd name="adj" fmla="val 38025"/>
                </a:avLst>
              </a:prstGeom>
              <a:solidFill>
                <a:srgbClr val="C00000"/>
              </a:solidFill>
              <a:ln w="25400" cap="flat" cmpd="sng" algn="ctr">
                <a:noFill/>
                <a:prstDash val="solid"/>
              </a:ln>
              <a:effectLst/>
            </p:spPr>
            <p:txBody>
              <a:bodyPr anchor="ctr"/>
              <a:lstStyle/>
              <a:p>
                <a:pPr algn="ctr">
                  <a:defRPr/>
                </a:pPr>
                <a:endParaRPr kumimoji="0" lang="ja-JP" altLang="en-US" kern="0">
                  <a:solidFill>
                    <a:sysClr val="window" lastClr="FFFFFF"/>
                  </a:solidFill>
                  <a:latin typeface="+mn-ea"/>
                </a:endParaRPr>
              </a:p>
            </p:txBody>
          </p:sp>
          <p:grpSp>
            <p:nvGrpSpPr>
              <p:cNvPr id="203" name="グループ化 45"/>
              <p:cNvGrpSpPr>
                <a:grpSpLocks/>
              </p:cNvGrpSpPr>
              <p:nvPr/>
            </p:nvGrpSpPr>
            <p:grpSpPr bwMode="auto">
              <a:xfrm>
                <a:off x="4997897" y="5633881"/>
                <a:ext cx="776286" cy="279395"/>
                <a:chOff x="5446384" y="4149038"/>
                <a:chExt cx="776286" cy="279395"/>
              </a:xfrm>
            </p:grpSpPr>
            <p:sp>
              <p:nvSpPr>
                <p:cNvPr id="205" name="フリーフォーム 204"/>
                <p:cNvSpPr/>
                <p:nvPr/>
              </p:nvSpPr>
              <p:spPr>
                <a:xfrm>
                  <a:off x="5446807" y="4147736"/>
                  <a:ext cx="285335" cy="281404"/>
                </a:xfrm>
                <a:custGeom>
                  <a:avLst/>
                  <a:gdLst>
                    <a:gd name="connsiteX0" fmla="*/ 0 w 1455088"/>
                    <a:gd name="connsiteY0" fmla="*/ 0 h 1423284"/>
                    <a:gd name="connsiteX1" fmla="*/ 1455088 w 1455088"/>
                    <a:gd name="connsiteY1" fmla="*/ 723569 h 1423284"/>
                    <a:gd name="connsiteX2" fmla="*/ 15902 w 1455088"/>
                    <a:gd name="connsiteY2" fmla="*/ 1423284 h 1423284"/>
                  </a:gdLst>
                  <a:ah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sp>
              <p:nvSpPr>
                <p:cNvPr id="206" name="フリーフォーム 205"/>
                <p:cNvSpPr/>
                <p:nvPr/>
              </p:nvSpPr>
              <p:spPr>
                <a:xfrm flipH="1">
                  <a:off x="5936910" y="4147736"/>
                  <a:ext cx="285335" cy="281404"/>
                </a:xfrm>
                <a:custGeom>
                  <a:avLst/>
                  <a:gdLst>
                    <a:gd name="connsiteX0" fmla="*/ 0 w 1455088"/>
                    <a:gd name="connsiteY0" fmla="*/ 0 h 1423284"/>
                    <a:gd name="connsiteX1" fmla="*/ 1455088 w 1455088"/>
                    <a:gd name="connsiteY1" fmla="*/ 723569 h 1423284"/>
                    <a:gd name="connsiteX2" fmla="*/ 15902 w 1455088"/>
                    <a:gd name="connsiteY2" fmla="*/ 1423284 h 1423284"/>
                  </a:gdLst>
                  <a:ah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sp>
            <p:nvSpPr>
              <p:cNvPr id="204" name="フリーフォーム 203"/>
              <p:cNvSpPr/>
              <p:nvPr/>
            </p:nvSpPr>
            <p:spPr>
              <a:xfrm>
                <a:off x="5135953" y="6155188"/>
                <a:ext cx="500172" cy="123951"/>
              </a:xfrm>
              <a:custGeom>
                <a:avLst/>
                <a:gdLst>
                  <a:gd name="connsiteX0" fmla="*/ 0 w 2886324"/>
                  <a:gd name="connsiteY0" fmla="*/ 707666 h 715617"/>
                  <a:gd name="connsiteX1" fmla="*/ 1431235 w 2886324"/>
                  <a:gd name="connsiteY1" fmla="*/ 0 h 715617"/>
                  <a:gd name="connsiteX2" fmla="*/ 2886324 w 2886324"/>
                  <a:gd name="connsiteY2" fmla="*/ 715617 h 715617"/>
                </a:gdLst>
                <a:ahLst/>
                <a:cxnLst>
                  <a:cxn ang="0">
                    <a:pos x="connsiteX0" y="connsiteY0"/>
                  </a:cxn>
                  <a:cxn ang="0">
                    <a:pos x="connsiteX1" y="connsiteY1"/>
                  </a:cxn>
                  <a:cxn ang="0">
                    <a:pos x="connsiteX2" y="connsiteY2"/>
                  </a:cxn>
                </a:cxnLst>
                <a:rect l="l" t="t" r="r" b="b"/>
                <a:pathLst>
                  <a:path w="2886324" h="715617">
                    <a:moveTo>
                      <a:pt x="0" y="707666"/>
                    </a:moveTo>
                    <a:lnTo>
                      <a:pt x="1431235" y="0"/>
                    </a:lnTo>
                    <a:lnTo>
                      <a:pt x="2886324" y="715617"/>
                    </a:lnTo>
                  </a:path>
                </a:pathLst>
              </a:cu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grpSp>
          <p:nvGrpSpPr>
            <p:cNvPr id="207" name="グループ化 62"/>
            <p:cNvGrpSpPr>
              <a:grpSpLocks/>
            </p:cNvGrpSpPr>
            <p:nvPr/>
          </p:nvGrpSpPr>
          <p:grpSpPr bwMode="auto">
            <a:xfrm>
              <a:off x="5037963" y="4786888"/>
              <a:ext cx="647700" cy="646096"/>
              <a:chOff x="143508" y="3498690"/>
              <a:chExt cx="1368152" cy="1368152"/>
            </a:xfrm>
          </p:grpSpPr>
          <p:grpSp>
            <p:nvGrpSpPr>
              <p:cNvPr id="208" name="グループ化 55"/>
              <p:cNvGrpSpPr>
                <a:grpSpLocks/>
              </p:cNvGrpSpPr>
              <p:nvPr/>
            </p:nvGrpSpPr>
            <p:grpSpPr bwMode="auto">
              <a:xfrm>
                <a:off x="143508" y="3498690"/>
                <a:ext cx="1368152" cy="1368152"/>
                <a:chOff x="3383868" y="3789040"/>
                <a:chExt cx="1368152" cy="1368152"/>
              </a:xfrm>
            </p:grpSpPr>
            <p:sp>
              <p:nvSpPr>
                <p:cNvPr id="210" name="角丸四角形 209"/>
                <p:cNvSpPr/>
                <p:nvPr/>
              </p:nvSpPr>
              <p:spPr>
                <a:xfrm>
                  <a:off x="3383456" y="3787397"/>
                  <a:ext cx="1368152" cy="1368186"/>
                </a:xfrm>
                <a:prstGeom prst="roundRect">
                  <a:avLst/>
                </a:prstGeom>
                <a:solidFill>
                  <a:srgbClr val="C0504D">
                    <a:lumMod val="60000"/>
                    <a:lumOff val="40000"/>
                  </a:srgbClr>
                </a:solidFill>
                <a:ln w="25400" cap="flat" cmpd="sng" algn="ctr">
                  <a:no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211" name="円/楕円 210"/>
                <p:cNvSpPr/>
                <p:nvPr/>
              </p:nvSpPr>
              <p:spPr>
                <a:xfrm>
                  <a:off x="3725494" y="4237856"/>
                  <a:ext cx="114013" cy="114296"/>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212" name="円/楕円 211"/>
                <p:cNvSpPr/>
                <p:nvPr/>
              </p:nvSpPr>
              <p:spPr>
                <a:xfrm>
                  <a:off x="4329091" y="4237856"/>
                  <a:ext cx="114013" cy="114296"/>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grpSp>
          <p:cxnSp>
            <p:nvCxnSpPr>
              <p:cNvPr id="209" name="直線コネクタ 325"/>
              <p:cNvCxnSpPr>
                <a:cxnSpLocks noChangeShapeType="1"/>
              </p:cNvCxnSpPr>
              <p:nvPr/>
            </p:nvCxnSpPr>
            <p:spPr bwMode="auto">
              <a:xfrm>
                <a:off x="525786" y="4537410"/>
                <a:ext cx="603596" cy="0"/>
              </a:xfrm>
              <a:prstGeom prst="line">
                <a:avLst/>
              </a:prstGeom>
              <a:noFill/>
              <a:ln w="38100" cap="rnd" algn="ctr">
                <a:solidFill>
                  <a:srgbClr val="FFFFFF"/>
                </a:solidFill>
                <a:round/>
                <a:headEnd/>
                <a:tailEnd/>
              </a:ln>
              <a:extLst>
                <a:ext uri="{909E8E84-426E-40DD-AFC4-6F175D3DCCD1}">
                  <a14:hiddenFill xmlns:a14="http://schemas.microsoft.com/office/drawing/2010/main">
                    <a:noFill/>
                  </a14:hiddenFill>
                </a:ext>
              </a:extLst>
            </p:spPr>
          </p:cxnSp>
        </p:grpSp>
        <p:grpSp>
          <p:nvGrpSpPr>
            <p:cNvPr id="213" name="グループ化 66"/>
            <p:cNvGrpSpPr>
              <a:grpSpLocks/>
            </p:cNvGrpSpPr>
            <p:nvPr/>
          </p:nvGrpSpPr>
          <p:grpSpPr bwMode="auto">
            <a:xfrm>
              <a:off x="2461231" y="4786888"/>
              <a:ext cx="647700" cy="646096"/>
              <a:chOff x="1835696" y="4385118"/>
              <a:chExt cx="772074" cy="772074"/>
            </a:xfrm>
          </p:grpSpPr>
          <p:grpSp>
            <p:nvGrpSpPr>
              <p:cNvPr id="214" name="グループ化 52"/>
              <p:cNvGrpSpPr>
                <a:grpSpLocks/>
              </p:cNvGrpSpPr>
              <p:nvPr/>
            </p:nvGrpSpPr>
            <p:grpSpPr bwMode="auto">
              <a:xfrm>
                <a:off x="1835696" y="4385118"/>
                <a:ext cx="772074" cy="772074"/>
                <a:chOff x="1835696" y="3789040"/>
                <a:chExt cx="1368152" cy="1368152"/>
              </a:xfrm>
            </p:grpSpPr>
            <p:sp>
              <p:nvSpPr>
                <p:cNvPr id="217" name="角丸四角形 216"/>
                <p:cNvSpPr/>
                <p:nvPr/>
              </p:nvSpPr>
              <p:spPr>
                <a:xfrm>
                  <a:off x="1835696" y="3787397"/>
                  <a:ext cx="1368152" cy="1368186"/>
                </a:xfrm>
                <a:prstGeom prst="roundRect">
                  <a:avLst/>
                </a:prstGeom>
                <a:solidFill>
                  <a:srgbClr val="00908F"/>
                </a:solidFill>
                <a:ln w="25400" cap="flat" cmpd="sng" algn="ctr">
                  <a:no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218" name="左大かっこ 217"/>
                <p:cNvSpPr/>
                <p:nvPr/>
              </p:nvSpPr>
              <p:spPr>
                <a:xfrm rot="16200000">
                  <a:off x="2465986" y="4353184"/>
                  <a:ext cx="107572" cy="831622"/>
                </a:xfrm>
                <a:prstGeom prst="leftBracket">
                  <a:avLst>
                    <a:gd name="adj" fmla="val 68067"/>
                  </a:avLst>
                </a:pr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sp>
            <p:nvSpPr>
              <p:cNvPr id="215" name="左大かっこ 214"/>
              <p:cNvSpPr/>
              <p:nvPr/>
            </p:nvSpPr>
            <p:spPr>
              <a:xfrm rot="5400000" flipV="1">
                <a:off x="1983160" y="4574127"/>
                <a:ext cx="111925" cy="187341"/>
              </a:xfrm>
              <a:prstGeom prst="leftBracket">
                <a:avLst>
                  <a:gd name="adj" fmla="val 384452"/>
                </a:avLst>
              </a:prstGeom>
              <a:noFill/>
              <a:ln w="28575"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sp>
            <p:nvSpPr>
              <p:cNvPr id="216" name="左大かっこ 215"/>
              <p:cNvSpPr/>
              <p:nvPr/>
            </p:nvSpPr>
            <p:spPr>
              <a:xfrm rot="5400000" flipV="1">
                <a:off x="2334189" y="4575072"/>
                <a:ext cx="111925" cy="185449"/>
              </a:xfrm>
              <a:prstGeom prst="leftBracket">
                <a:avLst>
                  <a:gd name="adj" fmla="val 384452"/>
                </a:avLst>
              </a:prstGeom>
              <a:noFill/>
              <a:ln w="28575"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sp>
          <p:nvSpPr>
            <p:cNvPr id="219" name="右矢印 218"/>
            <p:cNvSpPr/>
            <p:nvPr/>
          </p:nvSpPr>
          <p:spPr bwMode="auto">
            <a:xfrm>
              <a:off x="3213405" y="4992936"/>
              <a:ext cx="431800" cy="234000"/>
            </a:xfrm>
            <a:prstGeom prst="rightArrow">
              <a:avLst>
                <a:gd name="adj1" fmla="val 50000"/>
                <a:gd name="adj2" fmla="val 86973"/>
              </a:avLst>
            </a:prstGeom>
            <a:solidFill>
              <a:srgbClr val="00908F"/>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224" name="右矢印 223"/>
            <p:cNvSpPr/>
            <p:nvPr/>
          </p:nvSpPr>
          <p:spPr bwMode="auto">
            <a:xfrm>
              <a:off x="4501688" y="4992936"/>
              <a:ext cx="431800" cy="234000"/>
            </a:xfrm>
            <a:prstGeom prst="rightArrow">
              <a:avLst>
                <a:gd name="adj1" fmla="val 50000"/>
                <a:gd name="adj2" fmla="val 86973"/>
              </a:avLst>
            </a:prstGeom>
            <a:solidFill>
              <a:srgbClr val="C0504D">
                <a:lumMod val="60000"/>
                <a:lumOff val="40000"/>
              </a:srgbClr>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225" name="右矢印 224"/>
            <p:cNvSpPr/>
            <p:nvPr/>
          </p:nvSpPr>
          <p:spPr bwMode="auto">
            <a:xfrm>
              <a:off x="8467457" y="4992936"/>
              <a:ext cx="504000" cy="234000"/>
            </a:xfrm>
            <a:prstGeom prst="rightArrow">
              <a:avLst>
                <a:gd name="adj1" fmla="val 50000"/>
                <a:gd name="adj2" fmla="val 86973"/>
              </a:avLst>
            </a:prstGeom>
            <a:solidFill>
              <a:srgbClr val="C00000"/>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grpSp>
          <p:nvGrpSpPr>
            <p:cNvPr id="226" name="グループ化 225"/>
            <p:cNvGrpSpPr/>
            <p:nvPr/>
          </p:nvGrpSpPr>
          <p:grpSpPr>
            <a:xfrm>
              <a:off x="7146859" y="4845308"/>
              <a:ext cx="433387" cy="529275"/>
              <a:chOff x="5633190" y="3769614"/>
              <a:chExt cx="433387" cy="529274"/>
            </a:xfrm>
            <a:solidFill>
              <a:schemeClr val="accent2"/>
            </a:solidFill>
          </p:grpSpPr>
          <p:sp>
            <p:nvSpPr>
              <p:cNvPr id="227" name="右矢印 226"/>
              <p:cNvSpPr/>
              <p:nvPr/>
            </p:nvSpPr>
            <p:spPr bwMode="auto">
              <a:xfrm>
                <a:off x="5633190" y="3769614"/>
                <a:ext cx="433387" cy="234000"/>
              </a:xfrm>
              <a:prstGeom prst="rightArrow">
                <a:avLst>
                  <a:gd name="adj1" fmla="val 50000"/>
                  <a:gd name="adj2" fmla="val 86973"/>
                </a:avLst>
              </a:prstGeom>
              <a:grp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228" name="右矢印 227"/>
              <p:cNvSpPr/>
              <p:nvPr/>
            </p:nvSpPr>
            <p:spPr bwMode="auto">
              <a:xfrm flipH="1">
                <a:off x="5634777" y="4064888"/>
                <a:ext cx="430213" cy="234000"/>
              </a:xfrm>
              <a:prstGeom prst="rightArrow">
                <a:avLst>
                  <a:gd name="adj1" fmla="val 50000"/>
                  <a:gd name="adj2" fmla="val 86973"/>
                </a:avLst>
              </a:prstGeom>
              <a:grp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grpSp>
        <p:grpSp>
          <p:nvGrpSpPr>
            <p:cNvPr id="229" name="グループ化 228"/>
            <p:cNvGrpSpPr/>
            <p:nvPr/>
          </p:nvGrpSpPr>
          <p:grpSpPr>
            <a:xfrm>
              <a:off x="5782615" y="4846109"/>
              <a:ext cx="504000" cy="527687"/>
              <a:chOff x="4275190" y="3769613"/>
              <a:chExt cx="504000" cy="527687"/>
            </a:xfrm>
          </p:grpSpPr>
          <p:sp>
            <p:nvSpPr>
              <p:cNvPr id="230" name="右矢印 229"/>
              <p:cNvSpPr/>
              <p:nvPr/>
            </p:nvSpPr>
            <p:spPr bwMode="auto">
              <a:xfrm>
                <a:off x="4275190" y="3769613"/>
                <a:ext cx="504000" cy="234000"/>
              </a:xfrm>
              <a:prstGeom prst="rightArrow">
                <a:avLst>
                  <a:gd name="adj1" fmla="val 50000"/>
                  <a:gd name="adj2" fmla="val 86973"/>
                </a:avLst>
              </a:prstGeom>
              <a:solidFill>
                <a:schemeClr val="accent2"/>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231" name="右矢印 230"/>
              <p:cNvSpPr/>
              <p:nvPr/>
            </p:nvSpPr>
            <p:spPr bwMode="auto">
              <a:xfrm flipH="1">
                <a:off x="4275190" y="4063300"/>
                <a:ext cx="504000" cy="234000"/>
              </a:xfrm>
              <a:prstGeom prst="rightArrow">
                <a:avLst>
                  <a:gd name="adj1" fmla="val 50000"/>
                  <a:gd name="adj2" fmla="val 86973"/>
                </a:avLst>
              </a:prstGeom>
              <a:solidFill>
                <a:srgbClr val="C0504D">
                  <a:lumMod val="60000"/>
                  <a:lumOff val="40000"/>
                </a:srgbClr>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grpSp>
        <p:sp>
          <p:nvSpPr>
            <p:cNvPr id="232" name="テキスト ボックス 79"/>
            <p:cNvSpPr txBox="1">
              <a:spLocks noChangeArrowheads="1"/>
            </p:cNvSpPr>
            <p:nvPr/>
          </p:nvSpPr>
          <p:spPr bwMode="auto">
            <a:xfrm>
              <a:off x="2372059" y="5470340"/>
              <a:ext cx="826071" cy="278167"/>
            </a:xfrm>
            <a:prstGeom prst="rect">
              <a:avLst/>
            </a:prstGeom>
            <a:noFill/>
            <a:ln>
              <a:noFill/>
            </a:ln>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defRPr/>
              </a:pPr>
              <a:r>
                <a:rPr lang="ja-JP" altLang="en-US" sz="1600" b="1" kern="0" dirty="0">
                  <a:solidFill>
                    <a:srgbClr val="00908F"/>
                  </a:solidFill>
                  <a:latin typeface="+mn-ea"/>
                  <a:ea typeface="+mn-ea"/>
                </a:rPr>
                <a:t>正常細胞</a:t>
              </a:r>
            </a:p>
          </p:txBody>
        </p:sp>
        <p:sp>
          <p:nvSpPr>
            <p:cNvPr id="233" name="テキスト ボックス 80"/>
            <p:cNvSpPr txBox="1">
              <a:spLocks noChangeArrowheads="1"/>
            </p:cNvSpPr>
            <p:nvPr/>
          </p:nvSpPr>
          <p:spPr bwMode="auto">
            <a:xfrm>
              <a:off x="3638425" y="4320016"/>
              <a:ext cx="860315" cy="429894"/>
            </a:xfrm>
            <a:prstGeom prst="rect">
              <a:avLst/>
            </a:prstGeom>
            <a:noFill/>
            <a:ln>
              <a:noFill/>
            </a:ln>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defRPr/>
              </a:pPr>
              <a:r>
                <a:rPr lang="ja-JP" altLang="en-US" sz="1400" kern="0" dirty="0">
                  <a:solidFill>
                    <a:sysClr val="windowText" lastClr="000000"/>
                  </a:solidFill>
                  <a:latin typeface="+mn-ea"/>
                  <a:ea typeface="+mn-ea"/>
                </a:rPr>
                <a:t>高リスク型</a:t>
              </a:r>
            </a:p>
            <a:p>
              <a:pPr algn="ctr" eaLnBrk="1" hangingPunct="1">
                <a:defRPr/>
              </a:pPr>
              <a:r>
                <a:rPr lang="en-US" altLang="ja-JP" sz="1400" kern="0" dirty="0">
                  <a:solidFill>
                    <a:sysClr val="windowText" lastClr="000000"/>
                  </a:solidFill>
                  <a:latin typeface="+mn-ea"/>
                  <a:ea typeface="+mn-ea"/>
                </a:rPr>
                <a:t>HPV</a:t>
              </a:r>
              <a:r>
                <a:rPr lang="ja-JP" altLang="en-US" sz="1400" kern="0" dirty="0">
                  <a:solidFill>
                    <a:sysClr val="windowText" lastClr="000000"/>
                  </a:solidFill>
                  <a:latin typeface="+mn-ea"/>
                  <a:ea typeface="+mn-ea"/>
                </a:rPr>
                <a:t>に感染</a:t>
              </a:r>
            </a:p>
          </p:txBody>
        </p:sp>
        <p:sp>
          <p:nvSpPr>
            <p:cNvPr id="234" name="正方形/長方形 108"/>
            <p:cNvSpPr>
              <a:spLocks noChangeArrowheads="1"/>
            </p:cNvSpPr>
            <p:nvPr/>
          </p:nvSpPr>
          <p:spPr bwMode="auto">
            <a:xfrm>
              <a:off x="4931001" y="4320016"/>
              <a:ext cx="861632" cy="429894"/>
            </a:xfrm>
            <a:prstGeom prst="rect">
              <a:avLst/>
            </a:prstGeom>
            <a:noFill/>
            <a:ln>
              <a:noFill/>
            </a:ln>
          </p:spPr>
          <p:txBody>
            <a:bodyPr wrap="none">
              <a:spAutoFit/>
            </a:bodyPr>
            <a:lstStyle/>
            <a:p>
              <a:pPr algn="ctr">
                <a:defRPr/>
              </a:pPr>
              <a:r>
                <a:rPr kumimoji="0" lang="ja-JP" altLang="en-US" sz="1400" kern="0" dirty="0">
                  <a:solidFill>
                    <a:sysClr val="windowText" lastClr="000000"/>
                  </a:solidFill>
                  <a:latin typeface="+mn-ea"/>
                </a:rPr>
                <a:t>一部は</a:t>
              </a:r>
            </a:p>
            <a:p>
              <a:pPr algn="ctr">
                <a:defRPr/>
              </a:pPr>
              <a:r>
                <a:rPr kumimoji="0" lang="ja-JP" altLang="en-US" sz="1400" kern="0" dirty="0">
                  <a:solidFill>
                    <a:sysClr val="windowText" lastClr="000000"/>
                  </a:solidFill>
                  <a:latin typeface="+mn-ea"/>
                </a:rPr>
                <a:t>感染が持続</a:t>
              </a:r>
            </a:p>
          </p:txBody>
        </p:sp>
        <p:sp>
          <p:nvSpPr>
            <p:cNvPr id="235" name="正方形/長方形 109"/>
            <p:cNvSpPr>
              <a:spLocks noChangeArrowheads="1"/>
            </p:cNvSpPr>
            <p:nvPr/>
          </p:nvSpPr>
          <p:spPr bwMode="auto">
            <a:xfrm>
              <a:off x="9028235" y="5470340"/>
              <a:ext cx="793145" cy="278167"/>
            </a:xfrm>
            <a:prstGeom prst="rect">
              <a:avLst/>
            </a:prstGeom>
            <a:noFill/>
            <a:ln>
              <a:noFill/>
            </a:ln>
          </p:spPr>
          <p:txBody>
            <a:bodyPr wrap="none">
              <a:spAutoFit/>
            </a:bodyPr>
            <a:lstStyle/>
            <a:p>
              <a:pPr algn="ctr">
                <a:defRPr/>
              </a:pPr>
              <a:r>
                <a:rPr kumimoji="0" lang="ja-JP" altLang="en-US" sz="1600" b="1" kern="0" dirty="0">
                  <a:solidFill>
                    <a:srgbClr val="C00000"/>
                  </a:solidFill>
                  <a:latin typeface="+mn-ea"/>
                </a:rPr>
                <a:t>がん細胞</a:t>
              </a:r>
            </a:p>
          </p:txBody>
        </p:sp>
        <p:sp>
          <p:nvSpPr>
            <p:cNvPr id="236" name="正方形/長方形 235"/>
            <p:cNvSpPr/>
            <p:nvPr/>
          </p:nvSpPr>
          <p:spPr bwMode="auto">
            <a:xfrm>
              <a:off x="6210452" y="4320016"/>
              <a:ext cx="2306202" cy="429894"/>
            </a:xfrm>
            <a:prstGeom prst="rect">
              <a:avLst/>
            </a:prstGeom>
          </p:spPr>
          <p:txBody>
            <a:bodyPr wrap="none" lIns="0" rIns="0">
              <a:spAutoFit/>
            </a:bodyPr>
            <a:lstStyle/>
            <a:p>
              <a:pPr algn="ctr">
                <a:defRPr/>
              </a:pPr>
              <a:r>
                <a:rPr kumimoji="0" lang="ja-JP" altLang="en-US" sz="1400" kern="0" dirty="0">
                  <a:solidFill>
                    <a:sysClr val="windowText" lastClr="000000"/>
                  </a:solidFill>
                  <a:latin typeface="+mn-ea"/>
                </a:rPr>
                <a:t>この段階では細胞に異常が生じていても</a:t>
              </a:r>
            </a:p>
            <a:p>
              <a:pPr algn="ctr">
                <a:defRPr/>
              </a:pPr>
              <a:r>
                <a:rPr kumimoji="0" lang="ja-JP" altLang="en-US" sz="1400" kern="0" dirty="0">
                  <a:solidFill>
                    <a:sysClr val="windowText" lastClr="000000"/>
                  </a:solidFill>
                  <a:latin typeface="+mn-ea"/>
                </a:rPr>
                <a:t>自覚症状はない</a:t>
              </a:r>
            </a:p>
          </p:txBody>
        </p:sp>
        <p:sp>
          <p:nvSpPr>
            <p:cNvPr id="237" name="正方形/長方形 111"/>
            <p:cNvSpPr>
              <a:spLocks noChangeArrowheads="1"/>
            </p:cNvSpPr>
            <p:nvPr/>
          </p:nvSpPr>
          <p:spPr bwMode="auto">
            <a:xfrm>
              <a:off x="6859519" y="5531316"/>
              <a:ext cx="1008000" cy="307777"/>
            </a:xfrm>
            <a:prstGeom prst="rect">
              <a:avLst/>
            </a:prstGeom>
            <a:solidFill>
              <a:sysClr val="window" lastClr="FFFFFF"/>
            </a:solidFill>
            <a:ln>
              <a:noFill/>
            </a:ln>
          </p:spPr>
          <p:txBody>
            <a:bodyPr wrap="none" lIns="36000" rIns="36000">
              <a:noAutofit/>
            </a:bodyPr>
            <a:lstStyle/>
            <a:p>
              <a:pPr algn="ctr">
                <a:defRPr/>
              </a:pPr>
              <a:r>
                <a:rPr kumimoji="0" lang="ja-JP" altLang="en-US" sz="1600" b="1" kern="0" dirty="0">
                  <a:solidFill>
                    <a:srgbClr val="D99694"/>
                  </a:solidFill>
                  <a:latin typeface="+mn-ea"/>
                </a:rPr>
                <a:t>前がん病変</a:t>
              </a:r>
            </a:p>
          </p:txBody>
        </p:sp>
        <p:sp>
          <p:nvSpPr>
            <p:cNvPr id="238" name="角丸四角形 237"/>
            <p:cNvSpPr/>
            <p:nvPr/>
          </p:nvSpPr>
          <p:spPr>
            <a:xfrm>
              <a:off x="2349305" y="2664000"/>
              <a:ext cx="2160000" cy="1152000"/>
            </a:xfrm>
            <a:prstGeom prst="roundRect">
              <a:avLst>
                <a:gd name="adj" fmla="val 8574"/>
              </a:avLst>
            </a:prstGeom>
            <a:solidFill>
              <a:srgbClr val="CCECFF"/>
            </a:solidFill>
            <a:ln w="3175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ja-JP" dirty="0">
                <a:solidFill>
                  <a:prstClr val="black"/>
                </a:solidFill>
                <a:latin typeface="+mn-ea"/>
                <a:cs typeface="Meiryo UI" panose="020B0604030504040204" pitchFamily="50" charset="-128"/>
              </a:endParaRPr>
            </a:p>
          </p:txBody>
        </p:sp>
        <p:sp>
          <p:nvSpPr>
            <p:cNvPr id="239" name="角丸四角形 238"/>
            <p:cNvSpPr/>
            <p:nvPr/>
          </p:nvSpPr>
          <p:spPr>
            <a:xfrm>
              <a:off x="5653519" y="2664000"/>
              <a:ext cx="3420000" cy="1152000"/>
            </a:xfrm>
            <a:prstGeom prst="roundRect">
              <a:avLst>
                <a:gd name="adj" fmla="val 6706"/>
              </a:avLst>
            </a:prstGeom>
            <a:solidFill>
              <a:srgbClr val="FFEBF2"/>
            </a:solidFill>
            <a:ln w="31750">
              <a:solidFill>
                <a:srgbClr val="FF6699"/>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dirty="0">
                <a:solidFill>
                  <a:prstClr val="black"/>
                </a:solidFill>
                <a:latin typeface="+mn-ea"/>
                <a:cs typeface="Meiryo UI" panose="020B0604030504040204" pitchFamily="50" charset="-128"/>
              </a:endParaRPr>
            </a:p>
          </p:txBody>
        </p:sp>
        <p:sp>
          <p:nvSpPr>
            <p:cNvPr id="240" name="角丸四角形 239"/>
            <p:cNvSpPr/>
            <p:nvPr/>
          </p:nvSpPr>
          <p:spPr>
            <a:xfrm>
              <a:off x="2709305" y="2520000"/>
              <a:ext cx="1440000" cy="288000"/>
            </a:xfrm>
            <a:prstGeom prst="roundRect">
              <a:avLst>
                <a:gd name="adj" fmla="val 50000"/>
              </a:avLst>
            </a:prstGeom>
            <a:solidFill>
              <a:srgbClr val="0070C0"/>
            </a:solidFill>
          </p:spPr>
          <p:txBody>
            <a:bodyPr wrap="none" anchor="ctr">
              <a:noAutofit/>
            </a:bodyPr>
            <a:lstStyle/>
            <a:p>
              <a:pPr algn="ctr"/>
              <a:r>
                <a:rPr lang="en-US" altLang="ja-JP" sz="2000" b="1" dirty="0">
                  <a:solidFill>
                    <a:schemeClr val="bg1"/>
                  </a:solidFill>
                  <a:latin typeface="+mn-ea"/>
                  <a:cs typeface="Meiryo UI" panose="020B0604030504040204" pitchFamily="50" charset="-128"/>
                </a:rPr>
                <a:t>1</a:t>
              </a:r>
              <a:r>
                <a:rPr lang="ja-JP" altLang="en-US" sz="2000" b="1" dirty="0">
                  <a:solidFill>
                    <a:schemeClr val="bg1"/>
                  </a:solidFill>
                  <a:latin typeface="+mn-ea"/>
                  <a:cs typeface="Meiryo UI" panose="020B0604030504040204" pitchFamily="50" charset="-128"/>
                </a:rPr>
                <a:t>次予防</a:t>
              </a:r>
            </a:p>
          </p:txBody>
        </p:sp>
        <p:sp>
          <p:nvSpPr>
            <p:cNvPr id="241" name="角丸四角形 240"/>
            <p:cNvSpPr/>
            <p:nvPr/>
          </p:nvSpPr>
          <p:spPr>
            <a:xfrm>
              <a:off x="6643519" y="2520000"/>
              <a:ext cx="1440000" cy="288000"/>
            </a:xfrm>
            <a:prstGeom prst="roundRect">
              <a:avLst>
                <a:gd name="adj" fmla="val 50000"/>
              </a:avLst>
            </a:prstGeom>
            <a:solidFill>
              <a:srgbClr val="FF6699"/>
            </a:solidFill>
          </p:spPr>
          <p:txBody>
            <a:bodyPr wrap="none" anchor="ctr">
              <a:noAutofit/>
            </a:bodyPr>
            <a:lstStyle/>
            <a:p>
              <a:pPr algn="ctr"/>
              <a:r>
                <a:rPr lang="en-US" altLang="ja-JP" sz="2000" b="1" dirty="0">
                  <a:solidFill>
                    <a:schemeClr val="bg1"/>
                  </a:solidFill>
                  <a:latin typeface="+mn-ea"/>
                  <a:cs typeface="Meiryo UI" panose="020B0604030504040204" pitchFamily="50" charset="-128"/>
                </a:rPr>
                <a:t>2</a:t>
              </a:r>
              <a:r>
                <a:rPr lang="ja-JP" altLang="en-US" sz="2000" b="1" dirty="0">
                  <a:solidFill>
                    <a:schemeClr val="bg1"/>
                  </a:solidFill>
                  <a:latin typeface="+mn-ea"/>
                  <a:cs typeface="Meiryo UI" panose="020B0604030504040204" pitchFamily="50" charset="-128"/>
                </a:rPr>
                <a:t>次予防</a:t>
              </a:r>
            </a:p>
          </p:txBody>
        </p:sp>
        <p:sp>
          <p:nvSpPr>
            <p:cNvPr id="30" name="正方形/長方形 29"/>
            <p:cNvSpPr/>
            <p:nvPr/>
          </p:nvSpPr>
          <p:spPr>
            <a:xfrm>
              <a:off x="2638946" y="2844014"/>
              <a:ext cx="1580757" cy="613231"/>
            </a:xfrm>
            <a:prstGeom prst="rect">
              <a:avLst/>
            </a:prstGeom>
          </p:spPr>
          <p:txBody>
            <a:bodyPr wrap="none">
              <a:spAutoFit/>
            </a:bodyPr>
            <a:lstStyle/>
            <a:p>
              <a:pPr algn="ctr">
                <a:spcBef>
                  <a:spcPts val="300"/>
                </a:spcBef>
              </a:pPr>
              <a:r>
                <a:rPr lang="en-US" altLang="ja-JP" sz="2200" b="1" dirty="0">
                  <a:solidFill>
                    <a:srgbClr val="0070C0"/>
                  </a:solidFill>
                  <a:latin typeface="+mn-ea"/>
                  <a:cs typeface="Meiryo UI" panose="020B0604030504040204" pitchFamily="50" charset="-128"/>
                </a:rPr>
                <a:t>HPV</a:t>
              </a:r>
              <a:r>
                <a:rPr lang="ja-JP" altLang="en-US" sz="2200" b="1" dirty="0">
                  <a:solidFill>
                    <a:srgbClr val="0070C0"/>
                  </a:solidFill>
                  <a:latin typeface="+mn-ea"/>
                  <a:cs typeface="Meiryo UI" panose="020B0604030504040204" pitchFamily="50" charset="-128"/>
                </a:rPr>
                <a:t>ワクチン</a:t>
              </a:r>
              <a:endParaRPr lang="en-US" altLang="ja-JP" sz="2200" b="1" dirty="0">
                <a:solidFill>
                  <a:srgbClr val="0070C0"/>
                </a:solidFill>
                <a:latin typeface="+mn-ea"/>
                <a:cs typeface="Meiryo UI" panose="020B0604030504040204" pitchFamily="50" charset="-128"/>
              </a:endParaRPr>
            </a:p>
            <a:p>
              <a:pPr algn="ctr">
                <a:spcBef>
                  <a:spcPts val="300"/>
                </a:spcBef>
              </a:pPr>
              <a:r>
                <a:rPr lang="ja-JP" altLang="en-US" dirty="0">
                  <a:solidFill>
                    <a:prstClr val="black"/>
                  </a:solidFill>
                  <a:latin typeface="+mn-ea"/>
                  <a:cs typeface="Meiryo UI" panose="020B0604030504040204" pitchFamily="50" charset="-128"/>
                </a:rPr>
                <a:t>感染そのものを防ぐ</a:t>
              </a:r>
              <a:endParaRPr lang="en-US" altLang="ja-JP" dirty="0">
                <a:solidFill>
                  <a:prstClr val="black"/>
                </a:solidFill>
                <a:latin typeface="+mn-ea"/>
                <a:cs typeface="Meiryo UI" panose="020B0604030504040204" pitchFamily="50" charset="-128"/>
              </a:endParaRPr>
            </a:p>
          </p:txBody>
        </p:sp>
        <p:sp>
          <p:nvSpPr>
            <p:cNvPr id="31" name="正方形/長方形 30"/>
            <p:cNvSpPr/>
            <p:nvPr/>
          </p:nvSpPr>
          <p:spPr>
            <a:xfrm>
              <a:off x="6013389" y="2844000"/>
              <a:ext cx="2700272" cy="840822"/>
            </a:xfrm>
            <a:prstGeom prst="rect">
              <a:avLst/>
            </a:prstGeom>
          </p:spPr>
          <p:txBody>
            <a:bodyPr wrap="none">
              <a:spAutoFit/>
            </a:bodyPr>
            <a:lstStyle/>
            <a:p>
              <a:pPr algn="ctr">
                <a:spcBef>
                  <a:spcPts val="300"/>
                </a:spcBef>
              </a:pPr>
              <a:r>
                <a:rPr lang="ja-JP" altLang="en-US" sz="2200" b="1" dirty="0">
                  <a:solidFill>
                    <a:srgbClr val="FF6699"/>
                  </a:solidFill>
                  <a:latin typeface="+mn-ea"/>
                  <a:cs typeface="Meiryo UI" panose="020B0604030504040204" pitchFamily="50" charset="-128"/>
                </a:rPr>
                <a:t>子宮頸がん検診</a:t>
              </a:r>
              <a:endParaRPr lang="en-US" altLang="ja-JP" sz="2200" b="1" dirty="0">
                <a:solidFill>
                  <a:srgbClr val="FF6699"/>
                </a:solidFill>
                <a:latin typeface="+mn-ea"/>
                <a:cs typeface="Meiryo UI" panose="020B0604030504040204" pitchFamily="50" charset="-128"/>
              </a:endParaRPr>
            </a:p>
            <a:p>
              <a:pPr algn="ctr">
                <a:spcBef>
                  <a:spcPts val="300"/>
                </a:spcBef>
              </a:pPr>
              <a:r>
                <a:rPr lang="ja-JP" altLang="en-US" dirty="0">
                  <a:solidFill>
                    <a:prstClr val="black"/>
                  </a:solidFill>
                  <a:latin typeface="+mn-ea"/>
                  <a:cs typeface="Meiryo UI" panose="020B0604030504040204" pitchFamily="50" charset="-128"/>
                </a:rPr>
                <a:t>がんになる前の細胞を見つけたり、</a:t>
              </a:r>
              <a:br>
                <a:rPr lang="en-US" altLang="ja-JP" dirty="0">
                  <a:solidFill>
                    <a:prstClr val="black"/>
                  </a:solidFill>
                  <a:latin typeface="+mn-ea"/>
                  <a:cs typeface="Meiryo UI" panose="020B0604030504040204" pitchFamily="50" charset="-128"/>
                </a:rPr>
              </a:br>
              <a:r>
                <a:rPr lang="ja-JP" altLang="en-US" dirty="0">
                  <a:solidFill>
                    <a:prstClr val="black"/>
                  </a:solidFill>
                  <a:latin typeface="+mn-ea"/>
                  <a:cs typeface="Meiryo UI" panose="020B0604030504040204" pitchFamily="50" charset="-128"/>
                </a:rPr>
                <a:t>治療可能な早期のがんを見つける</a:t>
              </a:r>
            </a:p>
          </p:txBody>
        </p:sp>
        <p:sp>
          <p:nvSpPr>
            <p:cNvPr id="247" name="乗算記号 246"/>
            <p:cNvSpPr/>
            <p:nvPr/>
          </p:nvSpPr>
          <p:spPr>
            <a:xfrm>
              <a:off x="3069305" y="4750327"/>
              <a:ext cx="720000" cy="720000"/>
            </a:xfrm>
            <a:prstGeom prst="mathMultiply">
              <a:avLst>
                <a:gd name="adj1" fmla="val 864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0" name="下矢印 249"/>
            <p:cNvSpPr/>
            <p:nvPr/>
          </p:nvSpPr>
          <p:spPr>
            <a:xfrm>
              <a:off x="3321305" y="3816001"/>
              <a:ext cx="216000" cy="1044000"/>
            </a:xfrm>
            <a:prstGeom prst="downArrow">
              <a:avLst>
                <a:gd name="adj1" fmla="val 29606"/>
                <a:gd name="adj2" fmla="val 6433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1" name="下矢印 250"/>
            <p:cNvSpPr/>
            <p:nvPr/>
          </p:nvSpPr>
          <p:spPr>
            <a:xfrm>
              <a:off x="7255519" y="3816001"/>
              <a:ext cx="216000" cy="468000"/>
            </a:xfrm>
            <a:prstGeom prst="downArrow">
              <a:avLst>
                <a:gd name="adj1" fmla="val 29606"/>
                <a:gd name="adj2" fmla="val 64331"/>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pic>
        <p:nvPicPr>
          <p:cNvPr id="67" name="図 66">
            <a:extLst>
              <a:ext uri="{FF2B5EF4-FFF2-40B4-BE49-F238E27FC236}">
                <a16:creationId xmlns:a16="http://schemas.microsoft.com/office/drawing/2014/main" id="{A9F5FA88-34F0-42C9-911F-34184D0292EC}"/>
              </a:ext>
            </a:extLst>
          </p:cNvPr>
          <p:cNvPicPr>
            <a:picLocks noChangeAspect="1"/>
          </p:cNvPicPr>
          <p:nvPr/>
        </p:nvPicPr>
        <p:blipFill rotWithShape="1">
          <a:blip r:embed="rId3">
            <a:extLst>
              <a:ext uri="{28A0092B-C50C-407E-A947-70E740481C1C}">
                <a14:useLocalDpi xmlns:a14="http://schemas.microsoft.com/office/drawing/2010/main" val="0"/>
              </a:ext>
            </a:extLst>
          </a:blip>
          <a:srcRect b="16760"/>
          <a:stretch/>
        </p:blipFill>
        <p:spPr>
          <a:xfrm>
            <a:off x="10573091" y="231652"/>
            <a:ext cx="823233" cy="1080000"/>
          </a:xfrm>
          <a:prstGeom prst="rect">
            <a:avLst/>
          </a:prstGeom>
        </p:spPr>
      </p:pic>
      <p:sp>
        <p:nvSpPr>
          <p:cNvPr id="68" name="テキスト ボックス 67">
            <a:extLst>
              <a:ext uri="{FF2B5EF4-FFF2-40B4-BE49-F238E27FC236}">
                <a16:creationId xmlns:a16="http://schemas.microsoft.com/office/drawing/2014/main" id="{C79853BC-84BD-42AC-8652-907D23616F60}"/>
              </a:ext>
            </a:extLst>
          </p:cNvPr>
          <p:cNvSpPr txBox="1"/>
          <p:nvPr/>
        </p:nvSpPr>
        <p:spPr>
          <a:xfrm>
            <a:off x="2673346" y="381032"/>
            <a:ext cx="450765" cy="276999"/>
          </a:xfrm>
          <a:prstGeom prst="rect">
            <a:avLst/>
          </a:prstGeom>
          <a:noFill/>
        </p:spPr>
        <p:txBody>
          <a:bodyPr wrap="none" rtlCol="0">
            <a:spAutoFit/>
          </a:bodyPr>
          <a:lstStyle/>
          <a:p>
            <a:pPr algn="ctr"/>
            <a:r>
              <a:rPr lang="ja-JP" altLang="en-US" sz="1200" b="1">
                <a:solidFill>
                  <a:srgbClr val="00B0F0"/>
                </a:solidFill>
                <a:latin typeface="+mn-ea"/>
              </a:rPr>
              <a:t>けい</a:t>
            </a:r>
            <a:endParaRPr lang="ja-JP" altLang="en-US" sz="1200" b="1" dirty="0">
              <a:solidFill>
                <a:srgbClr val="00B0F0"/>
              </a:solidFill>
              <a:latin typeface="+mn-ea"/>
            </a:endParaRPr>
          </a:p>
        </p:txBody>
      </p:sp>
      <p:sp>
        <p:nvSpPr>
          <p:cNvPr id="69" name="テキスト ボックス 68">
            <a:extLst>
              <a:ext uri="{FF2B5EF4-FFF2-40B4-BE49-F238E27FC236}">
                <a16:creationId xmlns:a16="http://schemas.microsoft.com/office/drawing/2014/main" id="{C5092B3E-1B70-4020-A4F9-B3E2C35098FD}"/>
              </a:ext>
            </a:extLst>
          </p:cNvPr>
          <p:cNvSpPr txBox="1"/>
          <p:nvPr/>
        </p:nvSpPr>
        <p:spPr>
          <a:xfrm>
            <a:off x="4663861" y="1466608"/>
            <a:ext cx="393056" cy="246221"/>
          </a:xfrm>
          <a:prstGeom prst="rect">
            <a:avLst/>
          </a:prstGeom>
          <a:noFill/>
        </p:spPr>
        <p:txBody>
          <a:bodyPr wrap="none" rtlCol="0">
            <a:spAutoFit/>
          </a:bodyPr>
          <a:lstStyle/>
          <a:p>
            <a:pPr algn="ctr"/>
            <a:r>
              <a:rPr lang="ja-JP" altLang="en-US" sz="1000">
                <a:latin typeface="+mn-ea"/>
              </a:rPr>
              <a:t>けい</a:t>
            </a:r>
            <a:endParaRPr lang="ja-JP" altLang="en-US" sz="1000" dirty="0">
              <a:latin typeface="+mn-ea"/>
            </a:endParaRPr>
          </a:p>
        </p:txBody>
      </p:sp>
      <p:sp>
        <p:nvSpPr>
          <p:cNvPr id="70" name="テキスト ボックス 69">
            <a:extLst>
              <a:ext uri="{FF2B5EF4-FFF2-40B4-BE49-F238E27FC236}">
                <a16:creationId xmlns:a16="http://schemas.microsoft.com/office/drawing/2014/main" id="{E2D1D330-460A-4186-8A30-689ABC8B9429}"/>
              </a:ext>
            </a:extLst>
          </p:cNvPr>
          <p:cNvSpPr txBox="1"/>
          <p:nvPr/>
        </p:nvSpPr>
        <p:spPr>
          <a:xfrm>
            <a:off x="7197175" y="2427045"/>
            <a:ext cx="385041" cy="230832"/>
          </a:xfrm>
          <a:prstGeom prst="rect">
            <a:avLst/>
          </a:prstGeom>
          <a:noFill/>
        </p:spPr>
        <p:txBody>
          <a:bodyPr wrap="none" rtlCol="0">
            <a:spAutoFit/>
          </a:bodyPr>
          <a:lstStyle/>
          <a:p>
            <a:pPr algn="ctr"/>
            <a:r>
              <a:rPr lang="ja-JP" altLang="en-US" sz="900" b="1">
                <a:solidFill>
                  <a:srgbClr val="FF6699"/>
                </a:solidFill>
                <a:latin typeface="+mn-ea"/>
              </a:rPr>
              <a:t>けい</a:t>
            </a:r>
            <a:endParaRPr lang="ja-JP" altLang="en-US" sz="900" b="1" dirty="0">
              <a:solidFill>
                <a:srgbClr val="FF6699"/>
              </a:solidFill>
              <a:latin typeface="+mn-ea"/>
            </a:endParaRPr>
          </a:p>
        </p:txBody>
      </p:sp>
    </p:spTree>
    <p:extLst>
      <p:ext uri="{BB962C8B-B14F-4D97-AF65-F5344CB8AC3E}">
        <p14:creationId xmlns:p14="http://schemas.microsoft.com/office/powerpoint/2010/main" val="206212524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7799970" y="6386443"/>
            <a:ext cx="4107979" cy="28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spAutoFit/>
          </a:bodyPr>
          <a:lstStyle/>
          <a:p>
            <a:r>
              <a:rPr lang="ja-JP" altLang="en-US" sz="800" dirty="0">
                <a:latin typeface="+mn-ea"/>
                <a:cs typeface="Meiryo UI" panose="020B0604030504040204" pitchFamily="50" charset="-128"/>
              </a:rPr>
              <a:t>厚生労働省　第</a:t>
            </a:r>
            <a:r>
              <a:rPr lang="en-US" altLang="ja-JP" sz="800" dirty="0">
                <a:latin typeface="+mn-ea"/>
                <a:cs typeface="Meiryo UI" panose="020B0604030504040204" pitchFamily="50" charset="-128"/>
              </a:rPr>
              <a:t>68</a:t>
            </a:r>
            <a:r>
              <a:rPr lang="ja-JP" altLang="en-US" sz="800" dirty="0">
                <a:latin typeface="+mn-ea"/>
                <a:cs typeface="Meiryo UI" panose="020B0604030504040204" pitchFamily="50" charset="-128"/>
              </a:rPr>
              <a:t>回がん対策推進協議会　資料</a:t>
            </a:r>
            <a:r>
              <a:rPr lang="en-US" altLang="ja-JP" sz="800" dirty="0">
                <a:latin typeface="+mn-ea"/>
                <a:cs typeface="Meiryo UI" panose="020B0604030504040204" pitchFamily="50" charset="-128"/>
              </a:rPr>
              <a:t>3 </a:t>
            </a:r>
            <a:r>
              <a:rPr lang="ja-JP" altLang="en-US" sz="800" dirty="0">
                <a:latin typeface="+mn-ea"/>
                <a:cs typeface="Meiryo UI" panose="020B0604030504040204" pitchFamily="50" charset="-128"/>
              </a:rPr>
              <a:t>第</a:t>
            </a:r>
            <a:r>
              <a:rPr lang="en-US" altLang="ja-JP" sz="800" dirty="0">
                <a:latin typeface="+mn-ea"/>
                <a:cs typeface="Meiryo UI" panose="020B0604030504040204" pitchFamily="50" charset="-128"/>
              </a:rPr>
              <a:t>3</a:t>
            </a:r>
            <a:r>
              <a:rPr lang="ja-JP" altLang="en-US" sz="800" dirty="0">
                <a:latin typeface="+mn-ea"/>
                <a:cs typeface="Meiryo UI" panose="020B0604030504040204" pitchFamily="50" charset="-128"/>
              </a:rPr>
              <a:t>期がん対策推進基本計画案</a:t>
            </a:r>
            <a:r>
              <a:rPr lang="en-US" altLang="ja-JP" sz="800" dirty="0">
                <a:latin typeface="+mn-ea"/>
                <a:cs typeface="Meiryo UI" panose="020B0604030504040204" pitchFamily="50" charset="-128"/>
              </a:rPr>
              <a:t>(</a:t>
            </a:r>
            <a:r>
              <a:rPr lang="ja-JP" altLang="en-US" sz="800" dirty="0">
                <a:latin typeface="+mn-ea"/>
                <a:cs typeface="Meiryo UI" panose="020B0604030504040204" pitchFamily="50" charset="-128"/>
              </a:rPr>
              <a:t>案</a:t>
            </a:r>
            <a:r>
              <a:rPr lang="en-US" altLang="ja-JP" sz="800" dirty="0">
                <a:latin typeface="+mn-ea"/>
                <a:cs typeface="Meiryo UI" panose="020B0604030504040204" pitchFamily="50" charset="-128"/>
              </a:rPr>
              <a:t>)</a:t>
            </a:r>
            <a:r>
              <a:rPr lang="ja-JP" altLang="en-US" sz="800" dirty="0">
                <a:latin typeface="+mn-ea"/>
                <a:cs typeface="Meiryo UI" panose="020B0604030504040204" pitchFamily="50" charset="-128"/>
              </a:rPr>
              <a:t>より作成</a:t>
            </a:r>
            <a:endParaRPr lang="en-US" altLang="ja-JP" sz="800" dirty="0">
              <a:latin typeface="+mn-ea"/>
              <a:cs typeface="Meiryo UI" panose="020B0604030504040204" pitchFamily="50" charset="-128"/>
            </a:endParaRPr>
          </a:p>
          <a:p>
            <a:r>
              <a:rPr lang="en-US" altLang="ja-JP" sz="800" dirty="0">
                <a:latin typeface="+mn-ea"/>
                <a:cs typeface="Meiryo UI" panose="020B0604030504040204" pitchFamily="50" charset="-128"/>
              </a:rPr>
              <a:t>http://www.mhlw.go.jp/stf/shingi2/0000166754</a:t>
            </a:r>
            <a:r>
              <a:rPr lang="en-US" altLang="ja-JP" sz="800">
                <a:latin typeface="+mn-ea"/>
                <a:cs typeface="Meiryo UI" panose="020B0604030504040204" pitchFamily="50" charset="-128"/>
              </a:rPr>
              <a:t>.html(Accessed Dec.3. 2019)</a:t>
            </a:r>
            <a:endParaRPr lang="en-US" altLang="ja-JP" sz="800" dirty="0">
              <a:latin typeface="+mn-ea"/>
              <a:cs typeface="Meiryo UI" panose="020B0604030504040204" pitchFamily="50" charset="-128"/>
            </a:endParaRPr>
          </a:p>
        </p:txBody>
      </p:sp>
      <p:sp>
        <p:nvSpPr>
          <p:cNvPr id="9" name="Rectangle 2"/>
          <p:cNvSpPr>
            <a:spLocks noChangeArrowheads="1"/>
          </p:cNvSpPr>
          <p:nvPr/>
        </p:nvSpPr>
        <p:spPr bwMode="auto">
          <a:xfrm>
            <a:off x="1013413" y="1584000"/>
            <a:ext cx="8329844" cy="42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87971" indent="-287971" eaLnBrk="0" fontAlgn="base" hangingPunct="0">
              <a:lnSpc>
                <a:spcPct val="110000"/>
              </a:lnSpc>
              <a:spcBef>
                <a:spcPts val="600"/>
              </a:spcBef>
              <a:buFont typeface="Wingdings" panose="05000000000000000000" pitchFamily="2" charset="2"/>
              <a:buChar char="l"/>
            </a:pPr>
            <a:r>
              <a:rPr lang="ja-JP" altLang="en-US" sz="2200" dirty="0">
                <a:solidFill>
                  <a:srgbClr val="000000">
                    <a:lumMod val="95000"/>
                    <a:lumOff val="5000"/>
                  </a:srgbClr>
                </a:solidFill>
                <a:latin typeface="+mn-ea"/>
                <a:cs typeface="Meiryo UI" panose="020B0604030504040204" pitchFamily="50" charset="-128"/>
              </a:rPr>
              <a:t>がん対策では、がんにならないための</a:t>
            </a:r>
            <a:r>
              <a:rPr lang="en-US" altLang="ja-JP" sz="2200" dirty="0">
                <a:solidFill>
                  <a:srgbClr val="000000">
                    <a:lumMod val="95000"/>
                    <a:lumOff val="5000"/>
                  </a:srgbClr>
                </a:solidFill>
                <a:latin typeface="+mn-ea"/>
                <a:cs typeface="Meiryo UI" panose="020B0604030504040204" pitchFamily="50" charset="-128"/>
              </a:rPr>
              <a:t>1</a:t>
            </a:r>
            <a:r>
              <a:rPr lang="ja-JP" altLang="en-US" sz="2200" dirty="0">
                <a:solidFill>
                  <a:srgbClr val="000000">
                    <a:lumMod val="95000"/>
                    <a:lumOff val="5000"/>
                  </a:srgbClr>
                </a:solidFill>
                <a:latin typeface="+mn-ea"/>
                <a:cs typeface="Meiryo UI" panose="020B0604030504040204" pitchFamily="50" charset="-128"/>
              </a:rPr>
              <a:t>次予防に重点が置かれています。</a:t>
            </a:r>
            <a:endParaRPr lang="en-US" altLang="ja-JP" sz="2200" dirty="0">
              <a:solidFill>
                <a:srgbClr val="000000">
                  <a:lumMod val="95000"/>
                  <a:lumOff val="5000"/>
                </a:srgbClr>
              </a:solidFill>
              <a:latin typeface="+mn-ea"/>
              <a:cs typeface="Meiryo UI" panose="020B0604030504040204" pitchFamily="50" charset="-128"/>
            </a:endParaRPr>
          </a:p>
        </p:txBody>
      </p:sp>
      <p:sp>
        <p:nvSpPr>
          <p:cNvPr id="3" name="タイトル 2"/>
          <p:cNvSpPr>
            <a:spLocks noGrp="1"/>
          </p:cNvSpPr>
          <p:nvPr>
            <p:ph type="title"/>
          </p:nvPr>
        </p:nvSpPr>
        <p:spPr>
          <a:xfrm>
            <a:off x="1920003" y="502879"/>
            <a:ext cx="5050956" cy="488253"/>
          </a:xfrm>
        </p:spPr>
        <p:txBody>
          <a:bodyPr/>
          <a:lstStyle/>
          <a:p>
            <a:r>
              <a:rPr lang="ja-JP" altLang="en-US"/>
              <a:t>がんの</a:t>
            </a:r>
            <a:r>
              <a:rPr lang="en-US" altLang="ja-JP"/>
              <a:t>1</a:t>
            </a:r>
            <a:r>
              <a:rPr lang="ja-JP" altLang="en-US"/>
              <a:t>次予防と</a:t>
            </a:r>
            <a:r>
              <a:rPr lang="en-US" altLang="ja-JP"/>
              <a:t>2</a:t>
            </a:r>
            <a:r>
              <a:rPr lang="ja-JP" altLang="en-US"/>
              <a:t>次予防とは？</a:t>
            </a:r>
            <a:endParaRPr lang="ja-JP" altLang="en-US" dirty="0"/>
          </a:p>
        </p:txBody>
      </p:sp>
      <p:grpSp>
        <p:nvGrpSpPr>
          <p:cNvPr id="2" name="グループ化 1">
            <a:extLst>
              <a:ext uri="{FF2B5EF4-FFF2-40B4-BE49-F238E27FC236}">
                <a16:creationId xmlns:a16="http://schemas.microsoft.com/office/drawing/2014/main" id="{E6A870C2-496A-4D00-A790-60D8B83FFD20}"/>
              </a:ext>
            </a:extLst>
          </p:cNvPr>
          <p:cNvGrpSpPr/>
          <p:nvPr/>
        </p:nvGrpSpPr>
        <p:grpSpPr>
          <a:xfrm>
            <a:off x="2062264" y="2132320"/>
            <a:ext cx="8067472" cy="4101658"/>
            <a:chOff x="2201576" y="2268000"/>
            <a:chExt cx="7788848" cy="3960000"/>
          </a:xfrm>
        </p:grpSpPr>
        <p:sp>
          <p:nvSpPr>
            <p:cNvPr id="36" name="テキスト プレースホルダー 4"/>
            <p:cNvSpPr txBox="1">
              <a:spLocks/>
            </p:cNvSpPr>
            <p:nvPr/>
          </p:nvSpPr>
          <p:spPr bwMode="auto">
            <a:xfrm>
              <a:off x="6210424" y="2268000"/>
              <a:ext cx="3780000" cy="1008000"/>
            </a:xfrm>
            <a:prstGeom prst="rect">
              <a:avLst/>
            </a:prstGeom>
            <a:solidFill>
              <a:srgbClr val="FFEBF2"/>
            </a:solidFill>
            <a:ln w="25400">
              <a:noFill/>
              <a:miter lim="800000"/>
              <a:headEnd/>
              <a:tailEnd/>
            </a:ln>
          </p:spPr>
          <p:txBody>
            <a:bodyPr anchor="ctr"/>
            <a:lstStyle>
              <a:lvl1pPr>
                <a:defRPr kumimoji="1" sz="3200">
                  <a:solidFill>
                    <a:schemeClr val="tx1"/>
                  </a:solidFill>
                  <a:latin typeface="Meiryo UI" pitchFamily="50" charset="-128"/>
                  <a:ea typeface="Meiryo UI" pitchFamily="50" charset="-128"/>
                  <a:cs typeface="ＭＳ Ｐゴシック" pitchFamily="50" charset="-128"/>
                </a:defRPr>
              </a:lvl1pPr>
              <a:lvl2pPr>
                <a:defRPr kumimoji="1" sz="2800">
                  <a:solidFill>
                    <a:schemeClr val="tx1"/>
                  </a:solidFill>
                  <a:latin typeface="Meiryo UI" pitchFamily="50" charset="-128"/>
                  <a:ea typeface="Meiryo UI" pitchFamily="50" charset="-128"/>
                  <a:cs typeface="Meiryo UI" pitchFamily="50" charset="-128"/>
                </a:defRPr>
              </a:lvl2pPr>
              <a:lvl3pPr>
                <a:defRPr kumimoji="1" sz="2400">
                  <a:solidFill>
                    <a:schemeClr val="tx1"/>
                  </a:solidFill>
                  <a:latin typeface="Meiryo UI" pitchFamily="50" charset="-128"/>
                  <a:ea typeface="Meiryo UI" pitchFamily="50" charset="-128"/>
                  <a:cs typeface="Meiryo UI" pitchFamily="50" charset="-128"/>
                </a:defRPr>
              </a:lvl3pPr>
              <a:lvl4pPr>
                <a:defRPr kumimoji="1" sz="2000">
                  <a:solidFill>
                    <a:schemeClr val="tx1"/>
                  </a:solidFill>
                  <a:latin typeface="Meiryo UI" pitchFamily="50" charset="-128"/>
                  <a:ea typeface="Meiryo UI" pitchFamily="50" charset="-128"/>
                  <a:cs typeface="Meiryo UI" pitchFamily="50" charset="-128"/>
                </a:defRPr>
              </a:lvl4pPr>
              <a:lvl5pPr>
                <a:defRPr kumimoji="1" sz="2000">
                  <a:solidFill>
                    <a:schemeClr val="tx1"/>
                  </a:solidFill>
                  <a:latin typeface="Meiryo UI" pitchFamily="50" charset="-128"/>
                  <a:ea typeface="Meiryo UI" pitchFamily="50" charset="-128"/>
                  <a:cs typeface="Meiryo UI" pitchFamily="50" charset="-128"/>
                </a:defRPr>
              </a:lvl5pPr>
              <a:lvl6pPr eaLnBrk="0" hangingPunct="0">
                <a:defRPr kumimoji="1" sz="2000">
                  <a:solidFill>
                    <a:schemeClr val="tx1"/>
                  </a:solidFill>
                  <a:latin typeface="Meiryo UI" pitchFamily="50" charset="-128"/>
                  <a:ea typeface="Meiryo UI" pitchFamily="50" charset="-128"/>
                  <a:cs typeface="Meiryo UI" pitchFamily="50" charset="-128"/>
                </a:defRPr>
              </a:lvl6pPr>
              <a:lvl7pPr eaLnBrk="0" hangingPunct="0">
                <a:defRPr kumimoji="1" sz="2000">
                  <a:solidFill>
                    <a:schemeClr val="tx1"/>
                  </a:solidFill>
                  <a:latin typeface="Meiryo UI" pitchFamily="50" charset="-128"/>
                  <a:ea typeface="Meiryo UI" pitchFamily="50" charset="-128"/>
                  <a:cs typeface="Meiryo UI" pitchFamily="50" charset="-128"/>
                </a:defRPr>
              </a:lvl7pPr>
              <a:lvl8pPr eaLnBrk="0" hangingPunct="0">
                <a:defRPr kumimoji="1" sz="2000">
                  <a:solidFill>
                    <a:schemeClr val="tx1"/>
                  </a:solidFill>
                  <a:latin typeface="Meiryo UI" pitchFamily="50" charset="-128"/>
                  <a:ea typeface="Meiryo UI" pitchFamily="50" charset="-128"/>
                  <a:cs typeface="Meiryo UI" pitchFamily="50" charset="-128"/>
                </a:defRPr>
              </a:lvl8pPr>
              <a:lvl9pPr eaLnBrk="0" hangingPunct="0">
                <a:defRPr kumimoji="1" sz="2000">
                  <a:solidFill>
                    <a:schemeClr val="tx1"/>
                  </a:solidFill>
                  <a:latin typeface="Meiryo UI" pitchFamily="50" charset="-128"/>
                  <a:ea typeface="Meiryo UI" pitchFamily="50" charset="-128"/>
                  <a:cs typeface="Meiryo UI" pitchFamily="50" charset="-128"/>
                </a:defRPr>
              </a:lvl9pPr>
            </a:lstStyle>
            <a:p>
              <a:pPr algn="ctr">
                <a:spcBef>
                  <a:spcPts val="600"/>
                </a:spcBef>
                <a:buClr>
                  <a:srgbClr val="FE8637"/>
                </a:buClr>
                <a:buSzPct val="70000"/>
                <a:defRPr/>
              </a:pPr>
              <a:endParaRPr lang="en-US" altLang="ja-JP" sz="1800" dirty="0">
                <a:solidFill>
                  <a:prstClr val="black">
                    <a:lumMod val="85000"/>
                    <a:lumOff val="15000"/>
                  </a:prstClr>
                </a:solidFill>
                <a:latin typeface="+mn-ea"/>
                <a:ea typeface="+mn-ea"/>
                <a:cs typeface="Meiryo UI" panose="020B0604030504040204" pitchFamily="50" charset="-128"/>
              </a:endParaRPr>
            </a:p>
          </p:txBody>
        </p:sp>
        <p:sp>
          <p:nvSpPr>
            <p:cNvPr id="33" name="角丸四角形 32"/>
            <p:cNvSpPr/>
            <p:nvPr/>
          </p:nvSpPr>
          <p:spPr>
            <a:xfrm>
              <a:off x="7020424" y="2412000"/>
              <a:ext cx="2160000" cy="360000"/>
            </a:xfrm>
            <a:prstGeom prst="roundRect">
              <a:avLst>
                <a:gd name="adj" fmla="val 50000"/>
              </a:avLst>
            </a:prstGeom>
            <a:solidFill>
              <a:srgbClr val="FF6699"/>
            </a:solidFill>
          </p:spPr>
          <p:txBody>
            <a:bodyPr wrap="none" anchor="ctr">
              <a:noAutofit/>
            </a:bodyPr>
            <a:lstStyle/>
            <a:p>
              <a:pPr algn="ctr"/>
              <a:r>
                <a:rPr lang="en-US" altLang="ja-JP" sz="2400" b="1" dirty="0">
                  <a:solidFill>
                    <a:schemeClr val="bg1"/>
                  </a:solidFill>
                  <a:latin typeface="+mn-ea"/>
                  <a:cs typeface="Meiryo UI" panose="020B0604030504040204" pitchFamily="50" charset="-128"/>
                </a:rPr>
                <a:t>2</a:t>
              </a:r>
              <a:r>
                <a:rPr lang="ja-JP" altLang="en-US" sz="2400" b="1" dirty="0">
                  <a:solidFill>
                    <a:schemeClr val="bg1"/>
                  </a:solidFill>
                  <a:latin typeface="+mn-ea"/>
                  <a:cs typeface="Meiryo UI" panose="020B0604030504040204" pitchFamily="50" charset="-128"/>
                </a:rPr>
                <a:t>次予防</a:t>
              </a:r>
            </a:p>
          </p:txBody>
        </p:sp>
        <p:sp>
          <p:nvSpPr>
            <p:cNvPr id="17" name="正方形/長方形 16"/>
            <p:cNvSpPr/>
            <p:nvPr/>
          </p:nvSpPr>
          <p:spPr>
            <a:xfrm>
              <a:off x="6572618" y="2808000"/>
              <a:ext cx="3055645" cy="400110"/>
            </a:xfrm>
            <a:prstGeom prst="rect">
              <a:avLst/>
            </a:prstGeom>
          </p:spPr>
          <p:txBody>
            <a:bodyPr wrap="none">
              <a:spAutoFit/>
            </a:bodyPr>
            <a:lstStyle/>
            <a:p>
              <a:pPr algn="ctr">
                <a:spcBef>
                  <a:spcPts val="600"/>
                </a:spcBef>
                <a:buClr>
                  <a:srgbClr val="FE8637"/>
                </a:buClr>
                <a:buSzPct val="70000"/>
              </a:pPr>
              <a:r>
                <a:rPr lang="ja-JP" altLang="en-US" sz="2000" b="1" dirty="0">
                  <a:solidFill>
                    <a:srgbClr val="FF6699"/>
                  </a:solidFill>
                  <a:cs typeface="Meiryo UI" panose="020B0604030504040204" pitchFamily="50" charset="-128"/>
                </a:rPr>
                <a:t>がんの早期発見、がん検診</a:t>
              </a:r>
              <a:endParaRPr lang="en-US" altLang="ja-JP" sz="2000" b="1" dirty="0">
                <a:solidFill>
                  <a:srgbClr val="FF6699"/>
                </a:solidFill>
                <a:cs typeface="Meiryo UI" panose="020B0604030504040204" pitchFamily="50" charset="-128"/>
              </a:endParaRPr>
            </a:p>
          </p:txBody>
        </p:sp>
        <p:sp>
          <p:nvSpPr>
            <p:cNvPr id="5" name="テキスト プレースホルダー 4"/>
            <p:cNvSpPr txBox="1">
              <a:spLocks/>
            </p:cNvSpPr>
            <p:nvPr/>
          </p:nvSpPr>
          <p:spPr bwMode="auto">
            <a:xfrm>
              <a:off x="2201576" y="2268000"/>
              <a:ext cx="3780000" cy="1008000"/>
            </a:xfrm>
            <a:prstGeom prst="rect">
              <a:avLst/>
            </a:prstGeom>
            <a:solidFill>
              <a:srgbClr val="CCECFF"/>
            </a:solidFill>
            <a:ln w="25400">
              <a:noFill/>
              <a:miter lim="800000"/>
              <a:headEnd/>
              <a:tailEnd/>
            </a:ln>
          </p:spPr>
          <p:txBody>
            <a:bodyPr anchor="ctr"/>
            <a:lstStyle>
              <a:lvl1pPr>
                <a:defRPr kumimoji="1" sz="3200">
                  <a:solidFill>
                    <a:schemeClr val="tx1"/>
                  </a:solidFill>
                  <a:latin typeface="Meiryo UI" pitchFamily="50" charset="-128"/>
                  <a:ea typeface="Meiryo UI" pitchFamily="50" charset="-128"/>
                  <a:cs typeface="ＭＳ Ｐゴシック" pitchFamily="50" charset="-128"/>
                </a:defRPr>
              </a:lvl1pPr>
              <a:lvl2pPr>
                <a:defRPr kumimoji="1" sz="2800">
                  <a:solidFill>
                    <a:schemeClr val="tx1"/>
                  </a:solidFill>
                  <a:latin typeface="Meiryo UI" pitchFamily="50" charset="-128"/>
                  <a:ea typeface="Meiryo UI" pitchFamily="50" charset="-128"/>
                  <a:cs typeface="Meiryo UI" pitchFamily="50" charset="-128"/>
                </a:defRPr>
              </a:lvl2pPr>
              <a:lvl3pPr>
                <a:defRPr kumimoji="1" sz="2400">
                  <a:solidFill>
                    <a:schemeClr val="tx1"/>
                  </a:solidFill>
                  <a:latin typeface="Meiryo UI" pitchFamily="50" charset="-128"/>
                  <a:ea typeface="Meiryo UI" pitchFamily="50" charset="-128"/>
                  <a:cs typeface="Meiryo UI" pitchFamily="50" charset="-128"/>
                </a:defRPr>
              </a:lvl3pPr>
              <a:lvl4pPr>
                <a:defRPr kumimoji="1" sz="2000">
                  <a:solidFill>
                    <a:schemeClr val="tx1"/>
                  </a:solidFill>
                  <a:latin typeface="Meiryo UI" pitchFamily="50" charset="-128"/>
                  <a:ea typeface="Meiryo UI" pitchFamily="50" charset="-128"/>
                  <a:cs typeface="Meiryo UI" pitchFamily="50" charset="-128"/>
                </a:defRPr>
              </a:lvl4pPr>
              <a:lvl5pPr>
                <a:defRPr kumimoji="1" sz="2000">
                  <a:solidFill>
                    <a:schemeClr val="tx1"/>
                  </a:solidFill>
                  <a:latin typeface="Meiryo UI" pitchFamily="50" charset="-128"/>
                  <a:ea typeface="Meiryo UI" pitchFamily="50" charset="-128"/>
                  <a:cs typeface="Meiryo UI" pitchFamily="50" charset="-128"/>
                </a:defRPr>
              </a:lvl5pPr>
              <a:lvl6pPr eaLnBrk="0" hangingPunct="0">
                <a:defRPr kumimoji="1" sz="2000">
                  <a:solidFill>
                    <a:schemeClr val="tx1"/>
                  </a:solidFill>
                  <a:latin typeface="Meiryo UI" pitchFamily="50" charset="-128"/>
                  <a:ea typeface="Meiryo UI" pitchFamily="50" charset="-128"/>
                  <a:cs typeface="Meiryo UI" pitchFamily="50" charset="-128"/>
                </a:defRPr>
              </a:lvl6pPr>
              <a:lvl7pPr eaLnBrk="0" hangingPunct="0">
                <a:defRPr kumimoji="1" sz="2000">
                  <a:solidFill>
                    <a:schemeClr val="tx1"/>
                  </a:solidFill>
                  <a:latin typeface="Meiryo UI" pitchFamily="50" charset="-128"/>
                  <a:ea typeface="Meiryo UI" pitchFamily="50" charset="-128"/>
                  <a:cs typeface="Meiryo UI" pitchFamily="50" charset="-128"/>
                </a:defRPr>
              </a:lvl7pPr>
              <a:lvl8pPr eaLnBrk="0" hangingPunct="0">
                <a:defRPr kumimoji="1" sz="2000">
                  <a:solidFill>
                    <a:schemeClr val="tx1"/>
                  </a:solidFill>
                  <a:latin typeface="Meiryo UI" pitchFamily="50" charset="-128"/>
                  <a:ea typeface="Meiryo UI" pitchFamily="50" charset="-128"/>
                  <a:cs typeface="Meiryo UI" pitchFamily="50" charset="-128"/>
                </a:defRPr>
              </a:lvl8pPr>
              <a:lvl9pPr eaLnBrk="0" hangingPunct="0">
                <a:defRPr kumimoji="1" sz="2000">
                  <a:solidFill>
                    <a:schemeClr val="tx1"/>
                  </a:solidFill>
                  <a:latin typeface="Meiryo UI" pitchFamily="50" charset="-128"/>
                  <a:ea typeface="Meiryo UI" pitchFamily="50" charset="-128"/>
                  <a:cs typeface="Meiryo UI" pitchFamily="50" charset="-128"/>
                </a:defRPr>
              </a:lvl9pPr>
            </a:lstStyle>
            <a:p>
              <a:pPr algn="ctr">
                <a:spcBef>
                  <a:spcPts val="600"/>
                </a:spcBef>
                <a:buClr>
                  <a:srgbClr val="FE8637"/>
                </a:buClr>
                <a:buSzPct val="70000"/>
                <a:defRPr/>
              </a:pPr>
              <a:endParaRPr lang="en-US" altLang="ja-JP" sz="1800" dirty="0">
                <a:solidFill>
                  <a:prstClr val="black">
                    <a:lumMod val="85000"/>
                    <a:lumOff val="15000"/>
                  </a:prstClr>
                </a:solidFill>
                <a:latin typeface="+mn-ea"/>
                <a:ea typeface="+mn-ea"/>
                <a:cs typeface="Meiryo UI" panose="020B0604030504040204" pitchFamily="50" charset="-128"/>
              </a:endParaRPr>
            </a:p>
          </p:txBody>
        </p:sp>
        <p:sp>
          <p:nvSpPr>
            <p:cNvPr id="22" name="正方形/長方形 19"/>
            <p:cNvSpPr>
              <a:spLocks noChangeArrowheads="1"/>
            </p:cNvSpPr>
            <p:nvPr/>
          </p:nvSpPr>
          <p:spPr bwMode="auto">
            <a:xfrm>
              <a:off x="7414832" y="5832005"/>
              <a:ext cx="1371186"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dirty="0">
                  <a:solidFill>
                    <a:prstClr val="black"/>
                  </a:solidFill>
                  <a:latin typeface="+mn-ea"/>
                  <a:ea typeface="+mn-ea"/>
                  <a:cs typeface="Meiryo UI" panose="020B0604030504040204" pitchFamily="50" charset="-128"/>
                </a:rPr>
                <a:t>子宮頸がん検診</a:t>
              </a:r>
            </a:p>
          </p:txBody>
        </p:sp>
        <p:pic>
          <p:nvPicPr>
            <p:cNvPr id="31" name="図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856" y="5076000"/>
              <a:ext cx="1289136" cy="792000"/>
            </a:xfrm>
            <a:prstGeom prst="rect">
              <a:avLst/>
            </a:prstGeom>
          </p:spPr>
        </p:pic>
        <p:sp>
          <p:nvSpPr>
            <p:cNvPr id="32" name="角丸四角形 31"/>
            <p:cNvSpPr/>
            <p:nvPr/>
          </p:nvSpPr>
          <p:spPr>
            <a:xfrm>
              <a:off x="3011576" y="2412000"/>
              <a:ext cx="2160000" cy="360000"/>
            </a:xfrm>
            <a:prstGeom prst="roundRect">
              <a:avLst>
                <a:gd name="adj" fmla="val 50000"/>
              </a:avLst>
            </a:prstGeom>
            <a:solidFill>
              <a:srgbClr val="0070C0"/>
            </a:solidFill>
          </p:spPr>
          <p:txBody>
            <a:bodyPr wrap="none" anchor="ctr">
              <a:noAutofit/>
            </a:bodyPr>
            <a:lstStyle/>
            <a:p>
              <a:pPr algn="ctr"/>
              <a:r>
                <a:rPr lang="en-US" altLang="ja-JP" sz="2400" b="1" dirty="0">
                  <a:solidFill>
                    <a:schemeClr val="bg1"/>
                  </a:solidFill>
                  <a:latin typeface="+mn-ea"/>
                  <a:cs typeface="Meiryo UI" panose="020B0604030504040204" pitchFamily="50" charset="-128"/>
                </a:rPr>
                <a:t>1</a:t>
              </a:r>
              <a:r>
                <a:rPr lang="ja-JP" altLang="en-US" sz="2400" b="1" dirty="0">
                  <a:solidFill>
                    <a:schemeClr val="bg1"/>
                  </a:solidFill>
                  <a:latin typeface="+mn-ea"/>
                  <a:cs typeface="Meiryo UI" panose="020B0604030504040204" pitchFamily="50" charset="-128"/>
                </a:rPr>
                <a:t>次予防</a:t>
              </a:r>
            </a:p>
          </p:txBody>
        </p:sp>
        <p:sp>
          <p:nvSpPr>
            <p:cNvPr id="14" name="正方形/長方形 13"/>
            <p:cNvSpPr/>
            <p:nvPr/>
          </p:nvSpPr>
          <p:spPr>
            <a:xfrm>
              <a:off x="2932462" y="2808000"/>
              <a:ext cx="2318263" cy="400110"/>
            </a:xfrm>
            <a:prstGeom prst="rect">
              <a:avLst/>
            </a:prstGeom>
          </p:spPr>
          <p:txBody>
            <a:bodyPr wrap="none">
              <a:spAutoFit/>
            </a:bodyPr>
            <a:lstStyle/>
            <a:p>
              <a:pPr algn="ctr">
                <a:spcBef>
                  <a:spcPts val="600"/>
                </a:spcBef>
                <a:buClr>
                  <a:srgbClr val="FE8637"/>
                </a:buClr>
                <a:buSzPct val="70000"/>
                <a:defRPr/>
              </a:pPr>
              <a:r>
                <a:rPr lang="ja-JP" altLang="en-US" sz="2000" b="1" dirty="0">
                  <a:solidFill>
                    <a:srgbClr val="0070C0"/>
                  </a:solidFill>
                  <a:cs typeface="Meiryo UI" panose="020B0604030504040204" pitchFamily="50" charset="-128"/>
                </a:rPr>
                <a:t>がん対策の第</a:t>
              </a:r>
              <a:r>
                <a:rPr lang="en-US" altLang="ja-JP" sz="2000" b="1" dirty="0">
                  <a:solidFill>
                    <a:srgbClr val="0070C0"/>
                  </a:solidFill>
                  <a:cs typeface="Meiryo UI" panose="020B0604030504040204" pitchFamily="50" charset="-128"/>
                </a:rPr>
                <a:t>1</a:t>
              </a:r>
              <a:r>
                <a:rPr lang="ja-JP" altLang="en-US" sz="2000" b="1" dirty="0">
                  <a:solidFill>
                    <a:srgbClr val="0070C0"/>
                  </a:solidFill>
                  <a:cs typeface="Meiryo UI" panose="020B0604030504040204" pitchFamily="50" charset="-128"/>
                </a:rPr>
                <a:t>の砦</a:t>
              </a:r>
              <a:endParaRPr lang="en-US" altLang="ja-JP" sz="2000" b="1" dirty="0">
                <a:solidFill>
                  <a:srgbClr val="0070C0"/>
                </a:solidFill>
                <a:cs typeface="Meiryo UI" panose="020B0604030504040204" pitchFamily="50" charset="-128"/>
              </a:endParaRPr>
            </a:p>
          </p:txBody>
        </p:sp>
        <p:sp>
          <p:nvSpPr>
            <p:cNvPr id="38" name="正方形/長方形 37"/>
            <p:cNvSpPr/>
            <p:nvPr/>
          </p:nvSpPr>
          <p:spPr>
            <a:xfrm>
              <a:off x="2201576" y="2268000"/>
              <a:ext cx="3780000" cy="3960000"/>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 name="正方形/長方形 38"/>
            <p:cNvSpPr/>
            <p:nvPr/>
          </p:nvSpPr>
          <p:spPr>
            <a:xfrm>
              <a:off x="6210424" y="2268000"/>
              <a:ext cx="3780000" cy="3960000"/>
            </a:xfrm>
            <a:prstGeom prst="rect">
              <a:avLst/>
            </a:prstGeom>
            <a:noFill/>
            <a:ln w="317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正方形/長方形 17"/>
            <p:cNvSpPr/>
            <p:nvPr/>
          </p:nvSpPr>
          <p:spPr>
            <a:xfrm>
              <a:off x="2352004" y="3384005"/>
              <a:ext cx="3163996" cy="663258"/>
            </a:xfrm>
            <a:prstGeom prst="rect">
              <a:avLst/>
            </a:prstGeom>
          </p:spPr>
          <p:txBody>
            <a:bodyPr wrap="none" tIns="46800" bIns="46800">
              <a:spAutoFit/>
            </a:bodyPr>
            <a:lstStyle/>
            <a:p>
              <a:pPr marL="287971" indent="-287971">
                <a:spcBef>
                  <a:spcPts val="300"/>
                </a:spcBef>
                <a:buSzPct val="100000"/>
                <a:buFont typeface="Wingdings" panose="05000000000000000000" pitchFamily="2" charset="2"/>
                <a:buChar char="Ø"/>
                <a:defRPr/>
              </a:pPr>
              <a:r>
                <a:rPr lang="ja-JP" altLang="en-US" sz="2000" b="1" dirty="0">
                  <a:latin typeface="+mn-ea"/>
                  <a:cs typeface="Meiryo UI" panose="020B0604030504040204" pitchFamily="50" charset="-128"/>
                </a:rPr>
                <a:t>生活習慣</a:t>
              </a:r>
              <a:endParaRPr lang="en-US" altLang="ja-JP" sz="2000" b="1" dirty="0">
                <a:latin typeface="+mn-ea"/>
                <a:cs typeface="Meiryo UI" panose="020B0604030504040204" pitchFamily="50" charset="-128"/>
              </a:endParaRPr>
            </a:p>
            <a:p>
              <a:pPr marL="287971">
                <a:spcBef>
                  <a:spcPts val="300"/>
                </a:spcBef>
                <a:buClr>
                  <a:srgbClr val="FF9999"/>
                </a:buClr>
                <a:buSzPct val="100000"/>
                <a:tabLst>
                  <a:tab pos="265087" algn="l"/>
                </a:tabLst>
                <a:defRPr/>
              </a:pPr>
              <a:r>
                <a:rPr lang="ja-JP" altLang="en-US" sz="1600" dirty="0">
                  <a:latin typeface="+mn-ea"/>
                  <a:cs typeface="Meiryo UI" panose="020B0604030504040204" pitchFamily="50" charset="-128"/>
                </a:rPr>
                <a:t>喫煙、飲酒、運動</a:t>
              </a:r>
              <a:r>
                <a:rPr lang="ja-JP" altLang="en-US" sz="1600">
                  <a:latin typeface="+mn-ea"/>
                  <a:cs typeface="Meiryo UI" panose="020B0604030504040204" pitchFamily="50" charset="-128"/>
                </a:rPr>
                <a:t>、体型、</a:t>
              </a:r>
              <a:r>
                <a:rPr lang="ja-JP" altLang="en-US" sz="1600" dirty="0">
                  <a:latin typeface="+mn-ea"/>
                  <a:cs typeface="Meiryo UI" panose="020B0604030504040204" pitchFamily="50" charset="-128"/>
                </a:rPr>
                <a:t>食生活</a:t>
              </a:r>
              <a:endParaRPr lang="en-US" altLang="ja-JP" sz="1600" dirty="0">
                <a:latin typeface="+mn-ea"/>
                <a:cs typeface="Meiryo UI" panose="020B0604030504040204" pitchFamily="50" charset="-128"/>
              </a:endParaRPr>
            </a:p>
          </p:txBody>
        </p:sp>
        <p:sp>
          <p:nvSpPr>
            <p:cNvPr id="40" name="正方形/長方形 39"/>
            <p:cNvSpPr/>
            <p:nvPr/>
          </p:nvSpPr>
          <p:spPr>
            <a:xfrm>
              <a:off x="2352010" y="4176012"/>
              <a:ext cx="2264081" cy="933205"/>
            </a:xfrm>
            <a:prstGeom prst="rect">
              <a:avLst/>
            </a:prstGeom>
          </p:spPr>
          <p:txBody>
            <a:bodyPr wrap="none" tIns="46800" bIns="46800">
              <a:spAutoFit/>
            </a:bodyPr>
            <a:lstStyle/>
            <a:p>
              <a:pPr marL="287971" indent="-287971">
                <a:spcBef>
                  <a:spcPts val="300"/>
                </a:spcBef>
                <a:buSzPct val="100000"/>
                <a:buFont typeface="Wingdings" panose="05000000000000000000" pitchFamily="2" charset="2"/>
                <a:buChar char="Ø"/>
                <a:defRPr/>
              </a:pPr>
              <a:r>
                <a:rPr lang="ja-JP" altLang="en-US" sz="2000" b="1" dirty="0">
                  <a:latin typeface="+mn-ea"/>
                  <a:cs typeface="Meiryo UI" panose="020B0604030504040204" pitchFamily="50" charset="-128"/>
                </a:rPr>
                <a:t>感染症対策</a:t>
              </a:r>
              <a:endParaRPr lang="en-US" altLang="ja-JP" sz="2000" b="1" dirty="0">
                <a:latin typeface="+mn-ea"/>
                <a:cs typeface="Meiryo UI" panose="020B0604030504040204" pitchFamily="50" charset="-128"/>
              </a:endParaRPr>
            </a:p>
            <a:p>
              <a:pPr marL="287971">
                <a:spcBef>
                  <a:spcPts val="300"/>
                </a:spcBef>
                <a:buClr>
                  <a:srgbClr val="FF9999"/>
                </a:buClr>
                <a:buSzPct val="100000"/>
                <a:tabLst>
                  <a:tab pos="265087" algn="l"/>
                </a:tabLst>
                <a:defRPr/>
              </a:pPr>
              <a:r>
                <a:rPr lang="en-US" altLang="ja-JP" sz="1600" dirty="0">
                  <a:latin typeface="+mn-ea"/>
                  <a:cs typeface="Meiryo UI" panose="020B0604030504040204" pitchFamily="50" charset="-128"/>
                </a:rPr>
                <a:t>HPV</a:t>
              </a:r>
              <a:r>
                <a:rPr lang="ja-JP" altLang="en-US" sz="1600" dirty="0" err="1">
                  <a:latin typeface="+mn-ea"/>
                  <a:cs typeface="Meiryo UI" panose="020B0604030504040204" pitchFamily="50" charset="-128"/>
                </a:rPr>
                <a:t>、</a:t>
              </a:r>
              <a:r>
                <a:rPr lang="ja-JP" altLang="en-US" sz="1600" dirty="0">
                  <a:latin typeface="+mn-ea"/>
                  <a:cs typeface="Meiryo UI" panose="020B0604030504040204" pitchFamily="50" charset="-128"/>
                </a:rPr>
                <a:t>肝炎ウイルス、</a:t>
              </a:r>
              <a:br>
                <a:rPr lang="en-US" altLang="ja-JP" sz="1600" dirty="0">
                  <a:latin typeface="+mn-ea"/>
                  <a:cs typeface="Meiryo UI" panose="020B0604030504040204" pitchFamily="50" charset="-128"/>
                </a:rPr>
              </a:br>
              <a:r>
                <a:rPr lang="ja-JP" altLang="en-US" sz="1600" dirty="0">
                  <a:latin typeface="+mn-ea"/>
                  <a:cs typeface="Meiryo UI" panose="020B0604030504040204" pitchFamily="50" charset="-128"/>
                </a:rPr>
                <a:t>ヘリコバクター・ピロリ等</a:t>
              </a:r>
              <a:endParaRPr lang="en-US" altLang="ja-JP" sz="1600" dirty="0">
                <a:latin typeface="+mn-ea"/>
                <a:cs typeface="Meiryo UI" panose="020B0604030504040204" pitchFamily="50" charset="-128"/>
              </a:endParaRPr>
            </a:p>
          </p:txBody>
        </p:sp>
        <p:sp>
          <p:nvSpPr>
            <p:cNvPr id="42" name="正方形/長方形 41"/>
            <p:cNvSpPr/>
            <p:nvPr/>
          </p:nvSpPr>
          <p:spPr>
            <a:xfrm>
              <a:off x="6360852" y="3384012"/>
              <a:ext cx="2288127" cy="933205"/>
            </a:xfrm>
            <a:prstGeom prst="rect">
              <a:avLst/>
            </a:prstGeom>
          </p:spPr>
          <p:txBody>
            <a:bodyPr wrap="none" tIns="46800" bIns="46800">
              <a:spAutoFit/>
            </a:bodyPr>
            <a:lstStyle/>
            <a:p>
              <a:pPr marL="287971" indent="-287971">
                <a:spcBef>
                  <a:spcPts val="300"/>
                </a:spcBef>
                <a:buSzPct val="100000"/>
                <a:buFont typeface="Wingdings" panose="05000000000000000000" pitchFamily="2" charset="2"/>
                <a:buChar char="Ø"/>
                <a:defRPr/>
              </a:pPr>
              <a:r>
                <a:rPr lang="ja-JP" altLang="en-US" sz="2000" b="1" dirty="0">
                  <a:latin typeface="+mn-ea"/>
                  <a:cs typeface="Meiryo UI" panose="020B0604030504040204" pitchFamily="50" charset="-128"/>
                </a:rPr>
                <a:t>がん検診</a:t>
              </a:r>
              <a:endParaRPr lang="en-US" altLang="ja-JP" sz="2000" b="1" dirty="0">
                <a:latin typeface="+mn-ea"/>
                <a:cs typeface="Meiryo UI" panose="020B0604030504040204" pitchFamily="50" charset="-128"/>
              </a:endParaRPr>
            </a:p>
            <a:p>
              <a:pPr marL="287971">
                <a:spcBef>
                  <a:spcPts val="300"/>
                </a:spcBef>
                <a:buClr>
                  <a:srgbClr val="FF9999"/>
                </a:buClr>
                <a:buSzPct val="100000"/>
                <a:tabLst>
                  <a:tab pos="265087" algn="l"/>
                </a:tabLst>
                <a:defRPr/>
              </a:pPr>
              <a:r>
                <a:rPr lang="ja-JP" altLang="en-US" sz="1600" dirty="0">
                  <a:latin typeface="+mn-ea"/>
                  <a:cs typeface="Meiryo UI" panose="020B0604030504040204" pitchFamily="50" charset="-128"/>
                </a:rPr>
                <a:t>市町村の事業、</a:t>
              </a:r>
              <a:br>
                <a:rPr lang="en-US" altLang="ja-JP" sz="1600" dirty="0">
                  <a:latin typeface="+mn-ea"/>
                  <a:cs typeface="Meiryo UI" panose="020B0604030504040204" pitchFamily="50" charset="-128"/>
                </a:rPr>
              </a:br>
              <a:r>
                <a:rPr lang="ja-JP" altLang="en-US" sz="1600" dirty="0">
                  <a:latin typeface="+mn-ea"/>
                  <a:cs typeface="Meiryo UI" panose="020B0604030504040204" pitchFamily="50" charset="-128"/>
                </a:rPr>
                <a:t>職域におけるがん検診</a:t>
              </a:r>
              <a:endParaRPr lang="en-US" altLang="ja-JP" sz="1600" dirty="0">
                <a:latin typeface="+mn-ea"/>
                <a:cs typeface="Meiryo UI" panose="020B0604030504040204" pitchFamily="50" charset="-128"/>
              </a:endParaRPr>
            </a:p>
          </p:txBody>
        </p:sp>
        <p:sp>
          <p:nvSpPr>
            <p:cNvPr id="21" name="正方形/長方形 27"/>
            <p:cNvSpPr>
              <a:spLocks noChangeArrowheads="1"/>
            </p:cNvSpPr>
            <p:nvPr/>
          </p:nvSpPr>
          <p:spPr bwMode="auto">
            <a:xfrm>
              <a:off x="3373122" y="5832005"/>
              <a:ext cx="1436910"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400" dirty="0">
                  <a:solidFill>
                    <a:prstClr val="black"/>
                  </a:solidFill>
                  <a:latin typeface="+mn-ea"/>
                  <a:ea typeface="+mn-ea"/>
                  <a:cs typeface="Meiryo UI" panose="020B0604030504040204" pitchFamily="50" charset="-128"/>
                </a:rPr>
                <a:t>HPV</a:t>
              </a:r>
              <a:r>
                <a:rPr lang="ja-JP" altLang="en-US" sz="1400" dirty="0">
                  <a:solidFill>
                    <a:prstClr val="black"/>
                  </a:solidFill>
                  <a:latin typeface="+mn-ea"/>
                  <a:ea typeface="+mn-ea"/>
                  <a:cs typeface="Meiryo UI" panose="020B0604030504040204" pitchFamily="50" charset="-128"/>
                </a:rPr>
                <a:t>ワクチン接種</a:t>
              </a:r>
            </a:p>
          </p:txBody>
        </p:sp>
        <p:pic>
          <p:nvPicPr>
            <p:cNvPr id="28" name="図 2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6014" y="5220000"/>
              <a:ext cx="1505263"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 name="図 22">
            <a:extLst>
              <a:ext uri="{FF2B5EF4-FFF2-40B4-BE49-F238E27FC236}">
                <a16:creationId xmlns:a16="http://schemas.microsoft.com/office/drawing/2014/main" id="{1C143D12-F23B-46A0-BF70-486415D718CA}"/>
              </a:ext>
            </a:extLst>
          </p:cNvPr>
          <p:cNvPicPr>
            <a:picLocks noChangeAspect="1"/>
          </p:cNvPicPr>
          <p:nvPr/>
        </p:nvPicPr>
        <p:blipFill rotWithShape="1">
          <a:blip r:embed="rId5">
            <a:extLst>
              <a:ext uri="{28A0092B-C50C-407E-A947-70E740481C1C}">
                <a14:useLocalDpi xmlns:a14="http://schemas.microsoft.com/office/drawing/2010/main" val="0"/>
              </a:ext>
            </a:extLst>
          </a:blip>
          <a:srcRect b="16760"/>
          <a:stretch/>
        </p:blipFill>
        <p:spPr>
          <a:xfrm>
            <a:off x="10573091" y="231652"/>
            <a:ext cx="823233" cy="1080000"/>
          </a:xfrm>
          <a:prstGeom prst="rect">
            <a:avLst/>
          </a:prstGeom>
        </p:spPr>
      </p:pic>
      <p:sp>
        <p:nvSpPr>
          <p:cNvPr id="24" name="テキスト ボックス 23">
            <a:extLst>
              <a:ext uri="{FF2B5EF4-FFF2-40B4-BE49-F238E27FC236}">
                <a16:creationId xmlns:a16="http://schemas.microsoft.com/office/drawing/2014/main" id="{D9365ACD-95C8-4FD6-813F-606C4A398495}"/>
              </a:ext>
            </a:extLst>
          </p:cNvPr>
          <p:cNvSpPr txBox="1"/>
          <p:nvPr/>
        </p:nvSpPr>
        <p:spPr>
          <a:xfrm>
            <a:off x="4746425" y="2608415"/>
            <a:ext cx="415499" cy="215444"/>
          </a:xfrm>
          <a:prstGeom prst="rect">
            <a:avLst/>
          </a:prstGeom>
          <a:noFill/>
        </p:spPr>
        <p:txBody>
          <a:bodyPr wrap="none" rtlCol="0">
            <a:spAutoFit/>
          </a:bodyPr>
          <a:lstStyle/>
          <a:p>
            <a:pPr algn="ctr"/>
            <a:r>
              <a:rPr lang="ja-JP" altLang="en-US" sz="800" b="1">
                <a:solidFill>
                  <a:srgbClr val="0070C0"/>
                </a:solidFill>
                <a:latin typeface="+mn-ea"/>
              </a:rPr>
              <a:t>とりで</a:t>
            </a:r>
            <a:endParaRPr lang="ja-JP" altLang="en-US" sz="800" b="1" dirty="0">
              <a:solidFill>
                <a:srgbClr val="0070C0"/>
              </a:solidFill>
              <a:latin typeface="+mn-ea"/>
            </a:endParaRPr>
          </a:p>
        </p:txBody>
      </p:sp>
      <p:sp>
        <p:nvSpPr>
          <p:cNvPr id="25" name="テキスト ボックス 24">
            <a:extLst>
              <a:ext uri="{FF2B5EF4-FFF2-40B4-BE49-F238E27FC236}">
                <a16:creationId xmlns:a16="http://schemas.microsoft.com/office/drawing/2014/main" id="{17BAD892-61C3-4823-B73B-94A95901459A}"/>
              </a:ext>
            </a:extLst>
          </p:cNvPr>
          <p:cNvSpPr txBox="1"/>
          <p:nvPr/>
        </p:nvSpPr>
        <p:spPr>
          <a:xfrm>
            <a:off x="7863458" y="5750201"/>
            <a:ext cx="332142" cy="200055"/>
          </a:xfrm>
          <a:prstGeom prst="rect">
            <a:avLst/>
          </a:prstGeom>
          <a:noFill/>
        </p:spPr>
        <p:txBody>
          <a:bodyPr wrap="none" rtlCol="0">
            <a:spAutoFit/>
          </a:bodyPr>
          <a:lstStyle/>
          <a:p>
            <a:pPr algn="ctr"/>
            <a:r>
              <a:rPr lang="ja-JP" altLang="en-US" sz="700">
                <a:latin typeface="+mn-ea"/>
              </a:rPr>
              <a:t>けい</a:t>
            </a:r>
            <a:endParaRPr lang="ja-JP" altLang="en-US" sz="700" dirty="0">
              <a:latin typeface="+mn-ea"/>
            </a:endParaRPr>
          </a:p>
        </p:txBody>
      </p:sp>
    </p:spTree>
    <p:extLst>
      <p:ext uri="{BB962C8B-B14F-4D97-AF65-F5344CB8AC3E}">
        <p14:creationId xmlns:p14="http://schemas.microsoft.com/office/powerpoint/2010/main" val="291073785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D349D1C6-4440-460A-8E59-7F5F99E61A3B}"/>
              </a:ext>
            </a:extLst>
          </p:cNvPr>
          <p:cNvSpPr txBox="1"/>
          <p:nvPr/>
        </p:nvSpPr>
        <p:spPr>
          <a:xfrm>
            <a:off x="3329866" y="3458767"/>
            <a:ext cx="5532284" cy="461665"/>
          </a:xfrm>
          <a:prstGeom prst="rect">
            <a:avLst/>
          </a:prstGeom>
          <a:noFill/>
        </p:spPr>
        <p:txBody>
          <a:bodyPr wrap="none" rtlCol="0">
            <a:spAutoFit/>
          </a:bodyPr>
          <a:lstStyle/>
          <a:p>
            <a:pPr algn="ctr"/>
            <a:r>
              <a:rPr lang="ja-JP" altLang="en-US" sz="2400" b="1" dirty="0">
                <a:solidFill>
                  <a:srgbClr val="00B0F0"/>
                </a:solidFill>
              </a:rPr>
              <a:t>未来を守るために、いま知っておきたいこと。</a:t>
            </a:r>
          </a:p>
        </p:txBody>
      </p:sp>
      <p:sp>
        <p:nvSpPr>
          <p:cNvPr id="10" name="テキスト ボックス 9">
            <a:extLst>
              <a:ext uri="{FF2B5EF4-FFF2-40B4-BE49-F238E27FC236}">
                <a16:creationId xmlns:a16="http://schemas.microsoft.com/office/drawing/2014/main" id="{6D9471BF-7650-449C-904F-E49966AA2C7A}"/>
              </a:ext>
            </a:extLst>
          </p:cNvPr>
          <p:cNvSpPr txBox="1"/>
          <p:nvPr/>
        </p:nvSpPr>
        <p:spPr>
          <a:xfrm>
            <a:off x="2449819" y="2621188"/>
            <a:ext cx="7292381" cy="892552"/>
          </a:xfrm>
          <a:prstGeom prst="rect">
            <a:avLst/>
          </a:prstGeom>
          <a:noFill/>
        </p:spPr>
        <p:txBody>
          <a:bodyPr wrap="none" rtlCol="0">
            <a:spAutoFit/>
          </a:bodyPr>
          <a:lstStyle/>
          <a:p>
            <a:pPr algn="ctr"/>
            <a:r>
              <a:rPr lang="ja-JP" altLang="en-US" sz="5200" b="1" spc="200" dirty="0">
                <a:solidFill>
                  <a:srgbClr val="00B0F0"/>
                </a:solidFill>
              </a:rPr>
              <a:t>子宮頸がん予防のために</a:t>
            </a:r>
          </a:p>
        </p:txBody>
      </p:sp>
      <p:sp>
        <p:nvSpPr>
          <p:cNvPr id="11" name="テキスト ボックス 10">
            <a:extLst>
              <a:ext uri="{FF2B5EF4-FFF2-40B4-BE49-F238E27FC236}">
                <a16:creationId xmlns:a16="http://schemas.microsoft.com/office/drawing/2014/main" id="{E3AB7984-2770-4E7B-875D-490FDF76E3A0}"/>
              </a:ext>
            </a:extLst>
          </p:cNvPr>
          <p:cNvSpPr txBox="1"/>
          <p:nvPr/>
        </p:nvSpPr>
        <p:spPr>
          <a:xfrm>
            <a:off x="3993109" y="2472231"/>
            <a:ext cx="617477" cy="338554"/>
          </a:xfrm>
          <a:prstGeom prst="rect">
            <a:avLst/>
          </a:prstGeom>
          <a:noFill/>
        </p:spPr>
        <p:txBody>
          <a:bodyPr wrap="none" rtlCol="0" anchor="b">
            <a:spAutoFit/>
          </a:bodyPr>
          <a:lstStyle/>
          <a:p>
            <a:pPr algn="ctr"/>
            <a:r>
              <a:rPr lang="ja-JP" altLang="en-US" sz="1600" b="1" spc="300">
                <a:solidFill>
                  <a:srgbClr val="00B0F0"/>
                </a:solidFill>
              </a:rPr>
              <a:t>けい</a:t>
            </a:r>
            <a:endParaRPr lang="ja-JP" altLang="en-US" sz="1600" b="1" spc="300" dirty="0">
              <a:solidFill>
                <a:srgbClr val="00B0F0"/>
              </a:solidFill>
            </a:endParaRPr>
          </a:p>
        </p:txBody>
      </p:sp>
    </p:spTree>
    <p:extLst>
      <p:ext uri="{BB962C8B-B14F-4D97-AF65-F5344CB8AC3E}">
        <p14:creationId xmlns:p14="http://schemas.microsoft.com/office/powerpoint/2010/main" val="18979277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9336167" y="6509544"/>
            <a:ext cx="2532228" cy="159462"/>
          </a:xfrm>
          <a:prstGeom prst="rect">
            <a:avLst/>
          </a:prstGeom>
          <a:noFill/>
        </p:spPr>
        <p:txBody>
          <a:bodyPr wrap="none" lIns="0" tIns="0" rIns="36000" bIns="36000" rtlCol="0" anchor="b">
            <a:spAutoFit/>
          </a:bodyPr>
          <a:lstStyle/>
          <a:p>
            <a:pPr algn="r"/>
            <a:r>
              <a:rPr lang="ja-JP" altLang="en-US" sz="800">
                <a:latin typeface="+mn-ea"/>
              </a:rPr>
              <a:t>公益財団法人 がん研究振興財団 がんの統計’</a:t>
            </a:r>
            <a:r>
              <a:rPr lang="en-US" altLang="ja-JP" sz="800">
                <a:latin typeface="+mn-ea"/>
              </a:rPr>
              <a:t>18.</a:t>
            </a:r>
            <a:r>
              <a:rPr lang="ja-JP" altLang="en-US" sz="800">
                <a:latin typeface="+mn-ea"/>
              </a:rPr>
              <a:t> より</a:t>
            </a:r>
            <a:r>
              <a:rPr lang="ja-JP" altLang="en-US" sz="800" dirty="0">
                <a:latin typeface="+mn-ea"/>
              </a:rPr>
              <a:t>作図</a:t>
            </a:r>
            <a:endParaRPr lang="en-US" altLang="ja-JP" sz="800" dirty="0">
              <a:latin typeface="+mn-ea"/>
            </a:endParaRPr>
          </a:p>
        </p:txBody>
      </p:sp>
      <p:sp>
        <p:nvSpPr>
          <p:cNvPr id="11" name="タイトル 10"/>
          <p:cNvSpPr>
            <a:spLocks noGrp="1"/>
          </p:cNvSpPr>
          <p:nvPr>
            <p:ph type="title"/>
          </p:nvPr>
        </p:nvSpPr>
        <p:spPr>
          <a:xfrm>
            <a:off x="1920001" y="293035"/>
            <a:ext cx="8844174" cy="907941"/>
          </a:xfrm>
        </p:spPr>
        <p:txBody>
          <a:bodyPr/>
          <a:lstStyle/>
          <a:p>
            <a:pPr>
              <a:lnSpc>
                <a:spcPct val="100000"/>
              </a:lnSpc>
            </a:pPr>
            <a:r>
              <a:rPr lang="ja-JP" altLang="en-US"/>
              <a:t>日本の子宮頸がん検診受診率は、</a:t>
            </a:r>
            <a:br>
              <a:rPr lang="en-US" altLang="ja-JP"/>
            </a:br>
            <a:r>
              <a:rPr lang="ja-JP" altLang="en-US"/>
              <a:t>世界各国と比べて低い水準となっています。</a:t>
            </a:r>
            <a:endParaRPr lang="ja-JP" altLang="en-US" dirty="0"/>
          </a:p>
        </p:txBody>
      </p:sp>
      <p:sp>
        <p:nvSpPr>
          <p:cNvPr id="22" name="正方形/長方形 21"/>
          <p:cNvSpPr/>
          <p:nvPr/>
        </p:nvSpPr>
        <p:spPr>
          <a:xfrm>
            <a:off x="3812379" y="1620000"/>
            <a:ext cx="4567277" cy="684803"/>
          </a:xfrm>
          <a:prstGeom prst="rect">
            <a:avLst/>
          </a:prstGeom>
          <a:noFill/>
        </p:spPr>
        <p:txBody>
          <a:bodyPr wrap="none" rtlCol="0">
            <a:spAutoFit/>
          </a:bodyPr>
          <a:lstStyle/>
          <a:p>
            <a:pPr algn="ctr">
              <a:spcBef>
                <a:spcPts val="300"/>
              </a:spcBef>
            </a:pPr>
            <a:r>
              <a:rPr lang="ja-JP" altLang="en-US" sz="2000" b="1" dirty="0">
                <a:latin typeface="+mn-ea"/>
              </a:rPr>
              <a:t>＜世界各国の子宮頸がん検診受診率＞</a:t>
            </a:r>
            <a:endParaRPr lang="en-US" altLang="ja-JP" sz="2000" b="1" dirty="0">
              <a:latin typeface="+mn-ea"/>
            </a:endParaRPr>
          </a:p>
          <a:p>
            <a:pPr algn="ctr">
              <a:spcBef>
                <a:spcPts val="300"/>
              </a:spcBef>
            </a:pPr>
            <a:r>
              <a:rPr lang="en-US" altLang="ja-JP" sz="1600" dirty="0">
                <a:latin typeface="+mn-ea"/>
              </a:rPr>
              <a:t>(OECD</a:t>
            </a:r>
            <a:r>
              <a:rPr lang="ja-JP" altLang="en-US" sz="1600" dirty="0">
                <a:latin typeface="+mn-ea"/>
              </a:rPr>
              <a:t>加盟国における</a:t>
            </a:r>
            <a:r>
              <a:rPr lang="en-US" altLang="ja-JP" sz="1600" dirty="0">
                <a:latin typeface="+mn-ea"/>
              </a:rPr>
              <a:t>20</a:t>
            </a:r>
            <a:r>
              <a:rPr lang="ja-JP" altLang="en-US" sz="1600" dirty="0">
                <a:latin typeface="+mn-ea"/>
              </a:rPr>
              <a:t>～</a:t>
            </a:r>
            <a:r>
              <a:rPr lang="en-US" altLang="ja-JP" sz="1600" dirty="0">
                <a:latin typeface="+mn-ea"/>
              </a:rPr>
              <a:t>69</a:t>
            </a:r>
            <a:r>
              <a:rPr lang="ja-JP" altLang="en-US" sz="1600" dirty="0">
                <a:latin typeface="+mn-ea"/>
              </a:rPr>
              <a:t>歳の女性</a:t>
            </a:r>
            <a:r>
              <a:rPr lang="ja-JP" altLang="en-US" sz="1600">
                <a:latin typeface="+mn-ea"/>
              </a:rPr>
              <a:t>、</a:t>
            </a:r>
            <a:r>
              <a:rPr lang="en-US" altLang="ja-JP" sz="1600">
                <a:latin typeface="+mn-ea"/>
              </a:rPr>
              <a:t>2019</a:t>
            </a:r>
            <a:r>
              <a:rPr lang="ja-JP" altLang="en-US" sz="1600">
                <a:latin typeface="+mn-ea"/>
              </a:rPr>
              <a:t>年</a:t>
            </a:r>
            <a:r>
              <a:rPr lang="en-US" altLang="ja-JP" sz="1600" dirty="0">
                <a:latin typeface="+mn-ea"/>
              </a:rPr>
              <a:t>)</a:t>
            </a:r>
          </a:p>
        </p:txBody>
      </p:sp>
      <p:pic>
        <p:nvPicPr>
          <p:cNvPr id="21" name="図 20">
            <a:extLst>
              <a:ext uri="{FF2B5EF4-FFF2-40B4-BE49-F238E27FC236}">
                <a16:creationId xmlns:a16="http://schemas.microsoft.com/office/drawing/2014/main" id="{A766E865-AF7B-4997-BF4A-0860707C64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1164" y="303652"/>
            <a:ext cx="844943" cy="1008000"/>
          </a:xfrm>
          <a:prstGeom prst="rect">
            <a:avLst/>
          </a:prstGeom>
        </p:spPr>
      </p:pic>
      <p:sp>
        <p:nvSpPr>
          <p:cNvPr id="45" name="テキスト ボックス 44">
            <a:extLst>
              <a:ext uri="{FF2B5EF4-FFF2-40B4-BE49-F238E27FC236}">
                <a16:creationId xmlns:a16="http://schemas.microsoft.com/office/drawing/2014/main" id="{B923F7C1-9038-4108-9E47-08DB16DC4B25}"/>
              </a:ext>
            </a:extLst>
          </p:cNvPr>
          <p:cNvSpPr txBox="1"/>
          <p:nvPr/>
        </p:nvSpPr>
        <p:spPr>
          <a:xfrm>
            <a:off x="3715122" y="181611"/>
            <a:ext cx="450764" cy="276999"/>
          </a:xfrm>
          <a:prstGeom prst="rect">
            <a:avLst/>
          </a:prstGeom>
          <a:noFill/>
        </p:spPr>
        <p:txBody>
          <a:bodyPr wrap="none" rtlCol="0">
            <a:spAutoFit/>
          </a:bodyPr>
          <a:lstStyle/>
          <a:p>
            <a:pPr algn="ctr"/>
            <a:r>
              <a:rPr lang="ja-JP" altLang="en-US" sz="1200" b="1">
                <a:solidFill>
                  <a:srgbClr val="00B0F0"/>
                </a:solidFill>
                <a:latin typeface="+mn-ea"/>
              </a:rPr>
              <a:t>けい</a:t>
            </a:r>
            <a:endParaRPr lang="ja-JP" altLang="en-US" sz="1200" b="1" dirty="0">
              <a:solidFill>
                <a:srgbClr val="00B0F0"/>
              </a:solidFill>
              <a:latin typeface="+mn-ea"/>
            </a:endParaRPr>
          </a:p>
        </p:txBody>
      </p:sp>
      <p:sp>
        <p:nvSpPr>
          <p:cNvPr id="7" name="Freeform 5">
            <a:extLst>
              <a:ext uri="{FF2B5EF4-FFF2-40B4-BE49-F238E27FC236}">
                <a16:creationId xmlns:a16="http://schemas.microsoft.com/office/drawing/2014/main" id="{61CFFF33-0D05-48B3-A5E7-DCE32ECB6285}"/>
              </a:ext>
            </a:extLst>
          </p:cNvPr>
          <p:cNvSpPr>
            <a:spLocks/>
          </p:cNvSpPr>
          <p:nvPr/>
        </p:nvSpPr>
        <p:spPr bwMode="auto">
          <a:xfrm>
            <a:off x="10160000" y="4089400"/>
            <a:ext cx="577850" cy="1454150"/>
          </a:xfrm>
          <a:custGeom>
            <a:avLst/>
            <a:gdLst>
              <a:gd name="T0" fmla="*/ 0 w 364"/>
              <a:gd name="T1" fmla="*/ 0 h 916"/>
              <a:gd name="T2" fmla="*/ 0 w 364"/>
              <a:gd name="T3" fmla="*/ 916 h 916"/>
              <a:gd name="T4" fmla="*/ 364 w 364"/>
              <a:gd name="T5" fmla="*/ 916 h 916"/>
              <a:gd name="T6" fmla="*/ 364 w 364"/>
              <a:gd name="T7" fmla="*/ 0 h 916"/>
              <a:gd name="T8" fmla="*/ 0 w 364"/>
              <a:gd name="T9" fmla="*/ 0 h 916"/>
              <a:gd name="T10" fmla="*/ 0 w 364"/>
              <a:gd name="T11" fmla="*/ 0 h 916"/>
            </a:gdLst>
            <a:ahLst/>
            <a:cxnLst>
              <a:cxn ang="0">
                <a:pos x="T0" y="T1"/>
              </a:cxn>
              <a:cxn ang="0">
                <a:pos x="T2" y="T3"/>
              </a:cxn>
              <a:cxn ang="0">
                <a:pos x="T4" y="T5"/>
              </a:cxn>
              <a:cxn ang="0">
                <a:pos x="T6" y="T7"/>
              </a:cxn>
              <a:cxn ang="0">
                <a:pos x="T8" y="T9"/>
              </a:cxn>
              <a:cxn ang="0">
                <a:pos x="T10" y="T11"/>
              </a:cxn>
            </a:cxnLst>
            <a:rect l="0" t="0" r="r" b="b"/>
            <a:pathLst>
              <a:path w="364" h="916">
                <a:moveTo>
                  <a:pt x="0" y="0"/>
                </a:moveTo>
                <a:lnTo>
                  <a:pt x="0" y="916"/>
                </a:lnTo>
                <a:lnTo>
                  <a:pt x="364" y="916"/>
                </a:lnTo>
                <a:lnTo>
                  <a:pt x="364" y="0"/>
                </a:lnTo>
                <a:lnTo>
                  <a:pt x="0" y="0"/>
                </a:lnTo>
                <a:lnTo>
                  <a:pt x="0" y="0"/>
                </a:lnTo>
                <a:close/>
              </a:path>
            </a:pathLst>
          </a:custGeom>
          <a:solidFill>
            <a:srgbClr val="FF6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9" name="Freeform 6">
            <a:extLst>
              <a:ext uri="{FF2B5EF4-FFF2-40B4-BE49-F238E27FC236}">
                <a16:creationId xmlns:a16="http://schemas.microsoft.com/office/drawing/2014/main" id="{9B55400A-DF43-4954-A3E4-B0A589B60C27}"/>
              </a:ext>
            </a:extLst>
          </p:cNvPr>
          <p:cNvSpPr>
            <a:spLocks/>
          </p:cNvSpPr>
          <p:nvPr/>
        </p:nvSpPr>
        <p:spPr bwMode="auto">
          <a:xfrm>
            <a:off x="1450975" y="2667000"/>
            <a:ext cx="581025" cy="2876550"/>
          </a:xfrm>
          <a:custGeom>
            <a:avLst/>
            <a:gdLst>
              <a:gd name="T0" fmla="*/ 0 w 366"/>
              <a:gd name="T1" fmla="*/ 0 h 1812"/>
              <a:gd name="T2" fmla="*/ 366 w 366"/>
              <a:gd name="T3" fmla="*/ 0 h 1812"/>
              <a:gd name="T4" fmla="*/ 366 w 366"/>
              <a:gd name="T5" fmla="*/ 1812 h 1812"/>
              <a:gd name="T6" fmla="*/ 0 w 366"/>
              <a:gd name="T7" fmla="*/ 1812 h 1812"/>
              <a:gd name="T8" fmla="*/ 0 w 366"/>
              <a:gd name="T9" fmla="*/ 0 h 1812"/>
              <a:gd name="T10" fmla="*/ 0 w 366"/>
              <a:gd name="T11" fmla="*/ 0 h 1812"/>
            </a:gdLst>
            <a:ahLst/>
            <a:cxnLst>
              <a:cxn ang="0">
                <a:pos x="T0" y="T1"/>
              </a:cxn>
              <a:cxn ang="0">
                <a:pos x="T2" y="T3"/>
              </a:cxn>
              <a:cxn ang="0">
                <a:pos x="T4" y="T5"/>
              </a:cxn>
              <a:cxn ang="0">
                <a:pos x="T6" y="T7"/>
              </a:cxn>
              <a:cxn ang="0">
                <a:pos x="T8" y="T9"/>
              </a:cxn>
              <a:cxn ang="0">
                <a:pos x="T10" y="T11"/>
              </a:cxn>
            </a:cxnLst>
            <a:rect l="0" t="0" r="r" b="b"/>
            <a:pathLst>
              <a:path w="366" h="1812">
                <a:moveTo>
                  <a:pt x="0" y="0"/>
                </a:moveTo>
                <a:lnTo>
                  <a:pt x="366" y="0"/>
                </a:lnTo>
                <a:lnTo>
                  <a:pt x="366" y="1812"/>
                </a:lnTo>
                <a:lnTo>
                  <a:pt x="0" y="1812"/>
                </a:lnTo>
                <a:lnTo>
                  <a:pt x="0" y="0"/>
                </a:lnTo>
                <a:lnTo>
                  <a:pt x="0" y="0"/>
                </a:lnTo>
                <a:close/>
              </a:path>
            </a:pathLst>
          </a:custGeom>
          <a:solidFill>
            <a:srgbClr val="9FD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 name="Freeform 7">
            <a:extLst>
              <a:ext uri="{FF2B5EF4-FFF2-40B4-BE49-F238E27FC236}">
                <a16:creationId xmlns:a16="http://schemas.microsoft.com/office/drawing/2014/main" id="{FB3EEE62-6F88-4118-8671-F704765EDCA2}"/>
              </a:ext>
            </a:extLst>
          </p:cNvPr>
          <p:cNvSpPr>
            <a:spLocks/>
          </p:cNvSpPr>
          <p:nvPr/>
        </p:nvSpPr>
        <p:spPr bwMode="auto">
          <a:xfrm>
            <a:off x="4352925" y="2943225"/>
            <a:ext cx="581025" cy="2600325"/>
          </a:xfrm>
          <a:custGeom>
            <a:avLst/>
            <a:gdLst>
              <a:gd name="T0" fmla="*/ 0 w 366"/>
              <a:gd name="T1" fmla="*/ 0 h 1638"/>
              <a:gd name="T2" fmla="*/ 366 w 366"/>
              <a:gd name="T3" fmla="*/ 0 h 1638"/>
              <a:gd name="T4" fmla="*/ 366 w 366"/>
              <a:gd name="T5" fmla="*/ 1638 h 1638"/>
              <a:gd name="T6" fmla="*/ 0 w 366"/>
              <a:gd name="T7" fmla="*/ 1638 h 1638"/>
              <a:gd name="T8" fmla="*/ 0 w 366"/>
              <a:gd name="T9" fmla="*/ 0 h 1638"/>
              <a:gd name="T10" fmla="*/ 0 w 366"/>
              <a:gd name="T11" fmla="*/ 0 h 1638"/>
            </a:gdLst>
            <a:ahLst/>
            <a:cxnLst>
              <a:cxn ang="0">
                <a:pos x="T0" y="T1"/>
              </a:cxn>
              <a:cxn ang="0">
                <a:pos x="T2" y="T3"/>
              </a:cxn>
              <a:cxn ang="0">
                <a:pos x="T4" y="T5"/>
              </a:cxn>
              <a:cxn ang="0">
                <a:pos x="T6" y="T7"/>
              </a:cxn>
              <a:cxn ang="0">
                <a:pos x="T8" y="T9"/>
              </a:cxn>
              <a:cxn ang="0">
                <a:pos x="T10" y="T11"/>
              </a:cxn>
            </a:cxnLst>
            <a:rect l="0" t="0" r="r" b="b"/>
            <a:pathLst>
              <a:path w="366" h="1638">
                <a:moveTo>
                  <a:pt x="0" y="0"/>
                </a:moveTo>
                <a:lnTo>
                  <a:pt x="366" y="0"/>
                </a:lnTo>
                <a:lnTo>
                  <a:pt x="366" y="1638"/>
                </a:lnTo>
                <a:lnTo>
                  <a:pt x="0" y="1638"/>
                </a:lnTo>
                <a:lnTo>
                  <a:pt x="0" y="0"/>
                </a:lnTo>
                <a:lnTo>
                  <a:pt x="0" y="0"/>
                </a:lnTo>
                <a:close/>
              </a:path>
            </a:pathLst>
          </a:custGeom>
          <a:solidFill>
            <a:srgbClr val="9FD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2" name="Freeform 8">
            <a:extLst>
              <a:ext uri="{FF2B5EF4-FFF2-40B4-BE49-F238E27FC236}">
                <a16:creationId xmlns:a16="http://schemas.microsoft.com/office/drawing/2014/main" id="{09260ABB-46A0-40C9-9751-1B03042DA083}"/>
              </a:ext>
            </a:extLst>
          </p:cNvPr>
          <p:cNvSpPr>
            <a:spLocks/>
          </p:cNvSpPr>
          <p:nvPr/>
        </p:nvSpPr>
        <p:spPr bwMode="auto">
          <a:xfrm>
            <a:off x="5807075" y="2943225"/>
            <a:ext cx="577850" cy="2600325"/>
          </a:xfrm>
          <a:custGeom>
            <a:avLst/>
            <a:gdLst>
              <a:gd name="T0" fmla="*/ 0 w 364"/>
              <a:gd name="T1" fmla="*/ 0 h 1638"/>
              <a:gd name="T2" fmla="*/ 364 w 364"/>
              <a:gd name="T3" fmla="*/ 0 h 1638"/>
              <a:gd name="T4" fmla="*/ 364 w 364"/>
              <a:gd name="T5" fmla="*/ 1638 h 1638"/>
              <a:gd name="T6" fmla="*/ 0 w 364"/>
              <a:gd name="T7" fmla="*/ 1638 h 1638"/>
              <a:gd name="T8" fmla="*/ 0 w 364"/>
              <a:gd name="T9" fmla="*/ 0 h 1638"/>
              <a:gd name="T10" fmla="*/ 0 w 364"/>
              <a:gd name="T11" fmla="*/ 0 h 1638"/>
            </a:gdLst>
            <a:ahLst/>
            <a:cxnLst>
              <a:cxn ang="0">
                <a:pos x="T0" y="T1"/>
              </a:cxn>
              <a:cxn ang="0">
                <a:pos x="T2" y="T3"/>
              </a:cxn>
              <a:cxn ang="0">
                <a:pos x="T4" y="T5"/>
              </a:cxn>
              <a:cxn ang="0">
                <a:pos x="T6" y="T7"/>
              </a:cxn>
              <a:cxn ang="0">
                <a:pos x="T8" y="T9"/>
              </a:cxn>
              <a:cxn ang="0">
                <a:pos x="T10" y="T11"/>
              </a:cxn>
            </a:cxnLst>
            <a:rect l="0" t="0" r="r" b="b"/>
            <a:pathLst>
              <a:path w="364" h="1638">
                <a:moveTo>
                  <a:pt x="0" y="0"/>
                </a:moveTo>
                <a:lnTo>
                  <a:pt x="364" y="0"/>
                </a:lnTo>
                <a:lnTo>
                  <a:pt x="364" y="1638"/>
                </a:lnTo>
                <a:lnTo>
                  <a:pt x="0" y="1638"/>
                </a:lnTo>
                <a:lnTo>
                  <a:pt x="0" y="0"/>
                </a:lnTo>
                <a:lnTo>
                  <a:pt x="0" y="0"/>
                </a:lnTo>
                <a:close/>
              </a:path>
            </a:pathLst>
          </a:custGeom>
          <a:solidFill>
            <a:srgbClr val="9FD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3" name="Freeform 9">
            <a:extLst>
              <a:ext uri="{FF2B5EF4-FFF2-40B4-BE49-F238E27FC236}">
                <a16:creationId xmlns:a16="http://schemas.microsoft.com/office/drawing/2014/main" id="{952F1E23-49BF-4F65-9B6F-00C0BE995D51}"/>
              </a:ext>
            </a:extLst>
          </p:cNvPr>
          <p:cNvSpPr>
            <a:spLocks/>
          </p:cNvSpPr>
          <p:nvPr/>
        </p:nvSpPr>
        <p:spPr bwMode="auto">
          <a:xfrm>
            <a:off x="7258050" y="3429000"/>
            <a:ext cx="581025" cy="2114550"/>
          </a:xfrm>
          <a:custGeom>
            <a:avLst/>
            <a:gdLst>
              <a:gd name="T0" fmla="*/ 0 w 366"/>
              <a:gd name="T1" fmla="*/ 0 h 1332"/>
              <a:gd name="T2" fmla="*/ 366 w 366"/>
              <a:gd name="T3" fmla="*/ 0 h 1332"/>
              <a:gd name="T4" fmla="*/ 366 w 366"/>
              <a:gd name="T5" fmla="*/ 1332 h 1332"/>
              <a:gd name="T6" fmla="*/ 0 w 366"/>
              <a:gd name="T7" fmla="*/ 1332 h 1332"/>
              <a:gd name="T8" fmla="*/ 0 w 366"/>
              <a:gd name="T9" fmla="*/ 0 h 1332"/>
              <a:gd name="T10" fmla="*/ 0 w 366"/>
              <a:gd name="T11" fmla="*/ 0 h 1332"/>
            </a:gdLst>
            <a:ahLst/>
            <a:cxnLst>
              <a:cxn ang="0">
                <a:pos x="T0" y="T1"/>
              </a:cxn>
              <a:cxn ang="0">
                <a:pos x="T2" y="T3"/>
              </a:cxn>
              <a:cxn ang="0">
                <a:pos x="T4" y="T5"/>
              </a:cxn>
              <a:cxn ang="0">
                <a:pos x="T6" y="T7"/>
              </a:cxn>
              <a:cxn ang="0">
                <a:pos x="T8" y="T9"/>
              </a:cxn>
              <a:cxn ang="0">
                <a:pos x="T10" y="T11"/>
              </a:cxn>
            </a:cxnLst>
            <a:rect l="0" t="0" r="r" b="b"/>
            <a:pathLst>
              <a:path w="366" h="1332">
                <a:moveTo>
                  <a:pt x="0" y="0"/>
                </a:moveTo>
                <a:lnTo>
                  <a:pt x="366" y="0"/>
                </a:lnTo>
                <a:lnTo>
                  <a:pt x="366" y="1332"/>
                </a:lnTo>
                <a:lnTo>
                  <a:pt x="0" y="1332"/>
                </a:lnTo>
                <a:lnTo>
                  <a:pt x="0" y="0"/>
                </a:lnTo>
                <a:lnTo>
                  <a:pt x="0" y="0"/>
                </a:lnTo>
                <a:close/>
              </a:path>
            </a:pathLst>
          </a:custGeom>
          <a:solidFill>
            <a:srgbClr val="9FD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4" name="Line 10">
            <a:extLst>
              <a:ext uri="{FF2B5EF4-FFF2-40B4-BE49-F238E27FC236}">
                <a16:creationId xmlns:a16="http://schemas.microsoft.com/office/drawing/2014/main" id="{BF181942-A0FC-4C01-8EEE-D6C22BC0FC94}"/>
              </a:ext>
            </a:extLst>
          </p:cNvPr>
          <p:cNvSpPr>
            <a:spLocks noChangeShapeType="1"/>
          </p:cNvSpPr>
          <p:nvPr/>
        </p:nvSpPr>
        <p:spPr bwMode="auto">
          <a:xfrm>
            <a:off x="1016000" y="5480050"/>
            <a:ext cx="0" cy="6350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5" name="Line 11">
            <a:extLst>
              <a:ext uri="{FF2B5EF4-FFF2-40B4-BE49-F238E27FC236}">
                <a16:creationId xmlns:a16="http://schemas.microsoft.com/office/drawing/2014/main" id="{A415462D-2660-45C5-980A-8FE2FD94160A}"/>
              </a:ext>
            </a:extLst>
          </p:cNvPr>
          <p:cNvSpPr>
            <a:spLocks noChangeShapeType="1"/>
          </p:cNvSpPr>
          <p:nvPr/>
        </p:nvSpPr>
        <p:spPr bwMode="auto">
          <a:xfrm>
            <a:off x="3917950" y="5480050"/>
            <a:ext cx="0" cy="6350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6" name="Line 12">
            <a:extLst>
              <a:ext uri="{FF2B5EF4-FFF2-40B4-BE49-F238E27FC236}">
                <a16:creationId xmlns:a16="http://schemas.microsoft.com/office/drawing/2014/main" id="{3B42AEAC-4454-4335-AAF8-BA7FB35489B0}"/>
              </a:ext>
            </a:extLst>
          </p:cNvPr>
          <p:cNvSpPr>
            <a:spLocks noChangeShapeType="1"/>
          </p:cNvSpPr>
          <p:nvPr/>
        </p:nvSpPr>
        <p:spPr bwMode="auto">
          <a:xfrm>
            <a:off x="2466975" y="5480050"/>
            <a:ext cx="0" cy="6350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7" name="Line 13">
            <a:extLst>
              <a:ext uri="{FF2B5EF4-FFF2-40B4-BE49-F238E27FC236}">
                <a16:creationId xmlns:a16="http://schemas.microsoft.com/office/drawing/2014/main" id="{8A200084-C903-4886-95A7-87902CFC655A}"/>
              </a:ext>
            </a:extLst>
          </p:cNvPr>
          <p:cNvSpPr>
            <a:spLocks noChangeShapeType="1"/>
          </p:cNvSpPr>
          <p:nvPr/>
        </p:nvSpPr>
        <p:spPr bwMode="auto">
          <a:xfrm>
            <a:off x="5368925" y="5480050"/>
            <a:ext cx="0" cy="6350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48" name="Line 14">
            <a:extLst>
              <a:ext uri="{FF2B5EF4-FFF2-40B4-BE49-F238E27FC236}">
                <a16:creationId xmlns:a16="http://schemas.microsoft.com/office/drawing/2014/main" id="{F12940FD-A7FA-4752-BDA0-3BFE1CAB69BD}"/>
              </a:ext>
            </a:extLst>
          </p:cNvPr>
          <p:cNvSpPr>
            <a:spLocks noChangeShapeType="1"/>
          </p:cNvSpPr>
          <p:nvPr/>
        </p:nvSpPr>
        <p:spPr bwMode="auto">
          <a:xfrm>
            <a:off x="6819900" y="5480050"/>
            <a:ext cx="0" cy="6350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49" name="Line 15">
            <a:extLst>
              <a:ext uri="{FF2B5EF4-FFF2-40B4-BE49-F238E27FC236}">
                <a16:creationId xmlns:a16="http://schemas.microsoft.com/office/drawing/2014/main" id="{6EB35BD4-03A1-48C9-9BB5-FC797066A6C1}"/>
              </a:ext>
            </a:extLst>
          </p:cNvPr>
          <p:cNvSpPr>
            <a:spLocks noChangeShapeType="1"/>
          </p:cNvSpPr>
          <p:nvPr/>
        </p:nvSpPr>
        <p:spPr bwMode="auto">
          <a:xfrm>
            <a:off x="9721850" y="5480050"/>
            <a:ext cx="0" cy="6350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50" name="Line 16">
            <a:extLst>
              <a:ext uri="{FF2B5EF4-FFF2-40B4-BE49-F238E27FC236}">
                <a16:creationId xmlns:a16="http://schemas.microsoft.com/office/drawing/2014/main" id="{1815ADC5-7B7F-4C46-BE3D-6982C0AB7A08}"/>
              </a:ext>
            </a:extLst>
          </p:cNvPr>
          <p:cNvSpPr>
            <a:spLocks noChangeShapeType="1"/>
          </p:cNvSpPr>
          <p:nvPr/>
        </p:nvSpPr>
        <p:spPr bwMode="auto">
          <a:xfrm>
            <a:off x="11172825" y="5480050"/>
            <a:ext cx="0" cy="6350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51" name="Rectangle 17">
            <a:extLst>
              <a:ext uri="{FF2B5EF4-FFF2-40B4-BE49-F238E27FC236}">
                <a16:creationId xmlns:a16="http://schemas.microsoft.com/office/drawing/2014/main" id="{C88F07E7-D271-438C-BB46-D5FBB0245F03}"/>
              </a:ext>
            </a:extLst>
          </p:cNvPr>
          <p:cNvSpPr>
            <a:spLocks noChangeArrowheads="1"/>
          </p:cNvSpPr>
          <p:nvPr/>
        </p:nvSpPr>
        <p:spPr bwMode="auto">
          <a:xfrm>
            <a:off x="1528299" y="2308225"/>
            <a:ext cx="41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kumimoji="0" lang="ja-JP" altLang="ja-JP" sz="14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a:t>
            </a:r>
            <a:r>
              <a:rPr kumimoji="0" lang="en-US" altLang="ja-JP" sz="1400">
                <a:solidFill>
                  <a:srgbClr val="000000"/>
                </a:solidFill>
                <a:latin typeface="Meiryo UI" panose="020B0604030504040204" pitchFamily="50" charset="-128"/>
                <a:ea typeface="Meiryo UI" panose="020B0604030504040204" pitchFamily="50" charset="-128"/>
              </a:rPr>
              <a:t>3%</a:t>
            </a:r>
          </a:p>
        </p:txBody>
      </p:sp>
      <p:sp>
        <p:nvSpPr>
          <p:cNvPr id="53" name="Rectangle 19">
            <a:extLst>
              <a:ext uri="{FF2B5EF4-FFF2-40B4-BE49-F238E27FC236}">
                <a16:creationId xmlns:a16="http://schemas.microsoft.com/office/drawing/2014/main" id="{2AD74337-AE45-4A3B-B705-0E8258240012}"/>
              </a:ext>
            </a:extLst>
          </p:cNvPr>
          <p:cNvSpPr>
            <a:spLocks noChangeArrowheads="1"/>
          </p:cNvSpPr>
          <p:nvPr/>
        </p:nvSpPr>
        <p:spPr bwMode="auto">
          <a:xfrm>
            <a:off x="4438650" y="2571750"/>
            <a:ext cx="1122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4" name="Rectangle 20">
            <a:extLst>
              <a:ext uri="{FF2B5EF4-FFF2-40B4-BE49-F238E27FC236}">
                <a16:creationId xmlns:a16="http://schemas.microsoft.com/office/drawing/2014/main" id="{9B6C47D0-975F-4458-8D5E-C6CF943541FD}"/>
              </a:ext>
            </a:extLst>
          </p:cNvPr>
          <p:cNvSpPr>
            <a:spLocks noChangeArrowheads="1"/>
          </p:cNvSpPr>
          <p:nvPr/>
        </p:nvSpPr>
        <p:spPr bwMode="auto">
          <a:xfrm>
            <a:off x="4549775" y="2571750"/>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5" name="Freeform 21">
            <a:extLst>
              <a:ext uri="{FF2B5EF4-FFF2-40B4-BE49-F238E27FC236}">
                <a16:creationId xmlns:a16="http://schemas.microsoft.com/office/drawing/2014/main" id="{C74DC0DC-11F3-4621-A480-67257249C654}"/>
              </a:ext>
            </a:extLst>
          </p:cNvPr>
          <p:cNvSpPr>
            <a:spLocks/>
          </p:cNvSpPr>
          <p:nvPr/>
        </p:nvSpPr>
        <p:spPr bwMode="auto">
          <a:xfrm>
            <a:off x="2901950" y="2768600"/>
            <a:ext cx="581025" cy="2774950"/>
          </a:xfrm>
          <a:custGeom>
            <a:avLst/>
            <a:gdLst>
              <a:gd name="T0" fmla="*/ 0 w 366"/>
              <a:gd name="T1" fmla="*/ 0 h 1748"/>
              <a:gd name="T2" fmla="*/ 366 w 366"/>
              <a:gd name="T3" fmla="*/ 0 h 1748"/>
              <a:gd name="T4" fmla="*/ 366 w 366"/>
              <a:gd name="T5" fmla="*/ 1748 h 1748"/>
              <a:gd name="T6" fmla="*/ 0 w 366"/>
              <a:gd name="T7" fmla="*/ 1748 h 1748"/>
              <a:gd name="T8" fmla="*/ 0 w 366"/>
              <a:gd name="T9" fmla="*/ 0 h 1748"/>
              <a:gd name="T10" fmla="*/ 0 w 366"/>
              <a:gd name="T11" fmla="*/ 0 h 1748"/>
            </a:gdLst>
            <a:ahLst/>
            <a:cxnLst>
              <a:cxn ang="0">
                <a:pos x="T0" y="T1"/>
              </a:cxn>
              <a:cxn ang="0">
                <a:pos x="T2" y="T3"/>
              </a:cxn>
              <a:cxn ang="0">
                <a:pos x="T4" y="T5"/>
              </a:cxn>
              <a:cxn ang="0">
                <a:pos x="T6" y="T7"/>
              </a:cxn>
              <a:cxn ang="0">
                <a:pos x="T8" y="T9"/>
              </a:cxn>
              <a:cxn ang="0">
                <a:pos x="T10" y="T11"/>
              </a:cxn>
            </a:cxnLst>
            <a:rect l="0" t="0" r="r" b="b"/>
            <a:pathLst>
              <a:path w="366" h="1748">
                <a:moveTo>
                  <a:pt x="0" y="0"/>
                </a:moveTo>
                <a:lnTo>
                  <a:pt x="366" y="0"/>
                </a:lnTo>
                <a:lnTo>
                  <a:pt x="366" y="1748"/>
                </a:lnTo>
                <a:lnTo>
                  <a:pt x="0" y="1748"/>
                </a:lnTo>
                <a:lnTo>
                  <a:pt x="0" y="0"/>
                </a:lnTo>
                <a:lnTo>
                  <a:pt x="0" y="0"/>
                </a:lnTo>
                <a:close/>
              </a:path>
            </a:pathLst>
          </a:custGeom>
          <a:solidFill>
            <a:srgbClr val="9FD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56" name="Rectangle 22">
            <a:extLst>
              <a:ext uri="{FF2B5EF4-FFF2-40B4-BE49-F238E27FC236}">
                <a16:creationId xmlns:a16="http://schemas.microsoft.com/office/drawing/2014/main" id="{2A7889DD-5FA8-4F60-A6A5-F627DB9A47A3}"/>
              </a:ext>
            </a:extLst>
          </p:cNvPr>
          <p:cNvSpPr>
            <a:spLocks noChangeArrowheads="1"/>
          </p:cNvSpPr>
          <p:nvPr/>
        </p:nvSpPr>
        <p:spPr bwMode="auto">
          <a:xfrm>
            <a:off x="2987675" y="2428875"/>
            <a:ext cx="41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 name="Rectangle 23">
            <a:extLst>
              <a:ext uri="{FF2B5EF4-FFF2-40B4-BE49-F238E27FC236}">
                <a16:creationId xmlns:a16="http://schemas.microsoft.com/office/drawing/2014/main" id="{665EAEC8-B359-473C-BBDF-44EA847A0D5D}"/>
              </a:ext>
            </a:extLst>
          </p:cNvPr>
          <p:cNvSpPr>
            <a:spLocks noChangeArrowheads="1"/>
          </p:cNvSpPr>
          <p:nvPr/>
        </p:nvSpPr>
        <p:spPr bwMode="auto">
          <a:xfrm>
            <a:off x="5894021" y="2622550"/>
            <a:ext cx="4039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75</a:t>
            </a:r>
            <a:r>
              <a:rPr kumimoji="0" lang="ja-JP" altLang="en-US" sz="14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9" name="Rectangle 25">
            <a:extLst>
              <a:ext uri="{FF2B5EF4-FFF2-40B4-BE49-F238E27FC236}">
                <a16:creationId xmlns:a16="http://schemas.microsoft.com/office/drawing/2014/main" id="{65D850AF-D456-4C18-AB8F-EC381C0D1BFC}"/>
              </a:ext>
            </a:extLst>
          </p:cNvPr>
          <p:cNvSpPr>
            <a:spLocks noChangeArrowheads="1"/>
          </p:cNvSpPr>
          <p:nvPr/>
        </p:nvSpPr>
        <p:spPr bwMode="auto">
          <a:xfrm>
            <a:off x="7343775" y="3124200"/>
            <a:ext cx="3929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61%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0" name="Rectangle 26">
            <a:extLst>
              <a:ext uri="{FF2B5EF4-FFF2-40B4-BE49-F238E27FC236}">
                <a16:creationId xmlns:a16="http://schemas.microsoft.com/office/drawing/2014/main" id="{42DE9A69-B521-476C-A1D6-D48453172470}"/>
              </a:ext>
            </a:extLst>
          </p:cNvPr>
          <p:cNvSpPr>
            <a:spLocks noChangeArrowheads="1"/>
          </p:cNvSpPr>
          <p:nvPr/>
        </p:nvSpPr>
        <p:spPr bwMode="auto">
          <a:xfrm>
            <a:off x="4346575" y="5651500"/>
            <a:ext cx="5979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イギリス</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1" name="Rectangle 27">
            <a:extLst>
              <a:ext uri="{FF2B5EF4-FFF2-40B4-BE49-F238E27FC236}">
                <a16:creationId xmlns:a16="http://schemas.microsoft.com/office/drawing/2014/main" id="{E196B80E-72B4-47C8-8579-3BAE5A657622}"/>
              </a:ext>
            </a:extLst>
          </p:cNvPr>
          <p:cNvSpPr>
            <a:spLocks noChangeArrowheads="1"/>
          </p:cNvSpPr>
          <p:nvPr/>
        </p:nvSpPr>
        <p:spPr bwMode="auto">
          <a:xfrm>
            <a:off x="2971800" y="5651500"/>
            <a:ext cx="4456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ドイツ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2" name="Rectangle 28">
            <a:extLst>
              <a:ext uri="{FF2B5EF4-FFF2-40B4-BE49-F238E27FC236}">
                <a16:creationId xmlns:a16="http://schemas.microsoft.com/office/drawing/2014/main" id="{CD623BCF-AD87-4A8A-95F1-511B09CDF520}"/>
              </a:ext>
            </a:extLst>
          </p:cNvPr>
          <p:cNvSpPr>
            <a:spLocks noChangeArrowheads="1"/>
          </p:cNvSpPr>
          <p:nvPr/>
        </p:nvSpPr>
        <p:spPr bwMode="auto">
          <a:xfrm>
            <a:off x="1463675" y="5651500"/>
            <a:ext cx="5658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アメリカ</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3" name="Rectangle 29">
            <a:extLst>
              <a:ext uri="{FF2B5EF4-FFF2-40B4-BE49-F238E27FC236}">
                <a16:creationId xmlns:a16="http://schemas.microsoft.com/office/drawing/2014/main" id="{D9912F6B-88B3-49D6-80A8-D431B992BA6D}"/>
              </a:ext>
            </a:extLst>
          </p:cNvPr>
          <p:cNvSpPr>
            <a:spLocks noChangeArrowheads="1"/>
          </p:cNvSpPr>
          <p:nvPr/>
        </p:nvSpPr>
        <p:spPr bwMode="auto">
          <a:xfrm>
            <a:off x="5800725" y="5651500"/>
            <a:ext cx="5931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フランス</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4" name="Rectangle 30">
            <a:extLst>
              <a:ext uri="{FF2B5EF4-FFF2-40B4-BE49-F238E27FC236}">
                <a16:creationId xmlns:a16="http://schemas.microsoft.com/office/drawing/2014/main" id="{66291C23-50A3-4DF1-87BC-27F4739FA53F}"/>
              </a:ext>
            </a:extLst>
          </p:cNvPr>
          <p:cNvSpPr>
            <a:spLocks noChangeArrowheads="1"/>
          </p:cNvSpPr>
          <p:nvPr/>
        </p:nvSpPr>
        <p:spPr bwMode="auto">
          <a:xfrm>
            <a:off x="7340600" y="5651500"/>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韓国</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5" name="Rectangle 31">
            <a:extLst>
              <a:ext uri="{FF2B5EF4-FFF2-40B4-BE49-F238E27FC236}">
                <a16:creationId xmlns:a16="http://schemas.microsoft.com/office/drawing/2014/main" id="{5C7FBA6B-D998-4F0F-AE56-1901C69F13B4}"/>
              </a:ext>
            </a:extLst>
          </p:cNvPr>
          <p:cNvSpPr>
            <a:spLocks noChangeArrowheads="1"/>
          </p:cNvSpPr>
          <p:nvPr/>
        </p:nvSpPr>
        <p:spPr bwMode="auto">
          <a:xfrm>
            <a:off x="10245725" y="5651500"/>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日本</a:t>
            </a: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1062" name="Picture 38">
            <a:extLst>
              <a:ext uri="{FF2B5EF4-FFF2-40B4-BE49-F238E27FC236}">
                <a16:creationId xmlns:a16="http://schemas.microsoft.com/office/drawing/2014/main" id="{A81F1212-BEBE-4FCC-9AE7-89DAB939ED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7950" y="6035675"/>
            <a:ext cx="6826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Rectangle 39">
            <a:extLst>
              <a:ext uri="{FF2B5EF4-FFF2-40B4-BE49-F238E27FC236}">
                <a16:creationId xmlns:a16="http://schemas.microsoft.com/office/drawing/2014/main" id="{30CB3813-CD8A-4D8D-8529-70B6919C4B3A}"/>
              </a:ext>
            </a:extLst>
          </p:cNvPr>
          <p:cNvSpPr>
            <a:spLocks noChangeArrowheads="1"/>
          </p:cNvSpPr>
          <p:nvPr/>
        </p:nvSpPr>
        <p:spPr bwMode="auto">
          <a:xfrm>
            <a:off x="1371600" y="6029325"/>
            <a:ext cx="688975" cy="365125"/>
          </a:xfrm>
          <a:prstGeom prst="rect">
            <a:avLst/>
          </a:prstGeom>
          <a:noFill/>
          <a:ln w="6350">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ja-JP" altLang="en-US"/>
          </a:p>
        </p:txBody>
      </p:sp>
      <p:pic>
        <p:nvPicPr>
          <p:cNvPr id="1064" name="Picture 40">
            <a:extLst>
              <a:ext uri="{FF2B5EF4-FFF2-40B4-BE49-F238E27FC236}">
                <a16:creationId xmlns:a16="http://schemas.microsoft.com/office/drawing/2014/main" id="{85F535F4-981E-48C3-80AE-A1FD888BD2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3550" y="6032500"/>
            <a:ext cx="717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Rectangle 41">
            <a:extLst>
              <a:ext uri="{FF2B5EF4-FFF2-40B4-BE49-F238E27FC236}">
                <a16:creationId xmlns:a16="http://schemas.microsoft.com/office/drawing/2014/main" id="{E1DC5CB2-799C-4192-997F-3FF5D8B9DCD5}"/>
              </a:ext>
            </a:extLst>
          </p:cNvPr>
          <p:cNvSpPr>
            <a:spLocks noChangeArrowheads="1"/>
          </p:cNvSpPr>
          <p:nvPr/>
        </p:nvSpPr>
        <p:spPr bwMode="auto">
          <a:xfrm>
            <a:off x="4270375" y="6029325"/>
            <a:ext cx="727075" cy="365125"/>
          </a:xfrm>
          <a:prstGeom prst="rect">
            <a:avLst/>
          </a:prstGeom>
          <a:noFill/>
          <a:ln w="6350">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74" name="Freeform 42">
            <a:extLst>
              <a:ext uri="{FF2B5EF4-FFF2-40B4-BE49-F238E27FC236}">
                <a16:creationId xmlns:a16="http://schemas.microsoft.com/office/drawing/2014/main" id="{69D06A80-CD3C-46AE-920D-0093CFF5099B}"/>
              </a:ext>
            </a:extLst>
          </p:cNvPr>
          <p:cNvSpPr>
            <a:spLocks/>
          </p:cNvSpPr>
          <p:nvPr/>
        </p:nvSpPr>
        <p:spPr bwMode="auto">
          <a:xfrm>
            <a:off x="8709025" y="3603625"/>
            <a:ext cx="581025" cy="1939925"/>
          </a:xfrm>
          <a:custGeom>
            <a:avLst/>
            <a:gdLst>
              <a:gd name="T0" fmla="*/ 0 w 366"/>
              <a:gd name="T1" fmla="*/ 0 h 1222"/>
              <a:gd name="T2" fmla="*/ 366 w 366"/>
              <a:gd name="T3" fmla="*/ 0 h 1222"/>
              <a:gd name="T4" fmla="*/ 366 w 366"/>
              <a:gd name="T5" fmla="*/ 1222 h 1222"/>
              <a:gd name="T6" fmla="*/ 0 w 366"/>
              <a:gd name="T7" fmla="*/ 1222 h 1222"/>
              <a:gd name="T8" fmla="*/ 0 w 366"/>
              <a:gd name="T9" fmla="*/ 0 h 1222"/>
              <a:gd name="T10" fmla="*/ 0 w 366"/>
              <a:gd name="T11" fmla="*/ 0 h 1222"/>
            </a:gdLst>
            <a:ahLst/>
            <a:cxnLst>
              <a:cxn ang="0">
                <a:pos x="T0" y="T1"/>
              </a:cxn>
              <a:cxn ang="0">
                <a:pos x="T2" y="T3"/>
              </a:cxn>
              <a:cxn ang="0">
                <a:pos x="T4" y="T5"/>
              </a:cxn>
              <a:cxn ang="0">
                <a:pos x="T6" y="T7"/>
              </a:cxn>
              <a:cxn ang="0">
                <a:pos x="T8" y="T9"/>
              </a:cxn>
              <a:cxn ang="0">
                <a:pos x="T10" y="T11"/>
              </a:cxn>
            </a:cxnLst>
            <a:rect l="0" t="0" r="r" b="b"/>
            <a:pathLst>
              <a:path w="366" h="1222">
                <a:moveTo>
                  <a:pt x="0" y="0"/>
                </a:moveTo>
                <a:lnTo>
                  <a:pt x="366" y="0"/>
                </a:lnTo>
                <a:lnTo>
                  <a:pt x="366" y="1222"/>
                </a:lnTo>
                <a:lnTo>
                  <a:pt x="0" y="1222"/>
                </a:lnTo>
                <a:lnTo>
                  <a:pt x="0" y="0"/>
                </a:lnTo>
                <a:lnTo>
                  <a:pt x="0" y="0"/>
                </a:lnTo>
                <a:close/>
              </a:path>
            </a:pathLst>
          </a:custGeom>
          <a:solidFill>
            <a:srgbClr val="9FD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75" name="Line 43">
            <a:extLst>
              <a:ext uri="{FF2B5EF4-FFF2-40B4-BE49-F238E27FC236}">
                <a16:creationId xmlns:a16="http://schemas.microsoft.com/office/drawing/2014/main" id="{A7ED7193-190B-4A84-AF94-406859389F11}"/>
              </a:ext>
            </a:extLst>
          </p:cNvPr>
          <p:cNvSpPr>
            <a:spLocks noChangeShapeType="1"/>
          </p:cNvSpPr>
          <p:nvPr/>
        </p:nvSpPr>
        <p:spPr bwMode="auto">
          <a:xfrm>
            <a:off x="8270875" y="5480050"/>
            <a:ext cx="0" cy="6350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76" name="Rectangle 44">
            <a:extLst>
              <a:ext uri="{FF2B5EF4-FFF2-40B4-BE49-F238E27FC236}">
                <a16:creationId xmlns:a16="http://schemas.microsoft.com/office/drawing/2014/main" id="{E4E093F8-19AB-47E1-ABD8-19A5CB645F66}"/>
              </a:ext>
            </a:extLst>
          </p:cNvPr>
          <p:cNvSpPr>
            <a:spLocks noChangeArrowheads="1"/>
          </p:cNvSpPr>
          <p:nvPr/>
        </p:nvSpPr>
        <p:spPr bwMode="auto">
          <a:xfrm>
            <a:off x="8794750" y="3276600"/>
            <a:ext cx="41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7" name="Rectangle 45">
            <a:extLst>
              <a:ext uri="{FF2B5EF4-FFF2-40B4-BE49-F238E27FC236}">
                <a16:creationId xmlns:a16="http://schemas.microsoft.com/office/drawing/2014/main" id="{2641889E-8816-42AC-8168-E4BF3210EDC0}"/>
              </a:ext>
            </a:extLst>
          </p:cNvPr>
          <p:cNvSpPr>
            <a:spLocks noChangeArrowheads="1"/>
          </p:cNvSpPr>
          <p:nvPr/>
        </p:nvSpPr>
        <p:spPr bwMode="auto">
          <a:xfrm>
            <a:off x="8480425" y="5651500"/>
            <a:ext cx="10467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オーストラリア</a:t>
            </a:r>
            <a:endParaRPr kumimoji="0" lang="ja-JP" altLang="ja-JP" sz="1800" b="0" i="0" u="none" strike="noStrike" cap="none" normalizeH="0" baseline="0">
              <a:ln>
                <a:noFill/>
              </a:ln>
              <a:solidFill>
                <a:schemeClr val="tx1"/>
              </a:solidFill>
              <a:effectLst/>
              <a:latin typeface="Arial" panose="020B0604020202020204" pitchFamily="34" charset="0"/>
            </a:endParaRPr>
          </a:p>
        </p:txBody>
      </p:sp>
      <p:grpSp>
        <p:nvGrpSpPr>
          <p:cNvPr id="2" name="グループ化 1">
            <a:extLst>
              <a:ext uri="{FF2B5EF4-FFF2-40B4-BE49-F238E27FC236}">
                <a16:creationId xmlns:a16="http://schemas.microsoft.com/office/drawing/2014/main" id="{F0E7EE35-2E98-4D31-85C4-D43950E6124D}"/>
              </a:ext>
            </a:extLst>
          </p:cNvPr>
          <p:cNvGrpSpPr/>
          <p:nvPr/>
        </p:nvGrpSpPr>
        <p:grpSpPr>
          <a:xfrm>
            <a:off x="5734412" y="6029325"/>
            <a:ext cx="720000" cy="365125"/>
            <a:chOff x="5822950" y="6029325"/>
            <a:chExt cx="546100" cy="365125"/>
          </a:xfrm>
        </p:grpSpPr>
        <p:pic>
          <p:nvPicPr>
            <p:cNvPr id="1070" name="Picture 46">
              <a:extLst>
                <a:ext uri="{FF2B5EF4-FFF2-40B4-BE49-F238E27FC236}">
                  <a16:creationId xmlns:a16="http://schemas.microsoft.com/office/drawing/2014/main" id="{57FB92F9-BD75-43B5-B92F-4A34345FD3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6125" y="6035675"/>
              <a:ext cx="5365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47">
              <a:extLst>
                <a:ext uri="{FF2B5EF4-FFF2-40B4-BE49-F238E27FC236}">
                  <a16:creationId xmlns:a16="http://schemas.microsoft.com/office/drawing/2014/main" id="{916E2013-94C1-483D-8CB8-A11485B760A3}"/>
                </a:ext>
              </a:extLst>
            </p:cNvPr>
            <p:cNvSpPr>
              <a:spLocks noChangeArrowheads="1"/>
            </p:cNvSpPr>
            <p:nvPr/>
          </p:nvSpPr>
          <p:spPr bwMode="auto">
            <a:xfrm>
              <a:off x="5822950" y="6029325"/>
              <a:ext cx="546100" cy="365125"/>
            </a:xfrm>
            <a:prstGeom prst="rect">
              <a:avLst/>
            </a:prstGeom>
            <a:noFill/>
            <a:ln w="6350">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ja-JP" altLang="en-US"/>
            </a:p>
          </p:txBody>
        </p:sp>
      </p:grpSp>
      <p:grpSp>
        <p:nvGrpSpPr>
          <p:cNvPr id="6" name="グループ化 5">
            <a:extLst>
              <a:ext uri="{FF2B5EF4-FFF2-40B4-BE49-F238E27FC236}">
                <a16:creationId xmlns:a16="http://schemas.microsoft.com/office/drawing/2014/main" id="{ADADBAF8-07F7-4F34-A8DE-575B88F98ADE}"/>
              </a:ext>
            </a:extLst>
          </p:cNvPr>
          <p:cNvGrpSpPr/>
          <p:nvPr/>
        </p:nvGrpSpPr>
        <p:grpSpPr>
          <a:xfrm>
            <a:off x="10087337" y="6029325"/>
            <a:ext cx="720000" cy="365125"/>
            <a:chOff x="10166350" y="6029325"/>
            <a:chExt cx="720000" cy="365125"/>
          </a:xfrm>
        </p:grpSpPr>
        <p:pic>
          <p:nvPicPr>
            <p:cNvPr id="1072" name="Picture 48">
              <a:extLst>
                <a:ext uri="{FF2B5EF4-FFF2-40B4-BE49-F238E27FC236}">
                  <a16:creationId xmlns:a16="http://schemas.microsoft.com/office/drawing/2014/main" id="{4691D67A-02C4-41EE-A595-B4BDAD5718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58063" y="6035675"/>
              <a:ext cx="5365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49">
              <a:extLst>
                <a:ext uri="{FF2B5EF4-FFF2-40B4-BE49-F238E27FC236}">
                  <a16:creationId xmlns:a16="http://schemas.microsoft.com/office/drawing/2014/main" id="{EEC40626-8238-4E46-82E4-2B0F180C771C}"/>
                </a:ext>
              </a:extLst>
            </p:cNvPr>
            <p:cNvSpPr>
              <a:spLocks noChangeArrowheads="1"/>
            </p:cNvSpPr>
            <p:nvPr/>
          </p:nvSpPr>
          <p:spPr bwMode="auto">
            <a:xfrm>
              <a:off x="10166350" y="6029325"/>
              <a:ext cx="720000" cy="365125"/>
            </a:xfrm>
            <a:prstGeom prst="rect">
              <a:avLst/>
            </a:prstGeom>
            <a:noFill/>
            <a:ln w="6350">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ja-JP" altLang="en-US"/>
            </a:p>
          </p:txBody>
        </p:sp>
      </p:grpSp>
      <p:sp>
        <p:nvSpPr>
          <p:cNvPr id="80" name="Line 50">
            <a:extLst>
              <a:ext uri="{FF2B5EF4-FFF2-40B4-BE49-F238E27FC236}">
                <a16:creationId xmlns:a16="http://schemas.microsoft.com/office/drawing/2014/main" id="{3FB54F12-EEF4-4B5D-B420-8A595367B536}"/>
              </a:ext>
            </a:extLst>
          </p:cNvPr>
          <p:cNvSpPr>
            <a:spLocks noChangeShapeType="1"/>
          </p:cNvSpPr>
          <p:nvPr/>
        </p:nvSpPr>
        <p:spPr bwMode="auto">
          <a:xfrm>
            <a:off x="1016000" y="5543550"/>
            <a:ext cx="10156825"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ja-JP" altLang="en-US"/>
          </a:p>
        </p:txBody>
      </p:sp>
      <p:pic>
        <p:nvPicPr>
          <p:cNvPr id="1075" name="Picture 51">
            <a:extLst>
              <a:ext uri="{FF2B5EF4-FFF2-40B4-BE49-F238E27FC236}">
                <a16:creationId xmlns:a16="http://schemas.microsoft.com/office/drawing/2014/main" id="{4C5EFC05-21B4-4E06-9965-B5232F3609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6550" y="6010275"/>
            <a:ext cx="5810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グループ化 4">
            <a:extLst>
              <a:ext uri="{FF2B5EF4-FFF2-40B4-BE49-F238E27FC236}">
                <a16:creationId xmlns:a16="http://schemas.microsoft.com/office/drawing/2014/main" id="{C330DCFF-2E8B-48D6-8F72-9FB5BF9B8131}"/>
              </a:ext>
            </a:extLst>
          </p:cNvPr>
          <p:cNvGrpSpPr/>
          <p:nvPr/>
        </p:nvGrpSpPr>
        <p:grpSpPr>
          <a:xfrm>
            <a:off x="7185387" y="6032500"/>
            <a:ext cx="720000" cy="365125"/>
            <a:chOff x="7273925" y="6032500"/>
            <a:chExt cx="720000" cy="365125"/>
          </a:xfrm>
        </p:grpSpPr>
        <p:sp>
          <p:nvSpPr>
            <p:cNvPr id="81" name="Freeform 52">
              <a:extLst>
                <a:ext uri="{FF2B5EF4-FFF2-40B4-BE49-F238E27FC236}">
                  <a16:creationId xmlns:a16="http://schemas.microsoft.com/office/drawing/2014/main" id="{36F504EB-122A-4442-A5FB-7DF6FCACC1AA}"/>
                </a:ext>
              </a:extLst>
            </p:cNvPr>
            <p:cNvSpPr>
              <a:spLocks noEditPoints="1"/>
            </p:cNvSpPr>
            <p:nvPr/>
          </p:nvSpPr>
          <p:spPr bwMode="auto">
            <a:xfrm>
              <a:off x="7360875" y="6032500"/>
              <a:ext cx="546100" cy="365125"/>
            </a:xfrm>
            <a:custGeom>
              <a:avLst/>
              <a:gdLst>
                <a:gd name="T0" fmla="*/ 0 w 344"/>
                <a:gd name="T1" fmla="*/ 230 h 230"/>
                <a:gd name="T2" fmla="*/ 0 w 344"/>
                <a:gd name="T3" fmla="*/ 0 h 230"/>
                <a:gd name="T4" fmla="*/ 344 w 344"/>
                <a:gd name="T5" fmla="*/ 0 h 230"/>
                <a:gd name="T6" fmla="*/ 344 w 344"/>
                <a:gd name="T7" fmla="*/ 228 h 230"/>
                <a:gd name="T8" fmla="*/ 344 w 344"/>
                <a:gd name="T9" fmla="*/ 230 h 230"/>
                <a:gd name="T10" fmla="*/ 0 w 344"/>
                <a:gd name="T11" fmla="*/ 230 h 230"/>
                <a:gd name="T12" fmla="*/ 344 w 344"/>
                <a:gd name="T13" fmla="*/ 228 h 230"/>
                <a:gd name="T14" fmla="*/ 344 w 344"/>
                <a:gd name="T15" fmla="*/ 228 h 230"/>
                <a:gd name="T16" fmla="*/ 344 w 344"/>
                <a:gd name="T17" fmla="*/ 228 h 230"/>
                <a:gd name="T18" fmla="*/ 0 w 344"/>
                <a:gd name="T19" fmla="*/ 228 h 230"/>
                <a:gd name="T20" fmla="*/ 342 w 344"/>
                <a:gd name="T21" fmla="*/ 228 h 230"/>
                <a:gd name="T22" fmla="*/ 342 w 344"/>
                <a:gd name="T23" fmla="*/ 0 h 230"/>
                <a:gd name="T24" fmla="*/ 0 w 344"/>
                <a:gd name="T25" fmla="*/ 0 h 230"/>
                <a:gd name="T26" fmla="*/ 0 w 344"/>
                <a:gd name="T27" fmla="*/ 22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4" h="230">
                  <a:moveTo>
                    <a:pt x="0" y="230"/>
                  </a:moveTo>
                  <a:lnTo>
                    <a:pt x="0" y="0"/>
                  </a:lnTo>
                  <a:lnTo>
                    <a:pt x="344" y="0"/>
                  </a:lnTo>
                  <a:lnTo>
                    <a:pt x="344" y="228"/>
                  </a:lnTo>
                  <a:lnTo>
                    <a:pt x="344" y="230"/>
                  </a:lnTo>
                  <a:lnTo>
                    <a:pt x="0" y="230"/>
                  </a:lnTo>
                  <a:close/>
                  <a:moveTo>
                    <a:pt x="344" y="228"/>
                  </a:moveTo>
                  <a:lnTo>
                    <a:pt x="344" y="228"/>
                  </a:lnTo>
                  <a:lnTo>
                    <a:pt x="344" y="228"/>
                  </a:lnTo>
                  <a:close/>
                  <a:moveTo>
                    <a:pt x="0" y="228"/>
                  </a:moveTo>
                  <a:lnTo>
                    <a:pt x="342" y="228"/>
                  </a:lnTo>
                  <a:lnTo>
                    <a:pt x="342" y="0"/>
                  </a:lnTo>
                  <a:lnTo>
                    <a:pt x="0" y="0"/>
                  </a:lnTo>
                  <a:lnTo>
                    <a:pt x="0" y="22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82" name="Rectangle 53">
              <a:extLst>
                <a:ext uri="{FF2B5EF4-FFF2-40B4-BE49-F238E27FC236}">
                  <a16:creationId xmlns:a16="http://schemas.microsoft.com/office/drawing/2014/main" id="{AE92669E-4ED1-4B00-8643-C76F5CE49680}"/>
                </a:ext>
              </a:extLst>
            </p:cNvPr>
            <p:cNvSpPr>
              <a:spLocks noChangeArrowheads="1"/>
            </p:cNvSpPr>
            <p:nvPr/>
          </p:nvSpPr>
          <p:spPr bwMode="auto">
            <a:xfrm>
              <a:off x="7273925" y="6032500"/>
              <a:ext cx="720000" cy="361950"/>
            </a:xfrm>
            <a:prstGeom prst="rect">
              <a:avLst/>
            </a:prstGeom>
            <a:solidFill>
              <a:srgbClr val="FFFFFF"/>
            </a:solidFill>
            <a:ln w="635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ja-JP" altLang="en-US"/>
            </a:p>
          </p:txBody>
        </p:sp>
        <p:grpSp>
          <p:nvGrpSpPr>
            <p:cNvPr id="4" name="グループ化 3">
              <a:extLst>
                <a:ext uri="{FF2B5EF4-FFF2-40B4-BE49-F238E27FC236}">
                  <a16:creationId xmlns:a16="http://schemas.microsoft.com/office/drawing/2014/main" id="{2170F025-26DC-4F79-9253-287D8D318EF5}"/>
                </a:ext>
              </a:extLst>
            </p:cNvPr>
            <p:cNvGrpSpPr/>
            <p:nvPr/>
          </p:nvGrpSpPr>
          <p:grpSpPr>
            <a:xfrm>
              <a:off x="7443425" y="6067425"/>
              <a:ext cx="381000" cy="292100"/>
              <a:chOff x="7356475" y="6067425"/>
              <a:chExt cx="381000" cy="292100"/>
            </a:xfrm>
          </p:grpSpPr>
          <p:sp>
            <p:nvSpPr>
              <p:cNvPr id="83" name="Freeform 54">
                <a:extLst>
                  <a:ext uri="{FF2B5EF4-FFF2-40B4-BE49-F238E27FC236}">
                    <a16:creationId xmlns:a16="http://schemas.microsoft.com/office/drawing/2014/main" id="{32E0E659-DCB4-4FE3-9ACF-8B5DAFE9874C}"/>
                  </a:ext>
                </a:extLst>
              </p:cNvPr>
              <p:cNvSpPr>
                <a:spLocks/>
              </p:cNvSpPr>
              <p:nvPr/>
            </p:nvSpPr>
            <p:spPr bwMode="auto">
              <a:xfrm>
                <a:off x="7458075" y="6124575"/>
                <a:ext cx="177800" cy="177800"/>
              </a:xfrm>
              <a:custGeom>
                <a:avLst/>
                <a:gdLst>
                  <a:gd name="T0" fmla="*/ 112 w 112"/>
                  <a:gd name="T1" fmla="*/ 52 h 112"/>
                  <a:gd name="T2" fmla="*/ 112 w 112"/>
                  <a:gd name="T3" fmla="*/ 52 h 112"/>
                  <a:gd name="T4" fmla="*/ 112 w 112"/>
                  <a:gd name="T5" fmla="*/ 62 h 112"/>
                  <a:gd name="T6" fmla="*/ 110 w 112"/>
                  <a:gd name="T7" fmla="*/ 74 h 112"/>
                  <a:gd name="T8" fmla="*/ 106 w 112"/>
                  <a:gd name="T9" fmla="*/ 84 h 112"/>
                  <a:gd name="T10" fmla="*/ 100 w 112"/>
                  <a:gd name="T11" fmla="*/ 92 h 112"/>
                  <a:gd name="T12" fmla="*/ 92 w 112"/>
                  <a:gd name="T13" fmla="*/ 100 h 112"/>
                  <a:gd name="T14" fmla="*/ 82 w 112"/>
                  <a:gd name="T15" fmla="*/ 106 h 112"/>
                  <a:gd name="T16" fmla="*/ 72 w 112"/>
                  <a:gd name="T17" fmla="*/ 110 h 112"/>
                  <a:gd name="T18" fmla="*/ 60 w 112"/>
                  <a:gd name="T19" fmla="*/ 112 h 112"/>
                  <a:gd name="T20" fmla="*/ 60 w 112"/>
                  <a:gd name="T21" fmla="*/ 112 h 112"/>
                  <a:gd name="T22" fmla="*/ 50 w 112"/>
                  <a:gd name="T23" fmla="*/ 112 h 112"/>
                  <a:gd name="T24" fmla="*/ 38 w 112"/>
                  <a:gd name="T25" fmla="*/ 110 h 112"/>
                  <a:gd name="T26" fmla="*/ 28 w 112"/>
                  <a:gd name="T27" fmla="*/ 106 h 112"/>
                  <a:gd name="T28" fmla="*/ 20 w 112"/>
                  <a:gd name="T29" fmla="*/ 100 h 112"/>
                  <a:gd name="T30" fmla="*/ 12 w 112"/>
                  <a:gd name="T31" fmla="*/ 92 h 112"/>
                  <a:gd name="T32" fmla="*/ 6 w 112"/>
                  <a:gd name="T33" fmla="*/ 84 h 112"/>
                  <a:gd name="T34" fmla="*/ 2 w 112"/>
                  <a:gd name="T35" fmla="*/ 72 h 112"/>
                  <a:gd name="T36" fmla="*/ 0 w 112"/>
                  <a:gd name="T37" fmla="*/ 62 h 112"/>
                  <a:gd name="T38" fmla="*/ 0 w 112"/>
                  <a:gd name="T39" fmla="*/ 62 h 112"/>
                  <a:gd name="T40" fmla="*/ 0 w 112"/>
                  <a:gd name="T41" fmla="*/ 50 h 112"/>
                  <a:gd name="T42" fmla="*/ 2 w 112"/>
                  <a:gd name="T43" fmla="*/ 40 h 112"/>
                  <a:gd name="T44" fmla="*/ 6 w 112"/>
                  <a:gd name="T45" fmla="*/ 30 h 112"/>
                  <a:gd name="T46" fmla="*/ 12 w 112"/>
                  <a:gd name="T47" fmla="*/ 20 h 112"/>
                  <a:gd name="T48" fmla="*/ 20 w 112"/>
                  <a:gd name="T49" fmla="*/ 12 h 112"/>
                  <a:gd name="T50" fmla="*/ 30 w 112"/>
                  <a:gd name="T51" fmla="*/ 6 h 112"/>
                  <a:gd name="T52" fmla="*/ 40 w 112"/>
                  <a:gd name="T53" fmla="*/ 2 h 112"/>
                  <a:gd name="T54" fmla="*/ 50 w 112"/>
                  <a:gd name="T55" fmla="*/ 0 h 112"/>
                  <a:gd name="T56" fmla="*/ 50 w 112"/>
                  <a:gd name="T57" fmla="*/ 0 h 112"/>
                  <a:gd name="T58" fmla="*/ 62 w 112"/>
                  <a:gd name="T59" fmla="*/ 0 h 112"/>
                  <a:gd name="T60" fmla="*/ 72 w 112"/>
                  <a:gd name="T61" fmla="*/ 2 h 112"/>
                  <a:gd name="T62" fmla="*/ 82 w 112"/>
                  <a:gd name="T63" fmla="*/ 6 h 112"/>
                  <a:gd name="T64" fmla="*/ 92 w 112"/>
                  <a:gd name="T65" fmla="*/ 14 h 112"/>
                  <a:gd name="T66" fmla="*/ 100 w 112"/>
                  <a:gd name="T67" fmla="*/ 20 h 112"/>
                  <a:gd name="T68" fmla="*/ 106 w 112"/>
                  <a:gd name="T69" fmla="*/ 30 h 112"/>
                  <a:gd name="T70" fmla="*/ 110 w 112"/>
                  <a:gd name="T71" fmla="*/ 40 h 112"/>
                  <a:gd name="T72" fmla="*/ 112 w 112"/>
                  <a:gd name="T73" fmla="*/ 52 h 112"/>
                  <a:gd name="T74" fmla="*/ 112 w 112"/>
                  <a:gd name="T75" fmla="*/ 5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2">
                    <a:moveTo>
                      <a:pt x="112" y="52"/>
                    </a:moveTo>
                    <a:lnTo>
                      <a:pt x="112" y="52"/>
                    </a:lnTo>
                    <a:lnTo>
                      <a:pt x="112" y="62"/>
                    </a:lnTo>
                    <a:lnTo>
                      <a:pt x="110" y="74"/>
                    </a:lnTo>
                    <a:lnTo>
                      <a:pt x="106" y="84"/>
                    </a:lnTo>
                    <a:lnTo>
                      <a:pt x="100" y="92"/>
                    </a:lnTo>
                    <a:lnTo>
                      <a:pt x="92" y="100"/>
                    </a:lnTo>
                    <a:lnTo>
                      <a:pt x="82" y="106"/>
                    </a:lnTo>
                    <a:lnTo>
                      <a:pt x="72" y="110"/>
                    </a:lnTo>
                    <a:lnTo>
                      <a:pt x="60" y="112"/>
                    </a:lnTo>
                    <a:lnTo>
                      <a:pt x="60" y="112"/>
                    </a:lnTo>
                    <a:lnTo>
                      <a:pt x="50" y="112"/>
                    </a:lnTo>
                    <a:lnTo>
                      <a:pt x="38" y="110"/>
                    </a:lnTo>
                    <a:lnTo>
                      <a:pt x="28" y="106"/>
                    </a:lnTo>
                    <a:lnTo>
                      <a:pt x="20" y="100"/>
                    </a:lnTo>
                    <a:lnTo>
                      <a:pt x="12" y="92"/>
                    </a:lnTo>
                    <a:lnTo>
                      <a:pt x="6" y="84"/>
                    </a:lnTo>
                    <a:lnTo>
                      <a:pt x="2" y="72"/>
                    </a:lnTo>
                    <a:lnTo>
                      <a:pt x="0" y="62"/>
                    </a:lnTo>
                    <a:lnTo>
                      <a:pt x="0" y="62"/>
                    </a:lnTo>
                    <a:lnTo>
                      <a:pt x="0" y="50"/>
                    </a:lnTo>
                    <a:lnTo>
                      <a:pt x="2" y="40"/>
                    </a:lnTo>
                    <a:lnTo>
                      <a:pt x="6" y="30"/>
                    </a:lnTo>
                    <a:lnTo>
                      <a:pt x="12" y="20"/>
                    </a:lnTo>
                    <a:lnTo>
                      <a:pt x="20" y="12"/>
                    </a:lnTo>
                    <a:lnTo>
                      <a:pt x="30" y="6"/>
                    </a:lnTo>
                    <a:lnTo>
                      <a:pt x="40" y="2"/>
                    </a:lnTo>
                    <a:lnTo>
                      <a:pt x="50" y="0"/>
                    </a:lnTo>
                    <a:lnTo>
                      <a:pt x="50" y="0"/>
                    </a:lnTo>
                    <a:lnTo>
                      <a:pt x="62" y="0"/>
                    </a:lnTo>
                    <a:lnTo>
                      <a:pt x="72" y="2"/>
                    </a:lnTo>
                    <a:lnTo>
                      <a:pt x="82" y="6"/>
                    </a:lnTo>
                    <a:lnTo>
                      <a:pt x="92" y="14"/>
                    </a:lnTo>
                    <a:lnTo>
                      <a:pt x="100" y="20"/>
                    </a:lnTo>
                    <a:lnTo>
                      <a:pt x="106" y="30"/>
                    </a:lnTo>
                    <a:lnTo>
                      <a:pt x="110" y="40"/>
                    </a:lnTo>
                    <a:lnTo>
                      <a:pt x="112" y="52"/>
                    </a:lnTo>
                    <a:lnTo>
                      <a:pt x="112" y="52"/>
                    </a:lnTo>
                    <a:close/>
                  </a:path>
                </a:pathLst>
              </a:custGeom>
              <a:solidFill>
                <a:srgbClr val="CE1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84" name="Freeform 55">
                <a:extLst>
                  <a:ext uri="{FF2B5EF4-FFF2-40B4-BE49-F238E27FC236}">
                    <a16:creationId xmlns:a16="http://schemas.microsoft.com/office/drawing/2014/main" id="{1E05DF2F-188C-4B27-9316-442309C4392F}"/>
                  </a:ext>
                </a:extLst>
              </p:cNvPr>
              <p:cNvSpPr>
                <a:spLocks/>
              </p:cNvSpPr>
              <p:nvPr/>
            </p:nvSpPr>
            <p:spPr bwMode="auto">
              <a:xfrm>
                <a:off x="7458075" y="6169025"/>
                <a:ext cx="171450" cy="133350"/>
              </a:xfrm>
              <a:custGeom>
                <a:avLst/>
                <a:gdLst>
                  <a:gd name="T0" fmla="*/ 8 w 108"/>
                  <a:gd name="T1" fmla="*/ 0 h 84"/>
                  <a:gd name="T2" fmla="*/ 8 w 108"/>
                  <a:gd name="T3" fmla="*/ 0 h 84"/>
                  <a:gd name="T4" fmla="*/ 4 w 108"/>
                  <a:gd name="T5" fmla="*/ 10 h 84"/>
                  <a:gd name="T6" fmla="*/ 4 w 108"/>
                  <a:gd name="T7" fmla="*/ 20 h 84"/>
                  <a:gd name="T8" fmla="*/ 8 w 108"/>
                  <a:gd name="T9" fmla="*/ 30 h 84"/>
                  <a:gd name="T10" fmla="*/ 16 w 108"/>
                  <a:gd name="T11" fmla="*/ 38 h 84"/>
                  <a:gd name="T12" fmla="*/ 16 w 108"/>
                  <a:gd name="T13" fmla="*/ 38 h 84"/>
                  <a:gd name="T14" fmla="*/ 28 w 108"/>
                  <a:gd name="T15" fmla="*/ 42 h 84"/>
                  <a:gd name="T16" fmla="*/ 38 w 108"/>
                  <a:gd name="T17" fmla="*/ 42 h 84"/>
                  <a:gd name="T18" fmla="*/ 48 w 108"/>
                  <a:gd name="T19" fmla="*/ 36 h 84"/>
                  <a:gd name="T20" fmla="*/ 56 w 108"/>
                  <a:gd name="T21" fmla="*/ 28 h 84"/>
                  <a:gd name="T22" fmla="*/ 56 w 108"/>
                  <a:gd name="T23" fmla="*/ 28 h 84"/>
                  <a:gd name="T24" fmla="*/ 64 w 108"/>
                  <a:gd name="T25" fmla="*/ 20 h 84"/>
                  <a:gd name="T26" fmla="*/ 74 w 108"/>
                  <a:gd name="T27" fmla="*/ 16 h 84"/>
                  <a:gd name="T28" fmla="*/ 84 w 108"/>
                  <a:gd name="T29" fmla="*/ 16 h 84"/>
                  <a:gd name="T30" fmla="*/ 94 w 108"/>
                  <a:gd name="T31" fmla="*/ 20 h 84"/>
                  <a:gd name="T32" fmla="*/ 94 w 108"/>
                  <a:gd name="T33" fmla="*/ 20 h 84"/>
                  <a:gd name="T34" fmla="*/ 102 w 108"/>
                  <a:gd name="T35" fmla="*/ 26 h 84"/>
                  <a:gd name="T36" fmla="*/ 108 w 108"/>
                  <a:gd name="T37" fmla="*/ 36 h 84"/>
                  <a:gd name="T38" fmla="*/ 108 w 108"/>
                  <a:gd name="T39" fmla="*/ 48 h 84"/>
                  <a:gd name="T40" fmla="*/ 104 w 108"/>
                  <a:gd name="T41" fmla="*/ 58 h 84"/>
                  <a:gd name="T42" fmla="*/ 104 w 108"/>
                  <a:gd name="T43" fmla="*/ 58 h 84"/>
                  <a:gd name="T44" fmla="*/ 96 w 108"/>
                  <a:gd name="T45" fmla="*/ 66 h 84"/>
                  <a:gd name="T46" fmla="*/ 88 w 108"/>
                  <a:gd name="T47" fmla="*/ 74 h 84"/>
                  <a:gd name="T48" fmla="*/ 80 w 108"/>
                  <a:gd name="T49" fmla="*/ 80 h 84"/>
                  <a:gd name="T50" fmla="*/ 70 w 108"/>
                  <a:gd name="T51" fmla="*/ 84 h 84"/>
                  <a:gd name="T52" fmla="*/ 58 w 108"/>
                  <a:gd name="T53" fmla="*/ 84 h 84"/>
                  <a:gd name="T54" fmla="*/ 48 w 108"/>
                  <a:gd name="T55" fmla="*/ 84 h 84"/>
                  <a:gd name="T56" fmla="*/ 36 w 108"/>
                  <a:gd name="T57" fmla="*/ 82 h 84"/>
                  <a:gd name="T58" fmla="*/ 26 w 108"/>
                  <a:gd name="T59" fmla="*/ 76 h 84"/>
                  <a:gd name="T60" fmla="*/ 26 w 108"/>
                  <a:gd name="T61" fmla="*/ 76 h 84"/>
                  <a:gd name="T62" fmla="*/ 18 w 108"/>
                  <a:gd name="T63" fmla="*/ 70 h 84"/>
                  <a:gd name="T64" fmla="*/ 10 w 108"/>
                  <a:gd name="T65" fmla="*/ 62 h 84"/>
                  <a:gd name="T66" fmla="*/ 4 w 108"/>
                  <a:gd name="T67" fmla="*/ 52 h 84"/>
                  <a:gd name="T68" fmla="*/ 0 w 108"/>
                  <a:gd name="T69" fmla="*/ 42 h 84"/>
                  <a:gd name="T70" fmla="*/ 0 w 108"/>
                  <a:gd name="T71" fmla="*/ 32 h 84"/>
                  <a:gd name="T72" fmla="*/ 0 w 108"/>
                  <a:gd name="T73" fmla="*/ 20 h 84"/>
                  <a:gd name="T74" fmla="*/ 2 w 108"/>
                  <a:gd name="T75" fmla="*/ 10 h 84"/>
                  <a:gd name="T76" fmla="*/ 8 w 108"/>
                  <a:gd name="T7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84">
                    <a:moveTo>
                      <a:pt x="8" y="0"/>
                    </a:moveTo>
                    <a:lnTo>
                      <a:pt x="8" y="0"/>
                    </a:lnTo>
                    <a:lnTo>
                      <a:pt x="4" y="10"/>
                    </a:lnTo>
                    <a:lnTo>
                      <a:pt x="4" y="20"/>
                    </a:lnTo>
                    <a:lnTo>
                      <a:pt x="8" y="30"/>
                    </a:lnTo>
                    <a:lnTo>
                      <a:pt x="16" y="38"/>
                    </a:lnTo>
                    <a:lnTo>
                      <a:pt x="16" y="38"/>
                    </a:lnTo>
                    <a:lnTo>
                      <a:pt x="28" y="42"/>
                    </a:lnTo>
                    <a:lnTo>
                      <a:pt x="38" y="42"/>
                    </a:lnTo>
                    <a:lnTo>
                      <a:pt x="48" y="36"/>
                    </a:lnTo>
                    <a:lnTo>
                      <a:pt x="56" y="28"/>
                    </a:lnTo>
                    <a:lnTo>
                      <a:pt x="56" y="28"/>
                    </a:lnTo>
                    <a:lnTo>
                      <a:pt x="64" y="20"/>
                    </a:lnTo>
                    <a:lnTo>
                      <a:pt x="74" y="16"/>
                    </a:lnTo>
                    <a:lnTo>
                      <a:pt x="84" y="16"/>
                    </a:lnTo>
                    <a:lnTo>
                      <a:pt x="94" y="20"/>
                    </a:lnTo>
                    <a:lnTo>
                      <a:pt x="94" y="20"/>
                    </a:lnTo>
                    <a:lnTo>
                      <a:pt x="102" y="26"/>
                    </a:lnTo>
                    <a:lnTo>
                      <a:pt x="108" y="36"/>
                    </a:lnTo>
                    <a:lnTo>
                      <a:pt x="108" y="48"/>
                    </a:lnTo>
                    <a:lnTo>
                      <a:pt x="104" y="58"/>
                    </a:lnTo>
                    <a:lnTo>
                      <a:pt x="104" y="58"/>
                    </a:lnTo>
                    <a:lnTo>
                      <a:pt x="96" y="66"/>
                    </a:lnTo>
                    <a:lnTo>
                      <a:pt x="88" y="74"/>
                    </a:lnTo>
                    <a:lnTo>
                      <a:pt x="80" y="80"/>
                    </a:lnTo>
                    <a:lnTo>
                      <a:pt x="70" y="84"/>
                    </a:lnTo>
                    <a:lnTo>
                      <a:pt x="58" y="84"/>
                    </a:lnTo>
                    <a:lnTo>
                      <a:pt x="48" y="84"/>
                    </a:lnTo>
                    <a:lnTo>
                      <a:pt x="36" y="82"/>
                    </a:lnTo>
                    <a:lnTo>
                      <a:pt x="26" y="76"/>
                    </a:lnTo>
                    <a:lnTo>
                      <a:pt x="26" y="76"/>
                    </a:lnTo>
                    <a:lnTo>
                      <a:pt x="18" y="70"/>
                    </a:lnTo>
                    <a:lnTo>
                      <a:pt x="10" y="62"/>
                    </a:lnTo>
                    <a:lnTo>
                      <a:pt x="4" y="52"/>
                    </a:lnTo>
                    <a:lnTo>
                      <a:pt x="0" y="42"/>
                    </a:lnTo>
                    <a:lnTo>
                      <a:pt x="0" y="32"/>
                    </a:lnTo>
                    <a:lnTo>
                      <a:pt x="0" y="20"/>
                    </a:lnTo>
                    <a:lnTo>
                      <a:pt x="2" y="10"/>
                    </a:lnTo>
                    <a:lnTo>
                      <a:pt x="8" y="0"/>
                    </a:lnTo>
                    <a:close/>
                  </a:path>
                </a:pathLst>
              </a:custGeom>
              <a:solidFill>
                <a:srgbClr val="003F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85" name="Freeform 56">
                <a:extLst>
                  <a:ext uri="{FF2B5EF4-FFF2-40B4-BE49-F238E27FC236}">
                    <a16:creationId xmlns:a16="http://schemas.microsoft.com/office/drawing/2014/main" id="{F314E599-9AD2-466B-BC7D-D07D8BE9E2A7}"/>
                  </a:ext>
                </a:extLst>
              </p:cNvPr>
              <p:cNvSpPr>
                <a:spLocks/>
              </p:cNvSpPr>
              <p:nvPr/>
            </p:nvSpPr>
            <p:spPr bwMode="auto">
              <a:xfrm>
                <a:off x="7458075" y="6169025"/>
                <a:ext cx="171450" cy="133350"/>
              </a:xfrm>
              <a:custGeom>
                <a:avLst/>
                <a:gdLst>
                  <a:gd name="T0" fmla="*/ 8 w 108"/>
                  <a:gd name="T1" fmla="*/ 0 h 84"/>
                  <a:gd name="T2" fmla="*/ 8 w 108"/>
                  <a:gd name="T3" fmla="*/ 0 h 84"/>
                  <a:gd name="T4" fmla="*/ 4 w 108"/>
                  <a:gd name="T5" fmla="*/ 10 h 84"/>
                  <a:gd name="T6" fmla="*/ 4 w 108"/>
                  <a:gd name="T7" fmla="*/ 20 h 84"/>
                  <a:gd name="T8" fmla="*/ 8 w 108"/>
                  <a:gd name="T9" fmla="*/ 30 h 84"/>
                  <a:gd name="T10" fmla="*/ 16 w 108"/>
                  <a:gd name="T11" fmla="*/ 38 h 84"/>
                  <a:gd name="T12" fmla="*/ 16 w 108"/>
                  <a:gd name="T13" fmla="*/ 38 h 84"/>
                  <a:gd name="T14" fmla="*/ 28 w 108"/>
                  <a:gd name="T15" fmla="*/ 42 h 84"/>
                  <a:gd name="T16" fmla="*/ 38 w 108"/>
                  <a:gd name="T17" fmla="*/ 42 h 84"/>
                  <a:gd name="T18" fmla="*/ 48 w 108"/>
                  <a:gd name="T19" fmla="*/ 36 h 84"/>
                  <a:gd name="T20" fmla="*/ 56 w 108"/>
                  <a:gd name="T21" fmla="*/ 28 h 84"/>
                  <a:gd name="T22" fmla="*/ 56 w 108"/>
                  <a:gd name="T23" fmla="*/ 28 h 84"/>
                  <a:gd name="T24" fmla="*/ 64 w 108"/>
                  <a:gd name="T25" fmla="*/ 20 h 84"/>
                  <a:gd name="T26" fmla="*/ 74 w 108"/>
                  <a:gd name="T27" fmla="*/ 16 h 84"/>
                  <a:gd name="T28" fmla="*/ 84 w 108"/>
                  <a:gd name="T29" fmla="*/ 16 h 84"/>
                  <a:gd name="T30" fmla="*/ 94 w 108"/>
                  <a:gd name="T31" fmla="*/ 20 h 84"/>
                  <a:gd name="T32" fmla="*/ 94 w 108"/>
                  <a:gd name="T33" fmla="*/ 20 h 84"/>
                  <a:gd name="T34" fmla="*/ 102 w 108"/>
                  <a:gd name="T35" fmla="*/ 26 h 84"/>
                  <a:gd name="T36" fmla="*/ 108 w 108"/>
                  <a:gd name="T37" fmla="*/ 36 h 84"/>
                  <a:gd name="T38" fmla="*/ 108 w 108"/>
                  <a:gd name="T39" fmla="*/ 48 h 84"/>
                  <a:gd name="T40" fmla="*/ 104 w 108"/>
                  <a:gd name="T41" fmla="*/ 58 h 84"/>
                  <a:gd name="T42" fmla="*/ 104 w 108"/>
                  <a:gd name="T43" fmla="*/ 58 h 84"/>
                  <a:gd name="T44" fmla="*/ 96 w 108"/>
                  <a:gd name="T45" fmla="*/ 66 h 84"/>
                  <a:gd name="T46" fmla="*/ 88 w 108"/>
                  <a:gd name="T47" fmla="*/ 74 h 84"/>
                  <a:gd name="T48" fmla="*/ 80 w 108"/>
                  <a:gd name="T49" fmla="*/ 80 h 84"/>
                  <a:gd name="T50" fmla="*/ 70 w 108"/>
                  <a:gd name="T51" fmla="*/ 84 h 84"/>
                  <a:gd name="T52" fmla="*/ 58 w 108"/>
                  <a:gd name="T53" fmla="*/ 84 h 84"/>
                  <a:gd name="T54" fmla="*/ 48 w 108"/>
                  <a:gd name="T55" fmla="*/ 84 h 84"/>
                  <a:gd name="T56" fmla="*/ 36 w 108"/>
                  <a:gd name="T57" fmla="*/ 82 h 84"/>
                  <a:gd name="T58" fmla="*/ 26 w 108"/>
                  <a:gd name="T59" fmla="*/ 76 h 84"/>
                  <a:gd name="T60" fmla="*/ 26 w 108"/>
                  <a:gd name="T61" fmla="*/ 76 h 84"/>
                  <a:gd name="T62" fmla="*/ 18 w 108"/>
                  <a:gd name="T63" fmla="*/ 70 h 84"/>
                  <a:gd name="T64" fmla="*/ 10 w 108"/>
                  <a:gd name="T65" fmla="*/ 62 h 84"/>
                  <a:gd name="T66" fmla="*/ 4 w 108"/>
                  <a:gd name="T67" fmla="*/ 52 h 84"/>
                  <a:gd name="T68" fmla="*/ 0 w 108"/>
                  <a:gd name="T69" fmla="*/ 42 h 84"/>
                  <a:gd name="T70" fmla="*/ 0 w 108"/>
                  <a:gd name="T71" fmla="*/ 32 h 84"/>
                  <a:gd name="T72" fmla="*/ 0 w 108"/>
                  <a:gd name="T73" fmla="*/ 20 h 84"/>
                  <a:gd name="T74" fmla="*/ 2 w 108"/>
                  <a:gd name="T75" fmla="*/ 10 h 84"/>
                  <a:gd name="T76" fmla="*/ 8 w 108"/>
                  <a:gd name="T7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84">
                    <a:moveTo>
                      <a:pt x="8" y="0"/>
                    </a:moveTo>
                    <a:lnTo>
                      <a:pt x="8" y="0"/>
                    </a:lnTo>
                    <a:lnTo>
                      <a:pt x="4" y="10"/>
                    </a:lnTo>
                    <a:lnTo>
                      <a:pt x="4" y="20"/>
                    </a:lnTo>
                    <a:lnTo>
                      <a:pt x="8" y="30"/>
                    </a:lnTo>
                    <a:lnTo>
                      <a:pt x="16" y="38"/>
                    </a:lnTo>
                    <a:lnTo>
                      <a:pt x="16" y="38"/>
                    </a:lnTo>
                    <a:lnTo>
                      <a:pt x="28" y="42"/>
                    </a:lnTo>
                    <a:lnTo>
                      <a:pt x="38" y="42"/>
                    </a:lnTo>
                    <a:lnTo>
                      <a:pt x="48" y="36"/>
                    </a:lnTo>
                    <a:lnTo>
                      <a:pt x="56" y="28"/>
                    </a:lnTo>
                    <a:lnTo>
                      <a:pt x="56" y="28"/>
                    </a:lnTo>
                    <a:lnTo>
                      <a:pt x="64" y="20"/>
                    </a:lnTo>
                    <a:lnTo>
                      <a:pt x="74" y="16"/>
                    </a:lnTo>
                    <a:lnTo>
                      <a:pt x="84" y="16"/>
                    </a:lnTo>
                    <a:lnTo>
                      <a:pt x="94" y="20"/>
                    </a:lnTo>
                    <a:lnTo>
                      <a:pt x="94" y="20"/>
                    </a:lnTo>
                    <a:lnTo>
                      <a:pt x="102" y="26"/>
                    </a:lnTo>
                    <a:lnTo>
                      <a:pt x="108" y="36"/>
                    </a:lnTo>
                    <a:lnTo>
                      <a:pt x="108" y="48"/>
                    </a:lnTo>
                    <a:lnTo>
                      <a:pt x="104" y="58"/>
                    </a:lnTo>
                    <a:lnTo>
                      <a:pt x="104" y="58"/>
                    </a:lnTo>
                    <a:lnTo>
                      <a:pt x="96" y="66"/>
                    </a:lnTo>
                    <a:lnTo>
                      <a:pt x="88" y="74"/>
                    </a:lnTo>
                    <a:lnTo>
                      <a:pt x="80" y="80"/>
                    </a:lnTo>
                    <a:lnTo>
                      <a:pt x="70" y="84"/>
                    </a:lnTo>
                    <a:lnTo>
                      <a:pt x="58" y="84"/>
                    </a:lnTo>
                    <a:lnTo>
                      <a:pt x="48" y="84"/>
                    </a:lnTo>
                    <a:lnTo>
                      <a:pt x="36" y="82"/>
                    </a:lnTo>
                    <a:lnTo>
                      <a:pt x="26" y="76"/>
                    </a:lnTo>
                    <a:lnTo>
                      <a:pt x="26" y="76"/>
                    </a:lnTo>
                    <a:lnTo>
                      <a:pt x="18" y="70"/>
                    </a:lnTo>
                    <a:lnTo>
                      <a:pt x="10" y="62"/>
                    </a:lnTo>
                    <a:lnTo>
                      <a:pt x="4" y="52"/>
                    </a:lnTo>
                    <a:lnTo>
                      <a:pt x="0" y="42"/>
                    </a:lnTo>
                    <a:lnTo>
                      <a:pt x="0" y="32"/>
                    </a:lnTo>
                    <a:lnTo>
                      <a:pt x="0" y="20"/>
                    </a:lnTo>
                    <a:lnTo>
                      <a:pt x="2" y="1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86" name="Freeform 57">
                <a:extLst>
                  <a:ext uri="{FF2B5EF4-FFF2-40B4-BE49-F238E27FC236}">
                    <a16:creationId xmlns:a16="http://schemas.microsoft.com/office/drawing/2014/main" id="{990D19F8-D229-45A8-A421-9E5177889487}"/>
                  </a:ext>
                </a:extLst>
              </p:cNvPr>
              <p:cNvSpPr>
                <a:spLocks/>
              </p:cNvSpPr>
              <p:nvPr/>
            </p:nvSpPr>
            <p:spPr bwMode="auto">
              <a:xfrm>
                <a:off x="7356475" y="6067425"/>
                <a:ext cx="60325" cy="82550"/>
              </a:xfrm>
              <a:custGeom>
                <a:avLst/>
                <a:gdLst>
                  <a:gd name="T0" fmla="*/ 0 w 38"/>
                  <a:gd name="T1" fmla="*/ 46 h 52"/>
                  <a:gd name="T2" fmla="*/ 6 w 38"/>
                  <a:gd name="T3" fmla="*/ 52 h 52"/>
                  <a:gd name="T4" fmla="*/ 38 w 38"/>
                  <a:gd name="T5" fmla="*/ 4 h 52"/>
                  <a:gd name="T6" fmla="*/ 32 w 38"/>
                  <a:gd name="T7" fmla="*/ 0 h 52"/>
                  <a:gd name="T8" fmla="*/ 0 w 38"/>
                  <a:gd name="T9" fmla="*/ 46 h 52"/>
                </a:gdLst>
                <a:ahLst/>
                <a:cxnLst>
                  <a:cxn ang="0">
                    <a:pos x="T0" y="T1"/>
                  </a:cxn>
                  <a:cxn ang="0">
                    <a:pos x="T2" y="T3"/>
                  </a:cxn>
                  <a:cxn ang="0">
                    <a:pos x="T4" y="T5"/>
                  </a:cxn>
                  <a:cxn ang="0">
                    <a:pos x="T6" y="T7"/>
                  </a:cxn>
                  <a:cxn ang="0">
                    <a:pos x="T8" y="T9"/>
                  </a:cxn>
                </a:cxnLst>
                <a:rect l="0" t="0" r="r" b="b"/>
                <a:pathLst>
                  <a:path w="38" h="52">
                    <a:moveTo>
                      <a:pt x="0" y="46"/>
                    </a:moveTo>
                    <a:lnTo>
                      <a:pt x="6" y="52"/>
                    </a:lnTo>
                    <a:lnTo>
                      <a:pt x="38" y="4"/>
                    </a:lnTo>
                    <a:lnTo>
                      <a:pt x="32" y="0"/>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87" name="Freeform 58">
                <a:extLst>
                  <a:ext uri="{FF2B5EF4-FFF2-40B4-BE49-F238E27FC236}">
                    <a16:creationId xmlns:a16="http://schemas.microsoft.com/office/drawing/2014/main" id="{2629EEC0-CFF0-4479-8B26-FF780B11C811}"/>
                  </a:ext>
                </a:extLst>
              </p:cNvPr>
              <p:cNvSpPr>
                <a:spLocks/>
              </p:cNvSpPr>
              <p:nvPr/>
            </p:nvSpPr>
            <p:spPr bwMode="auto">
              <a:xfrm>
                <a:off x="7372350" y="6080125"/>
                <a:ext cx="63500" cy="82550"/>
              </a:xfrm>
              <a:custGeom>
                <a:avLst/>
                <a:gdLst>
                  <a:gd name="T0" fmla="*/ 0 w 40"/>
                  <a:gd name="T1" fmla="*/ 46 h 52"/>
                  <a:gd name="T2" fmla="*/ 8 w 40"/>
                  <a:gd name="T3" fmla="*/ 52 h 52"/>
                  <a:gd name="T4" fmla="*/ 40 w 40"/>
                  <a:gd name="T5" fmla="*/ 4 h 52"/>
                  <a:gd name="T6" fmla="*/ 32 w 40"/>
                  <a:gd name="T7" fmla="*/ 0 h 52"/>
                  <a:gd name="T8" fmla="*/ 0 w 40"/>
                  <a:gd name="T9" fmla="*/ 46 h 52"/>
                </a:gdLst>
                <a:ahLst/>
                <a:cxnLst>
                  <a:cxn ang="0">
                    <a:pos x="T0" y="T1"/>
                  </a:cxn>
                  <a:cxn ang="0">
                    <a:pos x="T2" y="T3"/>
                  </a:cxn>
                  <a:cxn ang="0">
                    <a:pos x="T4" y="T5"/>
                  </a:cxn>
                  <a:cxn ang="0">
                    <a:pos x="T6" y="T7"/>
                  </a:cxn>
                  <a:cxn ang="0">
                    <a:pos x="T8" y="T9"/>
                  </a:cxn>
                </a:cxnLst>
                <a:rect l="0" t="0" r="r" b="b"/>
                <a:pathLst>
                  <a:path w="40" h="52">
                    <a:moveTo>
                      <a:pt x="0" y="46"/>
                    </a:moveTo>
                    <a:lnTo>
                      <a:pt x="8" y="52"/>
                    </a:lnTo>
                    <a:lnTo>
                      <a:pt x="40" y="4"/>
                    </a:lnTo>
                    <a:lnTo>
                      <a:pt x="32" y="0"/>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88" name="Freeform 59">
                <a:extLst>
                  <a:ext uri="{FF2B5EF4-FFF2-40B4-BE49-F238E27FC236}">
                    <a16:creationId xmlns:a16="http://schemas.microsoft.com/office/drawing/2014/main" id="{0484B35C-2CB5-4C62-ABD8-0804BAA687A9}"/>
                  </a:ext>
                </a:extLst>
              </p:cNvPr>
              <p:cNvSpPr>
                <a:spLocks/>
              </p:cNvSpPr>
              <p:nvPr/>
            </p:nvSpPr>
            <p:spPr bwMode="auto">
              <a:xfrm>
                <a:off x="7391400" y="6092825"/>
                <a:ext cx="63500" cy="82550"/>
              </a:xfrm>
              <a:custGeom>
                <a:avLst/>
                <a:gdLst>
                  <a:gd name="T0" fmla="*/ 0 w 40"/>
                  <a:gd name="T1" fmla="*/ 46 h 52"/>
                  <a:gd name="T2" fmla="*/ 8 w 40"/>
                  <a:gd name="T3" fmla="*/ 52 h 52"/>
                  <a:gd name="T4" fmla="*/ 40 w 40"/>
                  <a:gd name="T5" fmla="*/ 4 h 52"/>
                  <a:gd name="T6" fmla="*/ 32 w 40"/>
                  <a:gd name="T7" fmla="*/ 0 h 52"/>
                  <a:gd name="T8" fmla="*/ 0 w 40"/>
                  <a:gd name="T9" fmla="*/ 46 h 52"/>
                </a:gdLst>
                <a:ahLst/>
                <a:cxnLst>
                  <a:cxn ang="0">
                    <a:pos x="T0" y="T1"/>
                  </a:cxn>
                  <a:cxn ang="0">
                    <a:pos x="T2" y="T3"/>
                  </a:cxn>
                  <a:cxn ang="0">
                    <a:pos x="T4" y="T5"/>
                  </a:cxn>
                  <a:cxn ang="0">
                    <a:pos x="T6" y="T7"/>
                  </a:cxn>
                  <a:cxn ang="0">
                    <a:pos x="T8" y="T9"/>
                  </a:cxn>
                </a:cxnLst>
                <a:rect l="0" t="0" r="r" b="b"/>
                <a:pathLst>
                  <a:path w="40" h="52">
                    <a:moveTo>
                      <a:pt x="0" y="46"/>
                    </a:moveTo>
                    <a:lnTo>
                      <a:pt x="8" y="52"/>
                    </a:lnTo>
                    <a:lnTo>
                      <a:pt x="40" y="4"/>
                    </a:lnTo>
                    <a:lnTo>
                      <a:pt x="32" y="0"/>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89" name="Freeform 60">
                <a:extLst>
                  <a:ext uri="{FF2B5EF4-FFF2-40B4-BE49-F238E27FC236}">
                    <a16:creationId xmlns:a16="http://schemas.microsoft.com/office/drawing/2014/main" id="{7CE0D2BA-21CE-4E3D-B222-EE1A49D1E6F0}"/>
                  </a:ext>
                </a:extLst>
              </p:cNvPr>
              <p:cNvSpPr>
                <a:spLocks/>
              </p:cNvSpPr>
              <p:nvPr/>
            </p:nvSpPr>
            <p:spPr bwMode="auto">
              <a:xfrm>
                <a:off x="7667625" y="6254750"/>
                <a:ext cx="34925" cy="41275"/>
              </a:xfrm>
              <a:custGeom>
                <a:avLst/>
                <a:gdLst>
                  <a:gd name="T0" fmla="*/ 0 w 22"/>
                  <a:gd name="T1" fmla="*/ 22 h 26"/>
                  <a:gd name="T2" fmla="*/ 6 w 22"/>
                  <a:gd name="T3" fmla="*/ 26 h 26"/>
                  <a:gd name="T4" fmla="*/ 22 w 22"/>
                  <a:gd name="T5" fmla="*/ 4 h 26"/>
                  <a:gd name="T6" fmla="*/ 14 w 22"/>
                  <a:gd name="T7" fmla="*/ 0 h 26"/>
                  <a:gd name="T8" fmla="*/ 0 w 22"/>
                  <a:gd name="T9" fmla="*/ 22 h 26"/>
                </a:gdLst>
                <a:ahLst/>
                <a:cxnLst>
                  <a:cxn ang="0">
                    <a:pos x="T0" y="T1"/>
                  </a:cxn>
                  <a:cxn ang="0">
                    <a:pos x="T2" y="T3"/>
                  </a:cxn>
                  <a:cxn ang="0">
                    <a:pos x="T4" y="T5"/>
                  </a:cxn>
                  <a:cxn ang="0">
                    <a:pos x="T6" y="T7"/>
                  </a:cxn>
                  <a:cxn ang="0">
                    <a:pos x="T8" y="T9"/>
                  </a:cxn>
                </a:cxnLst>
                <a:rect l="0" t="0" r="r" b="b"/>
                <a:pathLst>
                  <a:path w="22" h="26">
                    <a:moveTo>
                      <a:pt x="0" y="22"/>
                    </a:moveTo>
                    <a:lnTo>
                      <a:pt x="6" y="26"/>
                    </a:lnTo>
                    <a:lnTo>
                      <a:pt x="22" y="4"/>
                    </a:lnTo>
                    <a:lnTo>
                      <a:pt x="14" y="0"/>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90" name="Freeform 61">
                <a:extLst>
                  <a:ext uri="{FF2B5EF4-FFF2-40B4-BE49-F238E27FC236}">
                    <a16:creationId xmlns:a16="http://schemas.microsoft.com/office/drawing/2014/main" id="{87D1F71A-697A-4D78-ADF4-AECD31817D92}"/>
                  </a:ext>
                </a:extLst>
              </p:cNvPr>
              <p:cNvSpPr>
                <a:spLocks/>
              </p:cNvSpPr>
              <p:nvPr/>
            </p:nvSpPr>
            <p:spPr bwMode="auto">
              <a:xfrm>
                <a:off x="7639050" y="6292850"/>
                <a:ext cx="34925" cy="44450"/>
              </a:xfrm>
              <a:custGeom>
                <a:avLst/>
                <a:gdLst>
                  <a:gd name="T0" fmla="*/ 0 w 22"/>
                  <a:gd name="T1" fmla="*/ 22 h 28"/>
                  <a:gd name="T2" fmla="*/ 8 w 22"/>
                  <a:gd name="T3" fmla="*/ 28 h 28"/>
                  <a:gd name="T4" fmla="*/ 22 w 22"/>
                  <a:gd name="T5" fmla="*/ 6 h 28"/>
                  <a:gd name="T6" fmla="*/ 14 w 22"/>
                  <a:gd name="T7" fmla="*/ 0 h 28"/>
                  <a:gd name="T8" fmla="*/ 0 w 22"/>
                  <a:gd name="T9" fmla="*/ 22 h 28"/>
                </a:gdLst>
                <a:ahLst/>
                <a:cxnLst>
                  <a:cxn ang="0">
                    <a:pos x="T0" y="T1"/>
                  </a:cxn>
                  <a:cxn ang="0">
                    <a:pos x="T2" y="T3"/>
                  </a:cxn>
                  <a:cxn ang="0">
                    <a:pos x="T4" y="T5"/>
                  </a:cxn>
                  <a:cxn ang="0">
                    <a:pos x="T6" y="T7"/>
                  </a:cxn>
                  <a:cxn ang="0">
                    <a:pos x="T8" y="T9"/>
                  </a:cxn>
                </a:cxnLst>
                <a:rect l="0" t="0" r="r" b="b"/>
                <a:pathLst>
                  <a:path w="22" h="28">
                    <a:moveTo>
                      <a:pt x="0" y="22"/>
                    </a:moveTo>
                    <a:lnTo>
                      <a:pt x="8" y="28"/>
                    </a:lnTo>
                    <a:lnTo>
                      <a:pt x="22" y="6"/>
                    </a:lnTo>
                    <a:lnTo>
                      <a:pt x="14" y="0"/>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91" name="Freeform 62">
                <a:extLst>
                  <a:ext uri="{FF2B5EF4-FFF2-40B4-BE49-F238E27FC236}">
                    <a16:creationId xmlns:a16="http://schemas.microsoft.com/office/drawing/2014/main" id="{132ECABF-E362-4EFF-8E92-338761FE602D}"/>
                  </a:ext>
                </a:extLst>
              </p:cNvPr>
              <p:cNvSpPr>
                <a:spLocks/>
              </p:cNvSpPr>
              <p:nvPr/>
            </p:nvSpPr>
            <p:spPr bwMode="auto">
              <a:xfrm>
                <a:off x="7683500" y="6267450"/>
                <a:ext cx="34925" cy="41275"/>
              </a:xfrm>
              <a:custGeom>
                <a:avLst/>
                <a:gdLst>
                  <a:gd name="T0" fmla="*/ 0 w 22"/>
                  <a:gd name="T1" fmla="*/ 22 h 26"/>
                  <a:gd name="T2" fmla="*/ 8 w 22"/>
                  <a:gd name="T3" fmla="*/ 26 h 26"/>
                  <a:gd name="T4" fmla="*/ 22 w 22"/>
                  <a:gd name="T5" fmla="*/ 4 h 26"/>
                  <a:gd name="T6" fmla="*/ 16 w 22"/>
                  <a:gd name="T7" fmla="*/ 0 h 26"/>
                  <a:gd name="T8" fmla="*/ 0 w 22"/>
                  <a:gd name="T9" fmla="*/ 22 h 26"/>
                </a:gdLst>
                <a:ahLst/>
                <a:cxnLst>
                  <a:cxn ang="0">
                    <a:pos x="T0" y="T1"/>
                  </a:cxn>
                  <a:cxn ang="0">
                    <a:pos x="T2" y="T3"/>
                  </a:cxn>
                  <a:cxn ang="0">
                    <a:pos x="T4" y="T5"/>
                  </a:cxn>
                  <a:cxn ang="0">
                    <a:pos x="T6" y="T7"/>
                  </a:cxn>
                  <a:cxn ang="0">
                    <a:pos x="T8" y="T9"/>
                  </a:cxn>
                </a:cxnLst>
                <a:rect l="0" t="0" r="r" b="b"/>
                <a:pathLst>
                  <a:path w="22" h="26">
                    <a:moveTo>
                      <a:pt x="0" y="22"/>
                    </a:moveTo>
                    <a:lnTo>
                      <a:pt x="8" y="26"/>
                    </a:lnTo>
                    <a:lnTo>
                      <a:pt x="22" y="4"/>
                    </a:lnTo>
                    <a:lnTo>
                      <a:pt x="16" y="0"/>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92" name="Freeform 63">
                <a:extLst>
                  <a:ext uri="{FF2B5EF4-FFF2-40B4-BE49-F238E27FC236}">
                    <a16:creationId xmlns:a16="http://schemas.microsoft.com/office/drawing/2014/main" id="{4D422EED-DF54-431B-A874-3EFD32958C35}"/>
                  </a:ext>
                </a:extLst>
              </p:cNvPr>
              <p:cNvSpPr>
                <a:spLocks/>
              </p:cNvSpPr>
              <p:nvPr/>
            </p:nvSpPr>
            <p:spPr bwMode="auto">
              <a:xfrm>
                <a:off x="7658100" y="6305550"/>
                <a:ext cx="34925" cy="44450"/>
              </a:xfrm>
              <a:custGeom>
                <a:avLst/>
                <a:gdLst>
                  <a:gd name="T0" fmla="*/ 0 w 22"/>
                  <a:gd name="T1" fmla="*/ 22 h 28"/>
                  <a:gd name="T2" fmla="*/ 6 w 22"/>
                  <a:gd name="T3" fmla="*/ 28 h 28"/>
                  <a:gd name="T4" fmla="*/ 22 w 22"/>
                  <a:gd name="T5" fmla="*/ 6 h 28"/>
                  <a:gd name="T6" fmla="*/ 14 w 22"/>
                  <a:gd name="T7" fmla="*/ 0 h 28"/>
                  <a:gd name="T8" fmla="*/ 0 w 22"/>
                  <a:gd name="T9" fmla="*/ 22 h 28"/>
                </a:gdLst>
                <a:ahLst/>
                <a:cxnLst>
                  <a:cxn ang="0">
                    <a:pos x="T0" y="T1"/>
                  </a:cxn>
                  <a:cxn ang="0">
                    <a:pos x="T2" y="T3"/>
                  </a:cxn>
                  <a:cxn ang="0">
                    <a:pos x="T4" y="T5"/>
                  </a:cxn>
                  <a:cxn ang="0">
                    <a:pos x="T6" y="T7"/>
                  </a:cxn>
                  <a:cxn ang="0">
                    <a:pos x="T8" y="T9"/>
                  </a:cxn>
                </a:cxnLst>
                <a:rect l="0" t="0" r="r" b="b"/>
                <a:pathLst>
                  <a:path w="22" h="28">
                    <a:moveTo>
                      <a:pt x="0" y="22"/>
                    </a:moveTo>
                    <a:lnTo>
                      <a:pt x="6" y="28"/>
                    </a:lnTo>
                    <a:lnTo>
                      <a:pt x="22" y="6"/>
                    </a:lnTo>
                    <a:lnTo>
                      <a:pt x="14" y="0"/>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93" name="Freeform 64">
                <a:extLst>
                  <a:ext uri="{FF2B5EF4-FFF2-40B4-BE49-F238E27FC236}">
                    <a16:creationId xmlns:a16="http://schemas.microsoft.com/office/drawing/2014/main" id="{3D727501-F14F-4096-B690-7296B63F4080}"/>
                  </a:ext>
                </a:extLst>
              </p:cNvPr>
              <p:cNvSpPr>
                <a:spLocks/>
              </p:cNvSpPr>
              <p:nvPr/>
            </p:nvSpPr>
            <p:spPr bwMode="auto">
              <a:xfrm>
                <a:off x="7702550" y="6276975"/>
                <a:ext cx="34925" cy="44450"/>
              </a:xfrm>
              <a:custGeom>
                <a:avLst/>
                <a:gdLst>
                  <a:gd name="T0" fmla="*/ 0 w 22"/>
                  <a:gd name="T1" fmla="*/ 22 h 28"/>
                  <a:gd name="T2" fmla="*/ 8 w 22"/>
                  <a:gd name="T3" fmla="*/ 28 h 28"/>
                  <a:gd name="T4" fmla="*/ 22 w 22"/>
                  <a:gd name="T5" fmla="*/ 6 h 28"/>
                  <a:gd name="T6" fmla="*/ 14 w 22"/>
                  <a:gd name="T7" fmla="*/ 0 h 28"/>
                  <a:gd name="T8" fmla="*/ 0 w 22"/>
                  <a:gd name="T9" fmla="*/ 22 h 28"/>
                </a:gdLst>
                <a:ahLst/>
                <a:cxnLst>
                  <a:cxn ang="0">
                    <a:pos x="T0" y="T1"/>
                  </a:cxn>
                  <a:cxn ang="0">
                    <a:pos x="T2" y="T3"/>
                  </a:cxn>
                  <a:cxn ang="0">
                    <a:pos x="T4" y="T5"/>
                  </a:cxn>
                  <a:cxn ang="0">
                    <a:pos x="T6" y="T7"/>
                  </a:cxn>
                  <a:cxn ang="0">
                    <a:pos x="T8" y="T9"/>
                  </a:cxn>
                </a:cxnLst>
                <a:rect l="0" t="0" r="r" b="b"/>
                <a:pathLst>
                  <a:path w="22" h="28">
                    <a:moveTo>
                      <a:pt x="0" y="22"/>
                    </a:moveTo>
                    <a:lnTo>
                      <a:pt x="8" y="28"/>
                    </a:lnTo>
                    <a:lnTo>
                      <a:pt x="22" y="6"/>
                    </a:lnTo>
                    <a:lnTo>
                      <a:pt x="14" y="0"/>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94" name="Freeform 65">
                <a:extLst>
                  <a:ext uri="{FF2B5EF4-FFF2-40B4-BE49-F238E27FC236}">
                    <a16:creationId xmlns:a16="http://schemas.microsoft.com/office/drawing/2014/main" id="{B48B960C-9045-4ADA-BFAC-4998D37C08E9}"/>
                  </a:ext>
                </a:extLst>
              </p:cNvPr>
              <p:cNvSpPr>
                <a:spLocks/>
              </p:cNvSpPr>
              <p:nvPr/>
            </p:nvSpPr>
            <p:spPr bwMode="auto">
              <a:xfrm>
                <a:off x="7673975" y="6318250"/>
                <a:ext cx="34925" cy="41275"/>
              </a:xfrm>
              <a:custGeom>
                <a:avLst/>
                <a:gdLst>
                  <a:gd name="T0" fmla="*/ 0 w 22"/>
                  <a:gd name="T1" fmla="*/ 22 h 26"/>
                  <a:gd name="T2" fmla="*/ 8 w 22"/>
                  <a:gd name="T3" fmla="*/ 26 h 26"/>
                  <a:gd name="T4" fmla="*/ 22 w 22"/>
                  <a:gd name="T5" fmla="*/ 6 h 26"/>
                  <a:gd name="T6" fmla="*/ 16 w 22"/>
                  <a:gd name="T7" fmla="*/ 0 h 26"/>
                  <a:gd name="T8" fmla="*/ 0 w 22"/>
                  <a:gd name="T9" fmla="*/ 22 h 26"/>
                </a:gdLst>
                <a:ahLst/>
                <a:cxnLst>
                  <a:cxn ang="0">
                    <a:pos x="T0" y="T1"/>
                  </a:cxn>
                  <a:cxn ang="0">
                    <a:pos x="T2" y="T3"/>
                  </a:cxn>
                  <a:cxn ang="0">
                    <a:pos x="T4" y="T5"/>
                  </a:cxn>
                  <a:cxn ang="0">
                    <a:pos x="T6" y="T7"/>
                  </a:cxn>
                  <a:cxn ang="0">
                    <a:pos x="T8" y="T9"/>
                  </a:cxn>
                </a:cxnLst>
                <a:rect l="0" t="0" r="r" b="b"/>
                <a:pathLst>
                  <a:path w="22" h="26">
                    <a:moveTo>
                      <a:pt x="0" y="22"/>
                    </a:moveTo>
                    <a:lnTo>
                      <a:pt x="8" y="26"/>
                    </a:lnTo>
                    <a:lnTo>
                      <a:pt x="22" y="6"/>
                    </a:lnTo>
                    <a:lnTo>
                      <a:pt x="16" y="0"/>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95" name="Freeform 66">
                <a:extLst>
                  <a:ext uri="{FF2B5EF4-FFF2-40B4-BE49-F238E27FC236}">
                    <a16:creationId xmlns:a16="http://schemas.microsoft.com/office/drawing/2014/main" id="{C432F7D6-3C74-4378-B5C8-02A5000BC32B}"/>
                  </a:ext>
                </a:extLst>
              </p:cNvPr>
              <p:cNvSpPr>
                <a:spLocks/>
              </p:cNvSpPr>
              <p:nvPr/>
            </p:nvSpPr>
            <p:spPr bwMode="auto">
              <a:xfrm>
                <a:off x="7658100" y="6080125"/>
                <a:ext cx="60325" cy="82550"/>
              </a:xfrm>
              <a:custGeom>
                <a:avLst/>
                <a:gdLst>
                  <a:gd name="T0" fmla="*/ 32 w 38"/>
                  <a:gd name="T1" fmla="*/ 52 h 52"/>
                  <a:gd name="T2" fmla="*/ 38 w 38"/>
                  <a:gd name="T3" fmla="*/ 46 h 52"/>
                  <a:gd name="T4" fmla="*/ 6 w 38"/>
                  <a:gd name="T5" fmla="*/ 0 h 52"/>
                  <a:gd name="T6" fmla="*/ 0 w 38"/>
                  <a:gd name="T7" fmla="*/ 4 h 52"/>
                  <a:gd name="T8" fmla="*/ 32 w 38"/>
                  <a:gd name="T9" fmla="*/ 52 h 52"/>
                </a:gdLst>
                <a:ahLst/>
                <a:cxnLst>
                  <a:cxn ang="0">
                    <a:pos x="T0" y="T1"/>
                  </a:cxn>
                  <a:cxn ang="0">
                    <a:pos x="T2" y="T3"/>
                  </a:cxn>
                  <a:cxn ang="0">
                    <a:pos x="T4" y="T5"/>
                  </a:cxn>
                  <a:cxn ang="0">
                    <a:pos x="T6" y="T7"/>
                  </a:cxn>
                  <a:cxn ang="0">
                    <a:pos x="T8" y="T9"/>
                  </a:cxn>
                </a:cxnLst>
                <a:rect l="0" t="0" r="r" b="b"/>
                <a:pathLst>
                  <a:path w="38" h="52">
                    <a:moveTo>
                      <a:pt x="32" y="52"/>
                    </a:moveTo>
                    <a:lnTo>
                      <a:pt x="38" y="46"/>
                    </a:lnTo>
                    <a:lnTo>
                      <a:pt x="6" y="0"/>
                    </a:lnTo>
                    <a:lnTo>
                      <a:pt x="0" y="4"/>
                    </a:lnTo>
                    <a:lnTo>
                      <a:pt x="32"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56" name="Freeform 67">
                <a:extLst>
                  <a:ext uri="{FF2B5EF4-FFF2-40B4-BE49-F238E27FC236}">
                    <a16:creationId xmlns:a16="http://schemas.microsoft.com/office/drawing/2014/main" id="{146F3517-56D2-434D-B45B-ECE72E48FA5C}"/>
                  </a:ext>
                </a:extLst>
              </p:cNvPr>
              <p:cNvSpPr>
                <a:spLocks/>
              </p:cNvSpPr>
              <p:nvPr/>
            </p:nvSpPr>
            <p:spPr bwMode="auto">
              <a:xfrm>
                <a:off x="7673975" y="6067425"/>
                <a:ext cx="34925" cy="41275"/>
              </a:xfrm>
              <a:custGeom>
                <a:avLst/>
                <a:gdLst>
                  <a:gd name="T0" fmla="*/ 16 w 22"/>
                  <a:gd name="T1" fmla="*/ 26 h 26"/>
                  <a:gd name="T2" fmla="*/ 22 w 22"/>
                  <a:gd name="T3" fmla="*/ 22 h 26"/>
                  <a:gd name="T4" fmla="*/ 8 w 22"/>
                  <a:gd name="T5" fmla="*/ 0 h 26"/>
                  <a:gd name="T6" fmla="*/ 0 w 22"/>
                  <a:gd name="T7" fmla="*/ 4 h 26"/>
                  <a:gd name="T8" fmla="*/ 16 w 22"/>
                  <a:gd name="T9" fmla="*/ 26 h 26"/>
                </a:gdLst>
                <a:ahLst/>
                <a:cxnLst>
                  <a:cxn ang="0">
                    <a:pos x="T0" y="T1"/>
                  </a:cxn>
                  <a:cxn ang="0">
                    <a:pos x="T2" y="T3"/>
                  </a:cxn>
                  <a:cxn ang="0">
                    <a:pos x="T4" y="T5"/>
                  </a:cxn>
                  <a:cxn ang="0">
                    <a:pos x="T6" y="T7"/>
                  </a:cxn>
                  <a:cxn ang="0">
                    <a:pos x="T8" y="T9"/>
                  </a:cxn>
                </a:cxnLst>
                <a:rect l="0" t="0" r="r" b="b"/>
                <a:pathLst>
                  <a:path w="22" h="26">
                    <a:moveTo>
                      <a:pt x="16" y="26"/>
                    </a:moveTo>
                    <a:lnTo>
                      <a:pt x="22" y="22"/>
                    </a:lnTo>
                    <a:lnTo>
                      <a:pt x="8" y="0"/>
                    </a:lnTo>
                    <a:lnTo>
                      <a:pt x="0" y="4"/>
                    </a:lnTo>
                    <a:lnTo>
                      <a:pt x="16"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57" name="Freeform 68">
                <a:extLst>
                  <a:ext uri="{FF2B5EF4-FFF2-40B4-BE49-F238E27FC236}">
                    <a16:creationId xmlns:a16="http://schemas.microsoft.com/office/drawing/2014/main" id="{5D185A4C-9158-44D3-9607-A2D984D3701E}"/>
                  </a:ext>
                </a:extLst>
              </p:cNvPr>
              <p:cNvSpPr>
                <a:spLocks/>
              </p:cNvSpPr>
              <p:nvPr/>
            </p:nvSpPr>
            <p:spPr bwMode="auto">
              <a:xfrm>
                <a:off x="7702550" y="6108700"/>
                <a:ext cx="34925" cy="41275"/>
              </a:xfrm>
              <a:custGeom>
                <a:avLst/>
                <a:gdLst>
                  <a:gd name="T0" fmla="*/ 14 w 22"/>
                  <a:gd name="T1" fmla="*/ 26 h 26"/>
                  <a:gd name="T2" fmla="*/ 22 w 22"/>
                  <a:gd name="T3" fmla="*/ 20 h 26"/>
                  <a:gd name="T4" fmla="*/ 8 w 22"/>
                  <a:gd name="T5" fmla="*/ 0 h 26"/>
                  <a:gd name="T6" fmla="*/ 0 w 22"/>
                  <a:gd name="T7" fmla="*/ 4 h 26"/>
                  <a:gd name="T8" fmla="*/ 14 w 22"/>
                  <a:gd name="T9" fmla="*/ 26 h 26"/>
                </a:gdLst>
                <a:ahLst/>
                <a:cxnLst>
                  <a:cxn ang="0">
                    <a:pos x="T0" y="T1"/>
                  </a:cxn>
                  <a:cxn ang="0">
                    <a:pos x="T2" y="T3"/>
                  </a:cxn>
                  <a:cxn ang="0">
                    <a:pos x="T4" y="T5"/>
                  </a:cxn>
                  <a:cxn ang="0">
                    <a:pos x="T6" y="T7"/>
                  </a:cxn>
                  <a:cxn ang="0">
                    <a:pos x="T8" y="T9"/>
                  </a:cxn>
                </a:cxnLst>
                <a:rect l="0" t="0" r="r" b="b"/>
                <a:pathLst>
                  <a:path w="22" h="26">
                    <a:moveTo>
                      <a:pt x="14" y="26"/>
                    </a:moveTo>
                    <a:lnTo>
                      <a:pt x="22" y="20"/>
                    </a:lnTo>
                    <a:lnTo>
                      <a:pt x="8" y="0"/>
                    </a:lnTo>
                    <a:lnTo>
                      <a:pt x="0" y="4"/>
                    </a:lnTo>
                    <a:lnTo>
                      <a:pt x="1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58" name="Freeform 69">
                <a:extLst>
                  <a:ext uri="{FF2B5EF4-FFF2-40B4-BE49-F238E27FC236}">
                    <a16:creationId xmlns:a16="http://schemas.microsoft.com/office/drawing/2014/main" id="{1C502074-E8E5-40D9-819B-A6B477F11522}"/>
                  </a:ext>
                </a:extLst>
              </p:cNvPr>
              <p:cNvSpPr>
                <a:spLocks/>
              </p:cNvSpPr>
              <p:nvPr/>
            </p:nvSpPr>
            <p:spPr bwMode="auto">
              <a:xfrm>
                <a:off x="7639050" y="6092825"/>
                <a:ext cx="34925" cy="41275"/>
              </a:xfrm>
              <a:custGeom>
                <a:avLst/>
                <a:gdLst>
                  <a:gd name="T0" fmla="*/ 14 w 22"/>
                  <a:gd name="T1" fmla="*/ 26 h 26"/>
                  <a:gd name="T2" fmla="*/ 22 w 22"/>
                  <a:gd name="T3" fmla="*/ 20 h 26"/>
                  <a:gd name="T4" fmla="*/ 8 w 22"/>
                  <a:gd name="T5" fmla="*/ 0 h 26"/>
                  <a:gd name="T6" fmla="*/ 0 w 22"/>
                  <a:gd name="T7" fmla="*/ 4 h 26"/>
                  <a:gd name="T8" fmla="*/ 14 w 22"/>
                  <a:gd name="T9" fmla="*/ 26 h 26"/>
                </a:gdLst>
                <a:ahLst/>
                <a:cxnLst>
                  <a:cxn ang="0">
                    <a:pos x="T0" y="T1"/>
                  </a:cxn>
                  <a:cxn ang="0">
                    <a:pos x="T2" y="T3"/>
                  </a:cxn>
                  <a:cxn ang="0">
                    <a:pos x="T4" y="T5"/>
                  </a:cxn>
                  <a:cxn ang="0">
                    <a:pos x="T6" y="T7"/>
                  </a:cxn>
                  <a:cxn ang="0">
                    <a:pos x="T8" y="T9"/>
                  </a:cxn>
                </a:cxnLst>
                <a:rect l="0" t="0" r="r" b="b"/>
                <a:pathLst>
                  <a:path w="22" h="26">
                    <a:moveTo>
                      <a:pt x="14" y="26"/>
                    </a:moveTo>
                    <a:lnTo>
                      <a:pt x="22" y="20"/>
                    </a:lnTo>
                    <a:lnTo>
                      <a:pt x="8" y="0"/>
                    </a:lnTo>
                    <a:lnTo>
                      <a:pt x="0" y="4"/>
                    </a:lnTo>
                    <a:lnTo>
                      <a:pt x="1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59" name="Freeform 70">
                <a:extLst>
                  <a:ext uri="{FF2B5EF4-FFF2-40B4-BE49-F238E27FC236}">
                    <a16:creationId xmlns:a16="http://schemas.microsoft.com/office/drawing/2014/main" id="{17E4A6A8-71E6-49EE-A613-D4649AC5FC99}"/>
                  </a:ext>
                </a:extLst>
              </p:cNvPr>
              <p:cNvSpPr>
                <a:spLocks/>
              </p:cNvSpPr>
              <p:nvPr/>
            </p:nvSpPr>
            <p:spPr bwMode="auto">
              <a:xfrm>
                <a:off x="7667625" y="6130925"/>
                <a:ext cx="34925" cy="44450"/>
              </a:xfrm>
              <a:custGeom>
                <a:avLst/>
                <a:gdLst>
                  <a:gd name="T0" fmla="*/ 14 w 22"/>
                  <a:gd name="T1" fmla="*/ 28 h 28"/>
                  <a:gd name="T2" fmla="*/ 22 w 22"/>
                  <a:gd name="T3" fmla="*/ 22 h 28"/>
                  <a:gd name="T4" fmla="*/ 6 w 22"/>
                  <a:gd name="T5" fmla="*/ 0 h 28"/>
                  <a:gd name="T6" fmla="*/ 0 w 22"/>
                  <a:gd name="T7" fmla="*/ 6 h 28"/>
                  <a:gd name="T8" fmla="*/ 14 w 22"/>
                  <a:gd name="T9" fmla="*/ 28 h 28"/>
                </a:gdLst>
                <a:ahLst/>
                <a:cxnLst>
                  <a:cxn ang="0">
                    <a:pos x="T0" y="T1"/>
                  </a:cxn>
                  <a:cxn ang="0">
                    <a:pos x="T2" y="T3"/>
                  </a:cxn>
                  <a:cxn ang="0">
                    <a:pos x="T4" y="T5"/>
                  </a:cxn>
                  <a:cxn ang="0">
                    <a:pos x="T6" y="T7"/>
                  </a:cxn>
                  <a:cxn ang="0">
                    <a:pos x="T8" y="T9"/>
                  </a:cxn>
                </a:cxnLst>
                <a:rect l="0" t="0" r="r" b="b"/>
                <a:pathLst>
                  <a:path w="22" h="28">
                    <a:moveTo>
                      <a:pt x="14" y="28"/>
                    </a:moveTo>
                    <a:lnTo>
                      <a:pt x="22" y="22"/>
                    </a:lnTo>
                    <a:lnTo>
                      <a:pt x="6" y="0"/>
                    </a:lnTo>
                    <a:lnTo>
                      <a:pt x="0" y="6"/>
                    </a:lnTo>
                    <a:lnTo>
                      <a:pt x="14"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60" name="Freeform 71">
                <a:extLst>
                  <a:ext uri="{FF2B5EF4-FFF2-40B4-BE49-F238E27FC236}">
                    <a16:creationId xmlns:a16="http://schemas.microsoft.com/office/drawing/2014/main" id="{0B10FE9C-AC98-4A9B-9BB7-D8F1B0CEE57F}"/>
                  </a:ext>
                </a:extLst>
              </p:cNvPr>
              <p:cNvSpPr>
                <a:spLocks/>
              </p:cNvSpPr>
              <p:nvPr/>
            </p:nvSpPr>
            <p:spPr bwMode="auto">
              <a:xfrm>
                <a:off x="7391400" y="6254750"/>
                <a:ext cx="63500" cy="82550"/>
              </a:xfrm>
              <a:custGeom>
                <a:avLst/>
                <a:gdLst>
                  <a:gd name="T0" fmla="*/ 32 w 40"/>
                  <a:gd name="T1" fmla="*/ 52 h 52"/>
                  <a:gd name="T2" fmla="*/ 40 w 40"/>
                  <a:gd name="T3" fmla="*/ 46 h 52"/>
                  <a:gd name="T4" fmla="*/ 8 w 40"/>
                  <a:gd name="T5" fmla="*/ 0 h 52"/>
                  <a:gd name="T6" fmla="*/ 0 w 40"/>
                  <a:gd name="T7" fmla="*/ 4 h 52"/>
                  <a:gd name="T8" fmla="*/ 32 w 40"/>
                  <a:gd name="T9" fmla="*/ 52 h 52"/>
                </a:gdLst>
                <a:ahLst/>
                <a:cxnLst>
                  <a:cxn ang="0">
                    <a:pos x="T0" y="T1"/>
                  </a:cxn>
                  <a:cxn ang="0">
                    <a:pos x="T2" y="T3"/>
                  </a:cxn>
                  <a:cxn ang="0">
                    <a:pos x="T4" y="T5"/>
                  </a:cxn>
                  <a:cxn ang="0">
                    <a:pos x="T6" y="T7"/>
                  </a:cxn>
                  <a:cxn ang="0">
                    <a:pos x="T8" y="T9"/>
                  </a:cxn>
                </a:cxnLst>
                <a:rect l="0" t="0" r="r" b="b"/>
                <a:pathLst>
                  <a:path w="40" h="52">
                    <a:moveTo>
                      <a:pt x="32" y="52"/>
                    </a:moveTo>
                    <a:lnTo>
                      <a:pt x="40" y="46"/>
                    </a:lnTo>
                    <a:lnTo>
                      <a:pt x="8" y="0"/>
                    </a:lnTo>
                    <a:lnTo>
                      <a:pt x="0" y="4"/>
                    </a:lnTo>
                    <a:lnTo>
                      <a:pt x="32"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61" name="Freeform 72">
                <a:extLst>
                  <a:ext uri="{FF2B5EF4-FFF2-40B4-BE49-F238E27FC236}">
                    <a16:creationId xmlns:a16="http://schemas.microsoft.com/office/drawing/2014/main" id="{22CC335B-3873-43D7-A0EC-3FAD14AC94EF}"/>
                  </a:ext>
                </a:extLst>
              </p:cNvPr>
              <p:cNvSpPr>
                <a:spLocks/>
              </p:cNvSpPr>
              <p:nvPr/>
            </p:nvSpPr>
            <p:spPr bwMode="auto">
              <a:xfrm>
                <a:off x="7356475" y="6276975"/>
                <a:ext cx="60325" cy="82550"/>
              </a:xfrm>
              <a:custGeom>
                <a:avLst/>
                <a:gdLst>
                  <a:gd name="T0" fmla="*/ 32 w 38"/>
                  <a:gd name="T1" fmla="*/ 52 h 52"/>
                  <a:gd name="T2" fmla="*/ 38 w 38"/>
                  <a:gd name="T3" fmla="*/ 48 h 52"/>
                  <a:gd name="T4" fmla="*/ 6 w 38"/>
                  <a:gd name="T5" fmla="*/ 0 h 52"/>
                  <a:gd name="T6" fmla="*/ 0 w 38"/>
                  <a:gd name="T7" fmla="*/ 6 h 52"/>
                  <a:gd name="T8" fmla="*/ 32 w 38"/>
                  <a:gd name="T9" fmla="*/ 52 h 52"/>
                </a:gdLst>
                <a:ahLst/>
                <a:cxnLst>
                  <a:cxn ang="0">
                    <a:pos x="T0" y="T1"/>
                  </a:cxn>
                  <a:cxn ang="0">
                    <a:pos x="T2" y="T3"/>
                  </a:cxn>
                  <a:cxn ang="0">
                    <a:pos x="T4" y="T5"/>
                  </a:cxn>
                  <a:cxn ang="0">
                    <a:pos x="T6" y="T7"/>
                  </a:cxn>
                  <a:cxn ang="0">
                    <a:pos x="T8" y="T9"/>
                  </a:cxn>
                </a:cxnLst>
                <a:rect l="0" t="0" r="r" b="b"/>
                <a:pathLst>
                  <a:path w="38" h="52">
                    <a:moveTo>
                      <a:pt x="32" y="52"/>
                    </a:moveTo>
                    <a:lnTo>
                      <a:pt x="38" y="48"/>
                    </a:lnTo>
                    <a:lnTo>
                      <a:pt x="6" y="0"/>
                    </a:lnTo>
                    <a:lnTo>
                      <a:pt x="0" y="6"/>
                    </a:lnTo>
                    <a:lnTo>
                      <a:pt x="32"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63" name="Freeform 73">
                <a:extLst>
                  <a:ext uri="{FF2B5EF4-FFF2-40B4-BE49-F238E27FC236}">
                    <a16:creationId xmlns:a16="http://schemas.microsoft.com/office/drawing/2014/main" id="{7E6E3461-F04D-45EF-A693-0E4420B3AA4C}"/>
                  </a:ext>
                </a:extLst>
              </p:cNvPr>
              <p:cNvSpPr>
                <a:spLocks/>
              </p:cNvSpPr>
              <p:nvPr/>
            </p:nvSpPr>
            <p:spPr bwMode="auto">
              <a:xfrm>
                <a:off x="7372350" y="6267450"/>
                <a:ext cx="34925" cy="41275"/>
              </a:xfrm>
              <a:custGeom>
                <a:avLst/>
                <a:gdLst>
                  <a:gd name="T0" fmla="*/ 16 w 22"/>
                  <a:gd name="T1" fmla="*/ 26 h 26"/>
                  <a:gd name="T2" fmla="*/ 22 w 22"/>
                  <a:gd name="T3" fmla="*/ 22 h 26"/>
                  <a:gd name="T4" fmla="*/ 8 w 22"/>
                  <a:gd name="T5" fmla="*/ 0 h 26"/>
                  <a:gd name="T6" fmla="*/ 0 w 22"/>
                  <a:gd name="T7" fmla="*/ 4 h 26"/>
                  <a:gd name="T8" fmla="*/ 16 w 22"/>
                  <a:gd name="T9" fmla="*/ 26 h 26"/>
                </a:gdLst>
                <a:ahLst/>
                <a:cxnLst>
                  <a:cxn ang="0">
                    <a:pos x="T0" y="T1"/>
                  </a:cxn>
                  <a:cxn ang="0">
                    <a:pos x="T2" y="T3"/>
                  </a:cxn>
                  <a:cxn ang="0">
                    <a:pos x="T4" y="T5"/>
                  </a:cxn>
                  <a:cxn ang="0">
                    <a:pos x="T6" y="T7"/>
                  </a:cxn>
                  <a:cxn ang="0">
                    <a:pos x="T8" y="T9"/>
                  </a:cxn>
                </a:cxnLst>
                <a:rect l="0" t="0" r="r" b="b"/>
                <a:pathLst>
                  <a:path w="22" h="26">
                    <a:moveTo>
                      <a:pt x="16" y="26"/>
                    </a:moveTo>
                    <a:lnTo>
                      <a:pt x="22" y="22"/>
                    </a:lnTo>
                    <a:lnTo>
                      <a:pt x="8" y="0"/>
                    </a:lnTo>
                    <a:lnTo>
                      <a:pt x="0" y="4"/>
                    </a:lnTo>
                    <a:lnTo>
                      <a:pt x="16"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65" name="Freeform 74">
                <a:extLst>
                  <a:ext uri="{FF2B5EF4-FFF2-40B4-BE49-F238E27FC236}">
                    <a16:creationId xmlns:a16="http://schemas.microsoft.com/office/drawing/2014/main" id="{D7CF2BED-BBB1-4C94-BB98-D2494302FF82}"/>
                  </a:ext>
                </a:extLst>
              </p:cNvPr>
              <p:cNvSpPr>
                <a:spLocks/>
              </p:cNvSpPr>
              <p:nvPr/>
            </p:nvSpPr>
            <p:spPr bwMode="auto">
              <a:xfrm>
                <a:off x="7400925" y="6305550"/>
                <a:ext cx="34925" cy="44450"/>
              </a:xfrm>
              <a:custGeom>
                <a:avLst/>
                <a:gdLst>
                  <a:gd name="T0" fmla="*/ 14 w 22"/>
                  <a:gd name="T1" fmla="*/ 28 h 28"/>
                  <a:gd name="T2" fmla="*/ 22 w 22"/>
                  <a:gd name="T3" fmla="*/ 22 h 28"/>
                  <a:gd name="T4" fmla="*/ 8 w 22"/>
                  <a:gd name="T5" fmla="*/ 0 h 28"/>
                  <a:gd name="T6" fmla="*/ 0 w 22"/>
                  <a:gd name="T7" fmla="*/ 6 h 28"/>
                  <a:gd name="T8" fmla="*/ 14 w 22"/>
                  <a:gd name="T9" fmla="*/ 28 h 28"/>
                </a:gdLst>
                <a:ahLst/>
                <a:cxnLst>
                  <a:cxn ang="0">
                    <a:pos x="T0" y="T1"/>
                  </a:cxn>
                  <a:cxn ang="0">
                    <a:pos x="T2" y="T3"/>
                  </a:cxn>
                  <a:cxn ang="0">
                    <a:pos x="T4" y="T5"/>
                  </a:cxn>
                  <a:cxn ang="0">
                    <a:pos x="T6" y="T7"/>
                  </a:cxn>
                  <a:cxn ang="0">
                    <a:pos x="T8" y="T9"/>
                  </a:cxn>
                </a:cxnLst>
                <a:rect l="0" t="0" r="r" b="b"/>
                <a:pathLst>
                  <a:path w="22" h="28">
                    <a:moveTo>
                      <a:pt x="14" y="28"/>
                    </a:moveTo>
                    <a:lnTo>
                      <a:pt x="22" y="22"/>
                    </a:lnTo>
                    <a:lnTo>
                      <a:pt x="8" y="0"/>
                    </a:lnTo>
                    <a:lnTo>
                      <a:pt x="0" y="6"/>
                    </a:lnTo>
                    <a:lnTo>
                      <a:pt x="14"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grpSp>
      </p:grpSp>
      <p:grpSp>
        <p:nvGrpSpPr>
          <p:cNvPr id="18" name="グループ化 17">
            <a:extLst>
              <a:ext uri="{FF2B5EF4-FFF2-40B4-BE49-F238E27FC236}">
                <a16:creationId xmlns:a16="http://schemas.microsoft.com/office/drawing/2014/main" id="{81EF7CE7-2518-46F2-8304-F30CAAA827D3}"/>
              </a:ext>
            </a:extLst>
          </p:cNvPr>
          <p:cNvGrpSpPr/>
          <p:nvPr/>
        </p:nvGrpSpPr>
        <p:grpSpPr>
          <a:xfrm>
            <a:off x="8636362" y="6032500"/>
            <a:ext cx="720000" cy="365125"/>
            <a:chOff x="8724900" y="6032500"/>
            <a:chExt cx="546100" cy="365125"/>
          </a:xfrm>
        </p:grpSpPr>
        <p:sp>
          <p:nvSpPr>
            <p:cNvPr id="1066" name="Freeform 75">
              <a:extLst>
                <a:ext uri="{FF2B5EF4-FFF2-40B4-BE49-F238E27FC236}">
                  <a16:creationId xmlns:a16="http://schemas.microsoft.com/office/drawing/2014/main" id="{B21E1FAE-83B9-4933-8563-B3D94733C98B}"/>
                </a:ext>
              </a:extLst>
            </p:cNvPr>
            <p:cNvSpPr>
              <a:spLocks noEditPoints="1"/>
            </p:cNvSpPr>
            <p:nvPr/>
          </p:nvSpPr>
          <p:spPr bwMode="auto">
            <a:xfrm>
              <a:off x="8724900" y="6032500"/>
              <a:ext cx="546100" cy="365125"/>
            </a:xfrm>
            <a:custGeom>
              <a:avLst/>
              <a:gdLst>
                <a:gd name="T0" fmla="*/ 0 w 344"/>
                <a:gd name="T1" fmla="*/ 230 h 230"/>
                <a:gd name="T2" fmla="*/ 0 w 344"/>
                <a:gd name="T3" fmla="*/ 0 h 230"/>
                <a:gd name="T4" fmla="*/ 344 w 344"/>
                <a:gd name="T5" fmla="*/ 0 h 230"/>
                <a:gd name="T6" fmla="*/ 344 w 344"/>
                <a:gd name="T7" fmla="*/ 228 h 230"/>
                <a:gd name="T8" fmla="*/ 344 w 344"/>
                <a:gd name="T9" fmla="*/ 230 h 230"/>
                <a:gd name="T10" fmla="*/ 0 w 344"/>
                <a:gd name="T11" fmla="*/ 230 h 230"/>
                <a:gd name="T12" fmla="*/ 344 w 344"/>
                <a:gd name="T13" fmla="*/ 228 h 230"/>
                <a:gd name="T14" fmla="*/ 344 w 344"/>
                <a:gd name="T15" fmla="*/ 228 h 230"/>
                <a:gd name="T16" fmla="*/ 344 w 344"/>
                <a:gd name="T17" fmla="*/ 228 h 230"/>
                <a:gd name="T18" fmla="*/ 0 w 344"/>
                <a:gd name="T19" fmla="*/ 228 h 230"/>
                <a:gd name="T20" fmla="*/ 342 w 344"/>
                <a:gd name="T21" fmla="*/ 228 h 230"/>
                <a:gd name="T22" fmla="*/ 342 w 344"/>
                <a:gd name="T23" fmla="*/ 0 h 230"/>
                <a:gd name="T24" fmla="*/ 0 w 344"/>
                <a:gd name="T25" fmla="*/ 0 h 230"/>
                <a:gd name="T26" fmla="*/ 0 w 344"/>
                <a:gd name="T27" fmla="*/ 22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4" h="230">
                  <a:moveTo>
                    <a:pt x="0" y="230"/>
                  </a:moveTo>
                  <a:lnTo>
                    <a:pt x="0" y="0"/>
                  </a:lnTo>
                  <a:lnTo>
                    <a:pt x="344" y="0"/>
                  </a:lnTo>
                  <a:lnTo>
                    <a:pt x="344" y="228"/>
                  </a:lnTo>
                  <a:lnTo>
                    <a:pt x="344" y="230"/>
                  </a:lnTo>
                  <a:lnTo>
                    <a:pt x="0" y="230"/>
                  </a:lnTo>
                  <a:close/>
                  <a:moveTo>
                    <a:pt x="344" y="228"/>
                  </a:moveTo>
                  <a:lnTo>
                    <a:pt x="344" y="228"/>
                  </a:lnTo>
                  <a:lnTo>
                    <a:pt x="344" y="228"/>
                  </a:lnTo>
                  <a:close/>
                  <a:moveTo>
                    <a:pt x="0" y="228"/>
                  </a:moveTo>
                  <a:lnTo>
                    <a:pt x="342" y="228"/>
                  </a:lnTo>
                  <a:lnTo>
                    <a:pt x="342" y="0"/>
                  </a:lnTo>
                  <a:lnTo>
                    <a:pt x="0" y="0"/>
                  </a:lnTo>
                  <a:lnTo>
                    <a:pt x="0" y="22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67" name="Rectangle 76">
              <a:extLst>
                <a:ext uri="{FF2B5EF4-FFF2-40B4-BE49-F238E27FC236}">
                  <a16:creationId xmlns:a16="http://schemas.microsoft.com/office/drawing/2014/main" id="{C9D7C12E-1A12-452A-81EA-0EAD7743F8C9}"/>
                </a:ext>
              </a:extLst>
            </p:cNvPr>
            <p:cNvSpPr>
              <a:spLocks noChangeArrowheads="1"/>
            </p:cNvSpPr>
            <p:nvPr/>
          </p:nvSpPr>
          <p:spPr bwMode="auto">
            <a:xfrm>
              <a:off x="8724900" y="6032500"/>
              <a:ext cx="546100" cy="361950"/>
            </a:xfrm>
            <a:prstGeom prst="rect">
              <a:avLst/>
            </a:prstGeom>
            <a:solidFill>
              <a:srgbClr val="004990"/>
            </a:solidFill>
            <a:ln w="635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ja-JP" altLang="en-US"/>
            </a:p>
          </p:txBody>
        </p:sp>
        <p:sp>
          <p:nvSpPr>
            <p:cNvPr id="1068" name="Rectangle 77">
              <a:extLst>
                <a:ext uri="{FF2B5EF4-FFF2-40B4-BE49-F238E27FC236}">
                  <a16:creationId xmlns:a16="http://schemas.microsoft.com/office/drawing/2014/main" id="{95F7FE87-B378-4741-BF51-DFED1FF259DB}"/>
                </a:ext>
              </a:extLst>
            </p:cNvPr>
            <p:cNvSpPr>
              <a:spLocks noChangeArrowheads="1"/>
            </p:cNvSpPr>
            <p:nvPr/>
          </p:nvSpPr>
          <p:spPr bwMode="auto">
            <a:xfrm>
              <a:off x="8724900" y="6032500"/>
              <a:ext cx="273050" cy="180975"/>
            </a:xfrm>
            <a:prstGeom prst="rect">
              <a:avLst/>
            </a:prstGeom>
            <a:solidFill>
              <a:srgbClr val="0049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69" name="Freeform 78">
              <a:extLst>
                <a:ext uri="{FF2B5EF4-FFF2-40B4-BE49-F238E27FC236}">
                  <a16:creationId xmlns:a16="http://schemas.microsoft.com/office/drawing/2014/main" id="{BCFF4F17-74F8-4934-8CBE-8B35B4EAD9DF}"/>
                </a:ext>
              </a:extLst>
            </p:cNvPr>
            <p:cNvSpPr>
              <a:spLocks/>
            </p:cNvSpPr>
            <p:nvPr/>
          </p:nvSpPr>
          <p:spPr bwMode="auto">
            <a:xfrm>
              <a:off x="8724900" y="6032500"/>
              <a:ext cx="273050" cy="180975"/>
            </a:xfrm>
            <a:custGeom>
              <a:avLst/>
              <a:gdLst>
                <a:gd name="T0" fmla="*/ 172 w 172"/>
                <a:gd name="T1" fmla="*/ 40 h 114"/>
                <a:gd name="T2" fmla="*/ 104 w 172"/>
                <a:gd name="T3" fmla="*/ 40 h 114"/>
                <a:gd name="T4" fmla="*/ 104 w 172"/>
                <a:gd name="T5" fmla="*/ 0 h 114"/>
                <a:gd name="T6" fmla="*/ 68 w 172"/>
                <a:gd name="T7" fmla="*/ 0 h 114"/>
                <a:gd name="T8" fmla="*/ 68 w 172"/>
                <a:gd name="T9" fmla="*/ 40 h 114"/>
                <a:gd name="T10" fmla="*/ 0 w 172"/>
                <a:gd name="T11" fmla="*/ 40 h 114"/>
                <a:gd name="T12" fmla="*/ 0 w 172"/>
                <a:gd name="T13" fmla="*/ 74 h 114"/>
                <a:gd name="T14" fmla="*/ 68 w 172"/>
                <a:gd name="T15" fmla="*/ 74 h 114"/>
                <a:gd name="T16" fmla="*/ 68 w 172"/>
                <a:gd name="T17" fmla="*/ 114 h 114"/>
                <a:gd name="T18" fmla="*/ 104 w 172"/>
                <a:gd name="T19" fmla="*/ 114 h 114"/>
                <a:gd name="T20" fmla="*/ 104 w 172"/>
                <a:gd name="T21" fmla="*/ 74 h 114"/>
                <a:gd name="T22" fmla="*/ 172 w 172"/>
                <a:gd name="T23" fmla="*/ 74 h 114"/>
                <a:gd name="T24" fmla="*/ 172 w 172"/>
                <a:gd name="T25" fmla="*/ 4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114">
                  <a:moveTo>
                    <a:pt x="172" y="40"/>
                  </a:moveTo>
                  <a:lnTo>
                    <a:pt x="104" y="40"/>
                  </a:lnTo>
                  <a:lnTo>
                    <a:pt x="104" y="0"/>
                  </a:lnTo>
                  <a:lnTo>
                    <a:pt x="68" y="0"/>
                  </a:lnTo>
                  <a:lnTo>
                    <a:pt x="68" y="40"/>
                  </a:lnTo>
                  <a:lnTo>
                    <a:pt x="0" y="40"/>
                  </a:lnTo>
                  <a:lnTo>
                    <a:pt x="0" y="74"/>
                  </a:lnTo>
                  <a:lnTo>
                    <a:pt x="68" y="74"/>
                  </a:lnTo>
                  <a:lnTo>
                    <a:pt x="68" y="114"/>
                  </a:lnTo>
                  <a:lnTo>
                    <a:pt x="104" y="114"/>
                  </a:lnTo>
                  <a:lnTo>
                    <a:pt x="104" y="74"/>
                  </a:lnTo>
                  <a:lnTo>
                    <a:pt x="172" y="74"/>
                  </a:lnTo>
                  <a:lnTo>
                    <a:pt x="172"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71" name="Freeform 79">
              <a:extLst>
                <a:ext uri="{FF2B5EF4-FFF2-40B4-BE49-F238E27FC236}">
                  <a16:creationId xmlns:a16="http://schemas.microsoft.com/office/drawing/2014/main" id="{46857FFE-759A-4D28-BEA7-57BA307ADAFB}"/>
                </a:ext>
              </a:extLst>
            </p:cNvPr>
            <p:cNvSpPr>
              <a:spLocks/>
            </p:cNvSpPr>
            <p:nvPr/>
          </p:nvSpPr>
          <p:spPr bwMode="auto">
            <a:xfrm>
              <a:off x="8724900" y="6032500"/>
              <a:ext cx="273050" cy="180975"/>
            </a:xfrm>
            <a:custGeom>
              <a:avLst/>
              <a:gdLst>
                <a:gd name="T0" fmla="*/ 172 w 172"/>
                <a:gd name="T1" fmla="*/ 102 h 114"/>
                <a:gd name="T2" fmla="*/ 20 w 172"/>
                <a:gd name="T3" fmla="*/ 0 h 114"/>
                <a:gd name="T4" fmla="*/ 0 w 172"/>
                <a:gd name="T5" fmla="*/ 0 h 114"/>
                <a:gd name="T6" fmla="*/ 0 w 172"/>
                <a:gd name="T7" fmla="*/ 14 h 114"/>
                <a:gd name="T8" fmla="*/ 152 w 172"/>
                <a:gd name="T9" fmla="*/ 114 h 114"/>
                <a:gd name="T10" fmla="*/ 172 w 172"/>
                <a:gd name="T11" fmla="*/ 114 h 114"/>
                <a:gd name="T12" fmla="*/ 172 w 172"/>
                <a:gd name="T13" fmla="*/ 102 h 114"/>
              </a:gdLst>
              <a:ahLst/>
              <a:cxnLst>
                <a:cxn ang="0">
                  <a:pos x="T0" y="T1"/>
                </a:cxn>
                <a:cxn ang="0">
                  <a:pos x="T2" y="T3"/>
                </a:cxn>
                <a:cxn ang="0">
                  <a:pos x="T4" y="T5"/>
                </a:cxn>
                <a:cxn ang="0">
                  <a:pos x="T6" y="T7"/>
                </a:cxn>
                <a:cxn ang="0">
                  <a:pos x="T8" y="T9"/>
                </a:cxn>
                <a:cxn ang="0">
                  <a:pos x="T10" y="T11"/>
                </a:cxn>
                <a:cxn ang="0">
                  <a:pos x="T12" y="T13"/>
                </a:cxn>
              </a:cxnLst>
              <a:rect l="0" t="0" r="r" b="b"/>
              <a:pathLst>
                <a:path w="172" h="114">
                  <a:moveTo>
                    <a:pt x="172" y="102"/>
                  </a:moveTo>
                  <a:lnTo>
                    <a:pt x="20" y="0"/>
                  </a:lnTo>
                  <a:lnTo>
                    <a:pt x="0" y="0"/>
                  </a:lnTo>
                  <a:lnTo>
                    <a:pt x="0" y="14"/>
                  </a:lnTo>
                  <a:lnTo>
                    <a:pt x="152" y="114"/>
                  </a:lnTo>
                  <a:lnTo>
                    <a:pt x="172" y="114"/>
                  </a:lnTo>
                  <a:lnTo>
                    <a:pt x="172"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73" name="Freeform 80">
              <a:extLst>
                <a:ext uri="{FF2B5EF4-FFF2-40B4-BE49-F238E27FC236}">
                  <a16:creationId xmlns:a16="http://schemas.microsoft.com/office/drawing/2014/main" id="{8221F06D-4A0E-4E8E-8122-596F02B21C3A}"/>
                </a:ext>
              </a:extLst>
            </p:cNvPr>
            <p:cNvSpPr>
              <a:spLocks/>
            </p:cNvSpPr>
            <p:nvPr/>
          </p:nvSpPr>
          <p:spPr bwMode="auto">
            <a:xfrm>
              <a:off x="8724900" y="6032500"/>
              <a:ext cx="273050" cy="180975"/>
            </a:xfrm>
            <a:custGeom>
              <a:avLst/>
              <a:gdLst>
                <a:gd name="T0" fmla="*/ 0 w 172"/>
                <a:gd name="T1" fmla="*/ 102 h 114"/>
                <a:gd name="T2" fmla="*/ 152 w 172"/>
                <a:gd name="T3" fmla="*/ 0 h 114"/>
                <a:gd name="T4" fmla="*/ 172 w 172"/>
                <a:gd name="T5" fmla="*/ 0 h 114"/>
                <a:gd name="T6" fmla="*/ 172 w 172"/>
                <a:gd name="T7" fmla="*/ 14 h 114"/>
                <a:gd name="T8" fmla="*/ 20 w 172"/>
                <a:gd name="T9" fmla="*/ 114 h 114"/>
                <a:gd name="T10" fmla="*/ 0 w 172"/>
                <a:gd name="T11" fmla="*/ 114 h 114"/>
                <a:gd name="T12" fmla="*/ 0 w 172"/>
                <a:gd name="T13" fmla="*/ 102 h 114"/>
              </a:gdLst>
              <a:ahLst/>
              <a:cxnLst>
                <a:cxn ang="0">
                  <a:pos x="T0" y="T1"/>
                </a:cxn>
                <a:cxn ang="0">
                  <a:pos x="T2" y="T3"/>
                </a:cxn>
                <a:cxn ang="0">
                  <a:pos x="T4" y="T5"/>
                </a:cxn>
                <a:cxn ang="0">
                  <a:pos x="T6" y="T7"/>
                </a:cxn>
                <a:cxn ang="0">
                  <a:pos x="T8" y="T9"/>
                </a:cxn>
                <a:cxn ang="0">
                  <a:pos x="T10" y="T11"/>
                </a:cxn>
                <a:cxn ang="0">
                  <a:pos x="T12" y="T13"/>
                </a:cxn>
              </a:cxnLst>
              <a:rect l="0" t="0" r="r" b="b"/>
              <a:pathLst>
                <a:path w="172" h="114">
                  <a:moveTo>
                    <a:pt x="0" y="102"/>
                  </a:moveTo>
                  <a:lnTo>
                    <a:pt x="152" y="0"/>
                  </a:lnTo>
                  <a:lnTo>
                    <a:pt x="172" y="0"/>
                  </a:lnTo>
                  <a:lnTo>
                    <a:pt x="172" y="14"/>
                  </a:lnTo>
                  <a:lnTo>
                    <a:pt x="20" y="114"/>
                  </a:lnTo>
                  <a:lnTo>
                    <a:pt x="0" y="114"/>
                  </a:lnTo>
                  <a:lnTo>
                    <a:pt x="0"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74" name="Freeform 81">
              <a:extLst>
                <a:ext uri="{FF2B5EF4-FFF2-40B4-BE49-F238E27FC236}">
                  <a16:creationId xmlns:a16="http://schemas.microsoft.com/office/drawing/2014/main" id="{E182D371-3656-47F4-96FE-4A3613F05962}"/>
                </a:ext>
              </a:extLst>
            </p:cNvPr>
            <p:cNvSpPr>
              <a:spLocks/>
            </p:cNvSpPr>
            <p:nvPr/>
          </p:nvSpPr>
          <p:spPr bwMode="auto">
            <a:xfrm>
              <a:off x="8724900" y="6032500"/>
              <a:ext cx="273050" cy="180975"/>
            </a:xfrm>
            <a:custGeom>
              <a:avLst/>
              <a:gdLst>
                <a:gd name="T0" fmla="*/ 172 w 172"/>
                <a:gd name="T1" fmla="*/ 48 h 114"/>
                <a:gd name="T2" fmla="*/ 96 w 172"/>
                <a:gd name="T3" fmla="*/ 48 h 114"/>
                <a:gd name="T4" fmla="*/ 96 w 172"/>
                <a:gd name="T5" fmla="*/ 0 h 114"/>
                <a:gd name="T6" fmla="*/ 76 w 172"/>
                <a:gd name="T7" fmla="*/ 0 h 114"/>
                <a:gd name="T8" fmla="*/ 76 w 172"/>
                <a:gd name="T9" fmla="*/ 48 h 114"/>
                <a:gd name="T10" fmla="*/ 0 w 172"/>
                <a:gd name="T11" fmla="*/ 48 h 114"/>
                <a:gd name="T12" fmla="*/ 0 w 172"/>
                <a:gd name="T13" fmla="*/ 68 h 114"/>
                <a:gd name="T14" fmla="*/ 76 w 172"/>
                <a:gd name="T15" fmla="*/ 68 h 114"/>
                <a:gd name="T16" fmla="*/ 76 w 172"/>
                <a:gd name="T17" fmla="*/ 114 h 114"/>
                <a:gd name="T18" fmla="*/ 96 w 172"/>
                <a:gd name="T19" fmla="*/ 114 h 114"/>
                <a:gd name="T20" fmla="*/ 96 w 172"/>
                <a:gd name="T21" fmla="*/ 68 h 114"/>
                <a:gd name="T22" fmla="*/ 172 w 172"/>
                <a:gd name="T23" fmla="*/ 68 h 114"/>
                <a:gd name="T24" fmla="*/ 172 w 172"/>
                <a:gd name="T25" fmla="*/ 4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114">
                  <a:moveTo>
                    <a:pt x="172" y="48"/>
                  </a:moveTo>
                  <a:lnTo>
                    <a:pt x="96" y="48"/>
                  </a:lnTo>
                  <a:lnTo>
                    <a:pt x="96" y="0"/>
                  </a:lnTo>
                  <a:lnTo>
                    <a:pt x="76" y="0"/>
                  </a:lnTo>
                  <a:lnTo>
                    <a:pt x="76" y="48"/>
                  </a:lnTo>
                  <a:lnTo>
                    <a:pt x="0" y="48"/>
                  </a:lnTo>
                  <a:lnTo>
                    <a:pt x="0" y="68"/>
                  </a:lnTo>
                  <a:lnTo>
                    <a:pt x="76" y="68"/>
                  </a:lnTo>
                  <a:lnTo>
                    <a:pt x="76" y="114"/>
                  </a:lnTo>
                  <a:lnTo>
                    <a:pt x="96" y="114"/>
                  </a:lnTo>
                  <a:lnTo>
                    <a:pt x="96" y="68"/>
                  </a:lnTo>
                  <a:lnTo>
                    <a:pt x="172" y="68"/>
                  </a:lnTo>
                  <a:lnTo>
                    <a:pt x="172" y="48"/>
                  </a:lnTo>
                  <a:close/>
                </a:path>
              </a:pathLst>
            </a:custGeom>
            <a:solidFill>
              <a:srgbClr val="EF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76" name="Freeform 82">
              <a:extLst>
                <a:ext uri="{FF2B5EF4-FFF2-40B4-BE49-F238E27FC236}">
                  <a16:creationId xmlns:a16="http://schemas.microsoft.com/office/drawing/2014/main" id="{E4B1C317-AAC0-4D77-8299-EED5115D7F90}"/>
                </a:ext>
              </a:extLst>
            </p:cNvPr>
            <p:cNvSpPr>
              <a:spLocks/>
            </p:cNvSpPr>
            <p:nvPr/>
          </p:nvSpPr>
          <p:spPr bwMode="auto">
            <a:xfrm>
              <a:off x="8902700" y="6149975"/>
              <a:ext cx="95250" cy="63500"/>
            </a:xfrm>
            <a:custGeom>
              <a:avLst/>
              <a:gdLst>
                <a:gd name="T0" fmla="*/ 60 w 60"/>
                <a:gd name="T1" fmla="*/ 40 h 40"/>
                <a:gd name="T2" fmla="*/ 60 w 60"/>
                <a:gd name="T3" fmla="*/ 32 h 40"/>
                <a:gd name="T4" fmla="*/ 14 w 60"/>
                <a:gd name="T5" fmla="*/ 0 h 40"/>
                <a:gd name="T6" fmla="*/ 0 w 60"/>
                <a:gd name="T7" fmla="*/ 0 h 40"/>
                <a:gd name="T8" fmla="*/ 60 w 60"/>
                <a:gd name="T9" fmla="*/ 40 h 40"/>
              </a:gdLst>
              <a:ahLst/>
              <a:cxnLst>
                <a:cxn ang="0">
                  <a:pos x="T0" y="T1"/>
                </a:cxn>
                <a:cxn ang="0">
                  <a:pos x="T2" y="T3"/>
                </a:cxn>
                <a:cxn ang="0">
                  <a:pos x="T4" y="T5"/>
                </a:cxn>
                <a:cxn ang="0">
                  <a:pos x="T6" y="T7"/>
                </a:cxn>
                <a:cxn ang="0">
                  <a:pos x="T8" y="T9"/>
                </a:cxn>
              </a:cxnLst>
              <a:rect l="0" t="0" r="r" b="b"/>
              <a:pathLst>
                <a:path w="60" h="40">
                  <a:moveTo>
                    <a:pt x="60" y="40"/>
                  </a:moveTo>
                  <a:lnTo>
                    <a:pt x="60" y="32"/>
                  </a:lnTo>
                  <a:lnTo>
                    <a:pt x="14" y="0"/>
                  </a:lnTo>
                  <a:lnTo>
                    <a:pt x="0" y="0"/>
                  </a:lnTo>
                  <a:lnTo>
                    <a:pt x="60" y="40"/>
                  </a:lnTo>
                  <a:close/>
                </a:path>
              </a:pathLst>
            </a:custGeom>
            <a:solidFill>
              <a:srgbClr val="EF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77" name="Freeform 83">
              <a:extLst>
                <a:ext uri="{FF2B5EF4-FFF2-40B4-BE49-F238E27FC236}">
                  <a16:creationId xmlns:a16="http://schemas.microsoft.com/office/drawing/2014/main" id="{C276CD10-384F-442C-92BE-108117678585}"/>
                </a:ext>
              </a:extLst>
            </p:cNvPr>
            <p:cNvSpPr>
              <a:spLocks/>
            </p:cNvSpPr>
            <p:nvPr/>
          </p:nvSpPr>
          <p:spPr bwMode="auto">
            <a:xfrm>
              <a:off x="8890000" y="6032500"/>
              <a:ext cx="107950" cy="63500"/>
            </a:xfrm>
            <a:custGeom>
              <a:avLst/>
              <a:gdLst>
                <a:gd name="T0" fmla="*/ 68 w 68"/>
                <a:gd name="T1" fmla="*/ 0 h 40"/>
                <a:gd name="T2" fmla="*/ 54 w 68"/>
                <a:gd name="T3" fmla="*/ 0 h 40"/>
                <a:gd name="T4" fmla="*/ 0 w 68"/>
                <a:gd name="T5" fmla="*/ 36 h 40"/>
                <a:gd name="T6" fmla="*/ 0 w 68"/>
                <a:gd name="T7" fmla="*/ 40 h 40"/>
                <a:gd name="T8" fmla="*/ 8 w 68"/>
                <a:gd name="T9" fmla="*/ 40 h 40"/>
                <a:gd name="T10" fmla="*/ 68 w 68"/>
                <a:gd name="T11" fmla="*/ 0 h 40"/>
                <a:gd name="T12" fmla="*/ 68 w 6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68" h="40">
                  <a:moveTo>
                    <a:pt x="68" y="0"/>
                  </a:moveTo>
                  <a:lnTo>
                    <a:pt x="54" y="0"/>
                  </a:lnTo>
                  <a:lnTo>
                    <a:pt x="0" y="36"/>
                  </a:lnTo>
                  <a:lnTo>
                    <a:pt x="0" y="40"/>
                  </a:lnTo>
                  <a:lnTo>
                    <a:pt x="8" y="40"/>
                  </a:lnTo>
                  <a:lnTo>
                    <a:pt x="68" y="0"/>
                  </a:lnTo>
                  <a:lnTo>
                    <a:pt x="68" y="0"/>
                  </a:lnTo>
                  <a:close/>
                </a:path>
              </a:pathLst>
            </a:custGeom>
            <a:solidFill>
              <a:srgbClr val="EF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78" name="Freeform 84">
              <a:extLst>
                <a:ext uri="{FF2B5EF4-FFF2-40B4-BE49-F238E27FC236}">
                  <a16:creationId xmlns:a16="http://schemas.microsoft.com/office/drawing/2014/main" id="{F39FDB46-0053-43F1-BB4F-40DA18DF139C}"/>
                </a:ext>
              </a:extLst>
            </p:cNvPr>
            <p:cNvSpPr>
              <a:spLocks/>
            </p:cNvSpPr>
            <p:nvPr/>
          </p:nvSpPr>
          <p:spPr bwMode="auto">
            <a:xfrm>
              <a:off x="8724900" y="6149975"/>
              <a:ext cx="107950" cy="63500"/>
            </a:xfrm>
            <a:custGeom>
              <a:avLst/>
              <a:gdLst>
                <a:gd name="T0" fmla="*/ 60 w 68"/>
                <a:gd name="T1" fmla="*/ 0 h 40"/>
                <a:gd name="T2" fmla="*/ 0 w 68"/>
                <a:gd name="T3" fmla="*/ 40 h 40"/>
                <a:gd name="T4" fmla="*/ 0 w 68"/>
                <a:gd name="T5" fmla="*/ 40 h 40"/>
                <a:gd name="T6" fmla="*/ 14 w 68"/>
                <a:gd name="T7" fmla="*/ 40 h 40"/>
                <a:gd name="T8" fmla="*/ 68 w 68"/>
                <a:gd name="T9" fmla="*/ 4 h 40"/>
                <a:gd name="T10" fmla="*/ 68 w 68"/>
                <a:gd name="T11" fmla="*/ 0 h 40"/>
                <a:gd name="T12" fmla="*/ 60 w 6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68" h="40">
                  <a:moveTo>
                    <a:pt x="60" y="0"/>
                  </a:moveTo>
                  <a:lnTo>
                    <a:pt x="0" y="40"/>
                  </a:lnTo>
                  <a:lnTo>
                    <a:pt x="0" y="40"/>
                  </a:lnTo>
                  <a:lnTo>
                    <a:pt x="14" y="40"/>
                  </a:lnTo>
                  <a:lnTo>
                    <a:pt x="68" y="4"/>
                  </a:lnTo>
                  <a:lnTo>
                    <a:pt x="68" y="0"/>
                  </a:lnTo>
                  <a:lnTo>
                    <a:pt x="60" y="0"/>
                  </a:lnTo>
                  <a:close/>
                </a:path>
              </a:pathLst>
            </a:custGeom>
            <a:solidFill>
              <a:srgbClr val="EF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79" name="Freeform 85">
              <a:extLst>
                <a:ext uri="{FF2B5EF4-FFF2-40B4-BE49-F238E27FC236}">
                  <a16:creationId xmlns:a16="http://schemas.microsoft.com/office/drawing/2014/main" id="{2B996521-2625-4C5E-ABD9-22687A8BA429}"/>
                </a:ext>
              </a:extLst>
            </p:cNvPr>
            <p:cNvSpPr>
              <a:spLocks/>
            </p:cNvSpPr>
            <p:nvPr/>
          </p:nvSpPr>
          <p:spPr bwMode="auto">
            <a:xfrm>
              <a:off x="8724900" y="6032500"/>
              <a:ext cx="95250" cy="63500"/>
            </a:xfrm>
            <a:custGeom>
              <a:avLst/>
              <a:gdLst>
                <a:gd name="T0" fmla="*/ 0 w 60"/>
                <a:gd name="T1" fmla="*/ 0 h 40"/>
                <a:gd name="T2" fmla="*/ 0 w 60"/>
                <a:gd name="T3" fmla="*/ 10 h 40"/>
                <a:gd name="T4" fmla="*/ 46 w 60"/>
                <a:gd name="T5" fmla="*/ 40 h 40"/>
                <a:gd name="T6" fmla="*/ 60 w 60"/>
                <a:gd name="T7" fmla="*/ 40 h 40"/>
                <a:gd name="T8" fmla="*/ 0 w 60"/>
                <a:gd name="T9" fmla="*/ 0 h 40"/>
              </a:gdLst>
              <a:ahLst/>
              <a:cxnLst>
                <a:cxn ang="0">
                  <a:pos x="T0" y="T1"/>
                </a:cxn>
                <a:cxn ang="0">
                  <a:pos x="T2" y="T3"/>
                </a:cxn>
                <a:cxn ang="0">
                  <a:pos x="T4" y="T5"/>
                </a:cxn>
                <a:cxn ang="0">
                  <a:pos x="T6" y="T7"/>
                </a:cxn>
                <a:cxn ang="0">
                  <a:pos x="T8" y="T9"/>
                </a:cxn>
              </a:cxnLst>
              <a:rect l="0" t="0" r="r" b="b"/>
              <a:pathLst>
                <a:path w="60" h="40">
                  <a:moveTo>
                    <a:pt x="0" y="0"/>
                  </a:moveTo>
                  <a:lnTo>
                    <a:pt x="0" y="10"/>
                  </a:lnTo>
                  <a:lnTo>
                    <a:pt x="46" y="40"/>
                  </a:lnTo>
                  <a:lnTo>
                    <a:pt x="60" y="40"/>
                  </a:lnTo>
                  <a:lnTo>
                    <a:pt x="0" y="0"/>
                  </a:lnTo>
                  <a:close/>
                </a:path>
              </a:pathLst>
            </a:custGeom>
            <a:solidFill>
              <a:srgbClr val="EF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80" name="Freeform 86">
              <a:extLst>
                <a:ext uri="{FF2B5EF4-FFF2-40B4-BE49-F238E27FC236}">
                  <a16:creationId xmlns:a16="http://schemas.microsoft.com/office/drawing/2014/main" id="{29ACC669-0D97-4905-914A-E6E14752817A}"/>
                </a:ext>
              </a:extLst>
            </p:cNvPr>
            <p:cNvSpPr>
              <a:spLocks/>
            </p:cNvSpPr>
            <p:nvPr/>
          </p:nvSpPr>
          <p:spPr bwMode="auto">
            <a:xfrm>
              <a:off x="8831050" y="6264275"/>
              <a:ext cx="66040" cy="79375"/>
            </a:xfrm>
            <a:custGeom>
              <a:avLst/>
              <a:gdLst>
                <a:gd name="T0" fmla="*/ 26 w 52"/>
                <a:gd name="T1" fmla="*/ 0 h 50"/>
                <a:gd name="T2" fmla="*/ 32 w 52"/>
                <a:gd name="T3" fmla="*/ 16 h 50"/>
                <a:gd name="T4" fmla="*/ 48 w 52"/>
                <a:gd name="T5" fmla="*/ 10 h 50"/>
                <a:gd name="T6" fmla="*/ 38 w 52"/>
                <a:gd name="T7" fmla="*/ 24 h 50"/>
                <a:gd name="T8" fmla="*/ 52 w 52"/>
                <a:gd name="T9" fmla="*/ 32 h 50"/>
                <a:gd name="T10" fmla="*/ 36 w 52"/>
                <a:gd name="T11" fmla="*/ 34 h 50"/>
                <a:gd name="T12" fmla="*/ 38 w 52"/>
                <a:gd name="T13" fmla="*/ 50 h 50"/>
                <a:gd name="T14" fmla="*/ 26 w 52"/>
                <a:gd name="T15" fmla="*/ 38 h 50"/>
                <a:gd name="T16" fmla="*/ 14 w 52"/>
                <a:gd name="T17" fmla="*/ 50 h 50"/>
                <a:gd name="T18" fmla="*/ 16 w 52"/>
                <a:gd name="T19" fmla="*/ 34 h 50"/>
                <a:gd name="T20" fmla="*/ 0 w 52"/>
                <a:gd name="T21" fmla="*/ 32 h 50"/>
                <a:gd name="T22" fmla="*/ 14 w 52"/>
                <a:gd name="T23" fmla="*/ 24 h 50"/>
                <a:gd name="T24" fmla="*/ 4 w 52"/>
                <a:gd name="T25" fmla="*/ 10 h 50"/>
                <a:gd name="T26" fmla="*/ 20 w 52"/>
                <a:gd name="T27" fmla="*/ 16 h 50"/>
                <a:gd name="T28" fmla="*/ 26 w 52"/>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50">
                  <a:moveTo>
                    <a:pt x="26" y="0"/>
                  </a:moveTo>
                  <a:lnTo>
                    <a:pt x="32" y="16"/>
                  </a:lnTo>
                  <a:lnTo>
                    <a:pt x="48" y="10"/>
                  </a:lnTo>
                  <a:lnTo>
                    <a:pt x="38" y="24"/>
                  </a:lnTo>
                  <a:lnTo>
                    <a:pt x="52" y="32"/>
                  </a:lnTo>
                  <a:lnTo>
                    <a:pt x="36" y="34"/>
                  </a:lnTo>
                  <a:lnTo>
                    <a:pt x="38" y="50"/>
                  </a:lnTo>
                  <a:lnTo>
                    <a:pt x="26" y="38"/>
                  </a:lnTo>
                  <a:lnTo>
                    <a:pt x="14" y="50"/>
                  </a:lnTo>
                  <a:lnTo>
                    <a:pt x="16" y="34"/>
                  </a:lnTo>
                  <a:lnTo>
                    <a:pt x="0" y="32"/>
                  </a:lnTo>
                  <a:lnTo>
                    <a:pt x="14" y="24"/>
                  </a:lnTo>
                  <a:lnTo>
                    <a:pt x="4" y="10"/>
                  </a:lnTo>
                  <a:lnTo>
                    <a:pt x="20" y="16"/>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81" name="Freeform 87">
              <a:extLst>
                <a:ext uri="{FF2B5EF4-FFF2-40B4-BE49-F238E27FC236}">
                  <a16:creationId xmlns:a16="http://schemas.microsoft.com/office/drawing/2014/main" id="{0BA4C0D2-C8E3-416C-B49C-3C125ADE65B4}"/>
                </a:ext>
              </a:extLst>
            </p:cNvPr>
            <p:cNvSpPr>
              <a:spLocks/>
            </p:cNvSpPr>
            <p:nvPr/>
          </p:nvSpPr>
          <p:spPr bwMode="auto">
            <a:xfrm>
              <a:off x="9123151" y="6315075"/>
              <a:ext cx="33020" cy="41275"/>
            </a:xfrm>
            <a:custGeom>
              <a:avLst/>
              <a:gdLst>
                <a:gd name="T0" fmla="*/ 14 w 26"/>
                <a:gd name="T1" fmla="*/ 0 h 26"/>
                <a:gd name="T2" fmla="*/ 16 w 26"/>
                <a:gd name="T3" fmla="*/ 8 h 26"/>
                <a:gd name="T4" fmla="*/ 24 w 26"/>
                <a:gd name="T5" fmla="*/ 4 h 26"/>
                <a:gd name="T6" fmla="*/ 20 w 26"/>
                <a:gd name="T7" fmla="*/ 12 h 26"/>
                <a:gd name="T8" fmla="*/ 26 w 26"/>
                <a:gd name="T9" fmla="*/ 16 h 26"/>
                <a:gd name="T10" fmla="*/ 18 w 26"/>
                <a:gd name="T11" fmla="*/ 16 h 26"/>
                <a:gd name="T12" fmla="*/ 20 w 26"/>
                <a:gd name="T13" fmla="*/ 26 h 26"/>
                <a:gd name="T14" fmla="*/ 14 w 26"/>
                <a:gd name="T15" fmla="*/ 20 h 26"/>
                <a:gd name="T16" fmla="*/ 8 w 26"/>
                <a:gd name="T17" fmla="*/ 26 h 26"/>
                <a:gd name="T18" fmla="*/ 10 w 26"/>
                <a:gd name="T19" fmla="*/ 16 h 26"/>
                <a:gd name="T20" fmla="*/ 0 w 26"/>
                <a:gd name="T21" fmla="*/ 16 h 26"/>
                <a:gd name="T22" fmla="*/ 8 w 26"/>
                <a:gd name="T23" fmla="*/ 12 h 26"/>
                <a:gd name="T24" fmla="*/ 4 w 26"/>
                <a:gd name="T25" fmla="*/ 4 h 26"/>
                <a:gd name="T26" fmla="*/ 12 w 26"/>
                <a:gd name="T27" fmla="*/ 8 h 26"/>
                <a:gd name="T28" fmla="*/ 14 w 26"/>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6">
                  <a:moveTo>
                    <a:pt x="14" y="0"/>
                  </a:moveTo>
                  <a:lnTo>
                    <a:pt x="16" y="8"/>
                  </a:lnTo>
                  <a:lnTo>
                    <a:pt x="24" y="4"/>
                  </a:lnTo>
                  <a:lnTo>
                    <a:pt x="20" y="12"/>
                  </a:lnTo>
                  <a:lnTo>
                    <a:pt x="26" y="16"/>
                  </a:lnTo>
                  <a:lnTo>
                    <a:pt x="18" y="16"/>
                  </a:lnTo>
                  <a:lnTo>
                    <a:pt x="20" y="26"/>
                  </a:lnTo>
                  <a:lnTo>
                    <a:pt x="14" y="20"/>
                  </a:lnTo>
                  <a:lnTo>
                    <a:pt x="8" y="26"/>
                  </a:lnTo>
                  <a:lnTo>
                    <a:pt x="10" y="16"/>
                  </a:lnTo>
                  <a:lnTo>
                    <a:pt x="0" y="16"/>
                  </a:lnTo>
                  <a:lnTo>
                    <a:pt x="8" y="12"/>
                  </a:lnTo>
                  <a:lnTo>
                    <a:pt x="4" y="4"/>
                  </a:lnTo>
                  <a:lnTo>
                    <a:pt x="12" y="8"/>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82" name="Freeform 88">
              <a:extLst>
                <a:ext uri="{FF2B5EF4-FFF2-40B4-BE49-F238E27FC236}">
                  <a16:creationId xmlns:a16="http://schemas.microsoft.com/office/drawing/2014/main" id="{AF5B3971-F1B1-4D06-A467-8B00149B5E06}"/>
                </a:ext>
              </a:extLst>
            </p:cNvPr>
            <p:cNvSpPr>
              <a:spLocks/>
            </p:cNvSpPr>
            <p:nvPr/>
          </p:nvSpPr>
          <p:spPr bwMode="auto">
            <a:xfrm>
              <a:off x="9056476" y="6172200"/>
              <a:ext cx="33020" cy="38100"/>
            </a:xfrm>
            <a:custGeom>
              <a:avLst/>
              <a:gdLst>
                <a:gd name="T0" fmla="*/ 12 w 26"/>
                <a:gd name="T1" fmla="*/ 0 h 24"/>
                <a:gd name="T2" fmla="*/ 16 w 26"/>
                <a:gd name="T3" fmla="*/ 8 h 24"/>
                <a:gd name="T4" fmla="*/ 24 w 26"/>
                <a:gd name="T5" fmla="*/ 4 h 24"/>
                <a:gd name="T6" fmla="*/ 18 w 26"/>
                <a:gd name="T7" fmla="*/ 12 h 24"/>
                <a:gd name="T8" fmla="*/ 26 w 26"/>
                <a:gd name="T9" fmla="*/ 16 h 24"/>
                <a:gd name="T10" fmla="*/ 18 w 26"/>
                <a:gd name="T11" fmla="*/ 16 h 24"/>
                <a:gd name="T12" fmla="*/ 18 w 26"/>
                <a:gd name="T13" fmla="*/ 24 h 24"/>
                <a:gd name="T14" fmla="*/ 12 w 26"/>
                <a:gd name="T15" fmla="*/ 18 h 24"/>
                <a:gd name="T16" fmla="*/ 8 w 26"/>
                <a:gd name="T17" fmla="*/ 24 h 24"/>
                <a:gd name="T18" fmla="*/ 8 w 26"/>
                <a:gd name="T19" fmla="*/ 16 h 24"/>
                <a:gd name="T20" fmla="*/ 0 w 26"/>
                <a:gd name="T21" fmla="*/ 16 h 24"/>
                <a:gd name="T22" fmla="*/ 8 w 26"/>
                <a:gd name="T23" fmla="*/ 12 h 24"/>
                <a:gd name="T24" fmla="*/ 2 w 26"/>
                <a:gd name="T25" fmla="*/ 4 h 24"/>
                <a:gd name="T26" fmla="*/ 10 w 26"/>
                <a:gd name="T27" fmla="*/ 8 h 24"/>
                <a:gd name="T28" fmla="*/ 12 w 26"/>
                <a:gd name="T2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4">
                  <a:moveTo>
                    <a:pt x="12" y="0"/>
                  </a:moveTo>
                  <a:lnTo>
                    <a:pt x="16" y="8"/>
                  </a:lnTo>
                  <a:lnTo>
                    <a:pt x="24" y="4"/>
                  </a:lnTo>
                  <a:lnTo>
                    <a:pt x="18" y="12"/>
                  </a:lnTo>
                  <a:lnTo>
                    <a:pt x="26" y="16"/>
                  </a:lnTo>
                  <a:lnTo>
                    <a:pt x="18" y="16"/>
                  </a:lnTo>
                  <a:lnTo>
                    <a:pt x="18" y="24"/>
                  </a:lnTo>
                  <a:lnTo>
                    <a:pt x="12" y="18"/>
                  </a:lnTo>
                  <a:lnTo>
                    <a:pt x="8" y="24"/>
                  </a:lnTo>
                  <a:lnTo>
                    <a:pt x="8" y="16"/>
                  </a:lnTo>
                  <a:lnTo>
                    <a:pt x="0" y="16"/>
                  </a:lnTo>
                  <a:lnTo>
                    <a:pt x="8" y="12"/>
                  </a:lnTo>
                  <a:lnTo>
                    <a:pt x="2" y="4"/>
                  </a:lnTo>
                  <a:lnTo>
                    <a:pt x="10" y="8"/>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83" name="Freeform 89">
              <a:extLst>
                <a:ext uri="{FF2B5EF4-FFF2-40B4-BE49-F238E27FC236}">
                  <a16:creationId xmlns:a16="http://schemas.microsoft.com/office/drawing/2014/main" id="{1881F09C-5957-4F1B-A071-5E711F0A9D25}"/>
                </a:ext>
              </a:extLst>
            </p:cNvPr>
            <p:cNvSpPr>
              <a:spLocks/>
            </p:cNvSpPr>
            <p:nvPr/>
          </p:nvSpPr>
          <p:spPr bwMode="auto">
            <a:xfrm>
              <a:off x="9123151" y="6073775"/>
              <a:ext cx="33020" cy="38100"/>
            </a:xfrm>
            <a:custGeom>
              <a:avLst/>
              <a:gdLst>
                <a:gd name="T0" fmla="*/ 14 w 26"/>
                <a:gd name="T1" fmla="*/ 0 h 24"/>
                <a:gd name="T2" fmla="*/ 16 w 26"/>
                <a:gd name="T3" fmla="*/ 8 h 24"/>
                <a:gd name="T4" fmla="*/ 24 w 26"/>
                <a:gd name="T5" fmla="*/ 4 h 24"/>
                <a:gd name="T6" fmla="*/ 20 w 26"/>
                <a:gd name="T7" fmla="*/ 12 h 24"/>
                <a:gd name="T8" fmla="*/ 26 w 26"/>
                <a:gd name="T9" fmla="*/ 16 h 24"/>
                <a:gd name="T10" fmla="*/ 18 w 26"/>
                <a:gd name="T11" fmla="*/ 16 h 24"/>
                <a:gd name="T12" fmla="*/ 20 w 26"/>
                <a:gd name="T13" fmla="*/ 24 h 24"/>
                <a:gd name="T14" fmla="*/ 14 w 26"/>
                <a:gd name="T15" fmla="*/ 18 h 24"/>
                <a:gd name="T16" fmla="*/ 8 w 26"/>
                <a:gd name="T17" fmla="*/ 24 h 24"/>
                <a:gd name="T18" fmla="*/ 10 w 26"/>
                <a:gd name="T19" fmla="*/ 16 h 24"/>
                <a:gd name="T20" fmla="*/ 0 w 26"/>
                <a:gd name="T21" fmla="*/ 16 h 24"/>
                <a:gd name="T22" fmla="*/ 8 w 26"/>
                <a:gd name="T23" fmla="*/ 12 h 24"/>
                <a:gd name="T24" fmla="*/ 4 w 26"/>
                <a:gd name="T25" fmla="*/ 4 h 24"/>
                <a:gd name="T26" fmla="*/ 12 w 26"/>
                <a:gd name="T27" fmla="*/ 8 h 24"/>
                <a:gd name="T28" fmla="*/ 14 w 26"/>
                <a:gd name="T2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4">
                  <a:moveTo>
                    <a:pt x="14" y="0"/>
                  </a:moveTo>
                  <a:lnTo>
                    <a:pt x="16" y="8"/>
                  </a:lnTo>
                  <a:lnTo>
                    <a:pt x="24" y="4"/>
                  </a:lnTo>
                  <a:lnTo>
                    <a:pt x="20" y="12"/>
                  </a:lnTo>
                  <a:lnTo>
                    <a:pt x="26" y="16"/>
                  </a:lnTo>
                  <a:lnTo>
                    <a:pt x="18" y="16"/>
                  </a:lnTo>
                  <a:lnTo>
                    <a:pt x="20" y="24"/>
                  </a:lnTo>
                  <a:lnTo>
                    <a:pt x="14" y="18"/>
                  </a:lnTo>
                  <a:lnTo>
                    <a:pt x="8" y="24"/>
                  </a:lnTo>
                  <a:lnTo>
                    <a:pt x="10" y="16"/>
                  </a:lnTo>
                  <a:lnTo>
                    <a:pt x="0" y="16"/>
                  </a:lnTo>
                  <a:lnTo>
                    <a:pt x="8" y="12"/>
                  </a:lnTo>
                  <a:lnTo>
                    <a:pt x="4" y="4"/>
                  </a:lnTo>
                  <a:lnTo>
                    <a:pt x="12" y="8"/>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84" name="Freeform 90">
              <a:extLst>
                <a:ext uri="{FF2B5EF4-FFF2-40B4-BE49-F238E27FC236}">
                  <a16:creationId xmlns:a16="http://schemas.microsoft.com/office/drawing/2014/main" id="{F6D128C3-FD55-467E-A978-A48A4C08A73A}"/>
                </a:ext>
              </a:extLst>
            </p:cNvPr>
            <p:cNvSpPr>
              <a:spLocks/>
            </p:cNvSpPr>
            <p:nvPr/>
          </p:nvSpPr>
          <p:spPr bwMode="auto">
            <a:xfrm>
              <a:off x="9183476" y="6146800"/>
              <a:ext cx="33020" cy="41275"/>
            </a:xfrm>
            <a:custGeom>
              <a:avLst/>
              <a:gdLst>
                <a:gd name="T0" fmla="*/ 14 w 26"/>
                <a:gd name="T1" fmla="*/ 0 h 26"/>
                <a:gd name="T2" fmla="*/ 16 w 26"/>
                <a:gd name="T3" fmla="*/ 8 h 26"/>
                <a:gd name="T4" fmla="*/ 24 w 26"/>
                <a:gd name="T5" fmla="*/ 6 h 26"/>
                <a:gd name="T6" fmla="*/ 20 w 26"/>
                <a:gd name="T7" fmla="*/ 12 h 26"/>
                <a:gd name="T8" fmla="*/ 26 w 26"/>
                <a:gd name="T9" fmla="*/ 16 h 26"/>
                <a:gd name="T10" fmla="*/ 18 w 26"/>
                <a:gd name="T11" fmla="*/ 18 h 26"/>
                <a:gd name="T12" fmla="*/ 20 w 26"/>
                <a:gd name="T13" fmla="*/ 26 h 26"/>
                <a:gd name="T14" fmla="*/ 14 w 26"/>
                <a:gd name="T15" fmla="*/ 20 h 26"/>
                <a:gd name="T16" fmla="*/ 8 w 26"/>
                <a:gd name="T17" fmla="*/ 26 h 26"/>
                <a:gd name="T18" fmla="*/ 10 w 26"/>
                <a:gd name="T19" fmla="*/ 18 h 26"/>
                <a:gd name="T20" fmla="*/ 0 w 26"/>
                <a:gd name="T21" fmla="*/ 16 h 26"/>
                <a:gd name="T22" fmla="*/ 8 w 26"/>
                <a:gd name="T23" fmla="*/ 12 h 26"/>
                <a:gd name="T24" fmla="*/ 4 w 26"/>
                <a:gd name="T25" fmla="*/ 6 h 26"/>
                <a:gd name="T26" fmla="*/ 12 w 26"/>
                <a:gd name="T27" fmla="*/ 8 h 26"/>
                <a:gd name="T28" fmla="*/ 14 w 26"/>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6">
                  <a:moveTo>
                    <a:pt x="14" y="0"/>
                  </a:moveTo>
                  <a:lnTo>
                    <a:pt x="16" y="8"/>
                  </a:lnTo>
                  <a:lnTo>
                    <a:pt x="24" y="6"/>
                  </a:lnTo>
                  <a:lnTo>
                    <a:pt x="20" y="12"/>
                  </a:lnTo>
                  <a:lnTo>
                    <a:pt x="26" y="16"/>
                  </a:lnTo>
                  <a:lnTo>
                    <a:pt x="18" y="18"/>
                  </a:lnTo>
                  <a:lnTo>
                    <a:pt x="20" y="26"/>
                  </a:lnTo>
                  <a:lnTo>
                    <a:pt x="14" y="20"/>
                  </a:lnTo>
                  <a:lnTo>
                    <a:pt x="8" y="26"/>
                  </a:lnTo>
                  <a:lnTo>
                    <a:pt x="10" y="18"/>
                  </a:lnTo>
                  <a:lnTo>
                    <a:pt x="0" y="16"/>
                  </a:lnTo>
                  <a:lnTo>
                    <a:pt x="8" y="12"/>
                  </a:lnTo>
                  <a:lnTo>
                    <a:pt x="4" y="6"/>
                  </a:lnTo>
                  <a:lnTo>
                    <a:pt x="12" y="8"/>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85" name="Freeform 91">
              <a:extLst>
                <a:ext uri="{FF2B5EF4-FFF2-40B4-BE49-F238E27FC236}">
                  <a16:creationId xmlns:a16="http://schemas.microsoft.com/office/drawing/2014/main" id="{6E268864-9FCA-4E5E-8B45-A5A1E1A52D60}"/>
                </a:ext>
              </a:extLst>
            </p:cNvPr>
            <p:cNvSpPr>
              <a:spLocks/>
            </p:cNvSpPr>
            <p:nvPr/>
          </p:nvSpPr>
          <p:spPr bwMode="auto">
            <a:xfrm>
              <a:off x="9161251" y="6219825"/>
              <a:ext cx="17780" cy="19050"/>
            </a:xfrm>
            <a:custGeom>
              <a:avLst/>
              <a:gdLst>
                <a:gd name="T0" fmla="*/ 6 w 14"/>
                <a:gd name="T1" fmla="*/ 0 h 12"/>
                <a:gd name="T2" fmla="*/ 8 w 14"/>
                <a:gd name="T3" fmla="*/ 4 h 12"/>
                <a:gd name="T4" fmla="*/ 14 w 14"/>
                <a:gd name="T5" fmla="*/ 4 h 12"/>
                <a:gd name="T6" fmla="*/ 10 w 14"/>
                <a:gd name="T7" fmla="*/ 8 h 12"/>
                <a:gd name="T8" fmla="*/ 12 w 14"/>
                <a:gd name="T9" fmla="*/ 12 h 12"/>
                <a:gd name="T10" fmla="*/ 6 w 14"/>
                <a:gd name="T11" fmla="*/ 10 h 12"/>
                <a:gd name="T12" fmla="*/ 2 w 14"/>
                <a:gd name="T13" fmla="*/ 12 h 12"/>
                <a:gd name="T14" fmla="*/ 4 w 14"/>
                <a:gd name="T15" fmla="*/ 8 h 12"/>
                <a:gd name="T16" fmla="*/ 0 w 14"/>
                <a:gd name="T17" fmla="*/ 4 h 12"/>
                <a:gd name="T18" fmla="*/ 4 w 14"/>
                <a:gd name="T19" fmla="*/ 4 h 12"/>
                <a:gd name="T20" fmla="*/ 6 w 14"/>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2">
                  <a:moveTo>
                    <a:pt x="6" y="0"/>
                  </a:moveTo>
                  <a:lnTo>
                    <a:pt x="8" y="4"/>
                  </a:lnTo>
                  <a:lnTo>
                    <a:pt x="14" y="4"/>
                  </a:lnTo>
                  <a:lnTo>
                    <a:pt x="10" y="8"/>
                  </a:lnTo>
                  <a:lnTo>
                    <a:pt x="12" y="12"/>
                  </a:lnTo>
                  <a:lnTo>
                    <a:pt x="6" y="10"/>
                  </a:lnTo>
                  <a:lnTo>
                    <a:pt x="2" y="12"/>
                  </a:lnTo>
                  <a:lnTo>
                    <a:pt x="4" y="8"/>
                  </a:lnTo>
                  <a:lnTo>
                    <a:pt x="0" y="4"/>
                  </a:lnTo>
                  <a:lnTo>
                    <a:pt x="4" y="4"/>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grpSp>
      <p:sp>
        <p:nvSpPr>
          <p:cNvPr id="126" name="円形吹き出し 33">
            <a:extLst>
              <a:ext uri="{FF2B5EF4-FFF2-40B4-BE49-F238E27FC236}">
                <a16:creationId xmlns:a16="http://schemas.microsoft.com/office/drawing/2014/main" id="{D2831F98-EADD-472A-8DF8-428893AD4EED}"/>
              </a:ext>
            </a:extLst>
          </p:cNvPr>
          <p:cNvSpPr/>
          <p:nvPr/>
        </p:nvSpPr>
        <p:spPr>
          <a:xfrm>
            <a:off x="9919750" y="3260147"/>
            <a:ext cx="1044000" cy="612000"/>
          </a:xfrm>
          <a:prstGeom prst="wedgeEllipseCallout">
            <a:avLst>
              <a:gd name="adj1" fmla="val 28"/>
              <a:gd name="adj2" fmla="val 71060"/>
            </a:avLst>
          </a:prstGeom>
          <a:solidFill>
            <a:schemeClr val="bg1"/>
          </a:solidFill>
          <a:ln w="444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2000" b="1">
                <a:solidFill>
                  <a:srgbClr val="FF6699"/>
                </a:solidFill>
              </a:rPr>
              <a:t>42</a:t>
            </a:r>
            <a:r>
              <a:rPr lang="en-US" altLang="ja-JP" sz="1400" b="1">
                <a:solidFill>
                  <a:srgbClr val="FF6699"/>
                </a:solidFill>
              </a:rPr>
              <a:t>%</a:t>
            </a:r>
            <a:endParaRPr lang="ja-JP" altLang="en-US" sz="1400" b="1" dirty="0">
              <a:solidFill>
                <a:srgbClr val="FF6699"/>
              </a:solidFill>
            </a:endParaRPr>
          </a:p>
        </p:txBody>
      </p:sp>
      <p:sp>
        <p:nvSpPr>
          <p:cNvPr id="127" name="テキスト ボックス 126">
            <a:extLst>
              <a:ext uri="{FF2B5EF4-FFF2-40B4-BE49-F238E27FC236}">
                <a16:creationId xmlns:a16="http://schemas.microsoft.com/office/drawing/2014/main" id="{F3087839-5F5D-477B-8CFA-54DE35C14D0A}"/>
              </a:ext>
            </a:extLst>
          </p:cNvPr>
          <p:cNvSpPr txBox="1"/>
          <p:nvPr/>
        </p:nvSpPr>
        <p:spPr>
          <a:xfrm>
            <a:off x="5911036" y="1529036"/>
            <a:ext cx="385041" cy="230832"/>
          </a:xfrm>
          <a:prstGeom prst="rect">
            <a:avLst/>
          </a:prstGeom>
          <a:noFill/>
        </p:spPr>
        <p:txBody>
          <a:bodyPr wrap="none" rtlCol="0">
            <a:spAutoFit/>
          </a:bodyPr>
          <a:lstStyle/>
          <a:p>
            <a:pPr algn="ctr"/>
            <a:r>
              <a:rPr lang="ja-JP" altLang="en-US" sz="900" b="1">
                <a:latin typeface="+mn-ea"/>
              </a:rPr>
              <a:t>けい</a:t>
            </a:r>
            <a:endParaRPr lang="ja-JP" altLang="en-US" sz="900" b="1" dirty="0">
              <a:latin typeface="+mn-ea"/>
            </a:endParaRPr>
          </a:p>
        </p:txBody>
      </p:sp>
    </p:spTree>
    <p:extLst>
      <p:ext uri="{BB962C8B-B14F-4D97-AF65-F5344CB8AC3E}">
        <p14:creationId xmlns:p14="http://schemas.microsoft.com/office/powerpoint/2010/main" val="25212519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9"/>
          <p:cNvSpPr txBox="1"/>
          <p:nvPr/>
        </p:nvSpPr>
        <p:spPr>
          <a:xfrm>
            <a:off x="7238438" y="6386443"/>
            <a:ext cx="4678648" cy="282573"/>
          </a:xfrm>
          <a:prstGeom prst="rect">
            <a:avLst/>
          </a:prstGeom>
          <a:noFill/>
        </p:spPr>
        <p:txBody>
          <a:bodyPr wrap="none" lIns="0" tIns="0" rIns="36000" bIns="36000" rtlCol="0" anchor="b">
            <a:spAutoFit/>
          </a:bodyPr>
          <a:lstStyle/>
          <a:p>
            <a:r>
              <a:rPr lang="ja-JP" altLang="en-US" sz="800" dirty="0">
                <a:latin typeface="+mn-ea"/>
              </a:rPr>
              <a:t>厚生労働省　がん検診</a:t>
            </a:r>
            <a:endParaRPr lang="en-US" altLang="ja-JP" sz="800" dirty="0">
              <a:latin typeface="+mn-ea"/>
            </a:endParaRPr>
          </a:p>
          <a:p>
            <a:r>
              <a:rPr lang="en-US" altLang="ja-JP" sz="800" dirty="0">
                <a:latin typeface="+mn-ea"/>
              </a:rPr>
              <a:t>http://www.mhlw.go.jp/stf/seisakunitsuite/bunya/0000059490</a:t>
            </a:r>
            <a:r>
              <a:rPr lang="en-US" altLang="ja-JP" sz="800">
                <a:latin typeface="+mn-ea"/>
              </a:rPr>
              <a:t>.html(Accessed Dec.3. 2019)</a:t>
            </a:r>
            <a:endParaRPr lang="en-US" altLang="ja-JP" sz="800" dirty="0">
              <a:latin typeface="+mn-ea"/>
            </a:endParaRPr>
          </a:p>
        </p:txBody>
      </p:sp>
      <p:sp>
        <p:nvSpPr>
          <p:cNvPr id="14" name="Rectangle 2"/>
          <p:cNvSpPr>
            <a:spLocks noChangeArrowheads="1"/>
          </p:cNvSpPr>
          <p:nvPr/>
        </p:nvSpPr>
        <p:spPr bwMode="auto">
          <a:xfrm>
            <a:off x="1020561" y="2295538"/>
            <a:ext cx="10044313" cy="8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p>
            <a:pPr marL="323968" indent="-323968">
              <a:lnSpc>
                <a:spcPct val="110000"/>
              </a:lnSpc>
              <a:spcBef>
                <a:spcPts val="600"/>
              </a:spcBef>
              <a:buClr>
                <a:srgbClr val="00B0F0"/>
              </a:buClr>
              <a:buSzPct val="100000"/>
              <a:buFont typeface="Wingdings" panose="05000000000000000000" pitchFamily="2" charset="2"/>
              <a:buChar char="l"/>
            </a:pPr>
            <a:r>
              <a:rPr lang="ja-JP" altLang="en-US" sz="2200" dirty="0">
                <a:latin typeface="+mn-ea"/>
              </a:rPr>
              <a:t>厚生労働省では、がん検診の</a:t>
            </a:r>
            <a:r>
              <a:rPr lang="ja-JP" altLang="en-US" sz="2200">
                <a:latin typeface="+mn-ea"/>
              </a:rPr>
              <a:t>受診率を</a:t>
            </a:r>
            <a:r>
              <a:rPr lang="en-US" altLang="ja-JP" sz="2200">
                <a:latin typeface="+mn-ea"/>
              </a:rPr>
              <a:t>50</a:t>
            </a:r>
            <a:r>
              <a:rPr lang="en-US" altLang="ja-JP" sz="2200" dirty="0">
                <a:latin typeface="+mn-ea"/>
              </a:rPr>
              <a:t>%</a:t>
            </a:r>
            <a:r>
              <a:rPr lang="ja-JP" altLang="en-US" sz="2200" dirty="0">
                <a:latin typeface="+mn-ea"/>
              </a:rPr>
              <a:t>以上とすることを目標に、がん検診</a:t>
            </a:r>
            <a:r>
              <a:rPr lang="ja-JP" altLang="en-US" sz="2200">
                <a:latin typeface="+mn-ea"/>
              </a:rPr>
              <a:t>を推奨して</a:t>
            </a:r>
            <a:r>
              <a:rPr lang="ja-JP" altLang="en-US" sz="2200" dirty="0">
                <a:latin typeface="+mn-ea"/>
              </a:rPr>
              <a:t>います。</a:t>
            </a:r>
            <a:endParaRPr lang="en-US" altLang="ja-JP" sz="2200" dirty="0">
              <a:latin typeface="+mn-ea"/>
            </a:endParaRPr>
          </a:p>
        </p:txBody>
      </p:sp>
      <p:sp>
        <p:nvSpPr>
          <p:cNvPr id="16" name="角丸四角形 15"/>
          <p:cNvSpPr/>
          <p:nvPr/>
        </p:nvSpPr>
        <p:spPr>
          <a:xfrm>
            <a:off x="1127125" y="1899524"/>
            <a:ext cx="9937750" cy="324000"/>
          </a:xfrm>
          <a:prstGeom prst="roundRect">
            <a:avLst>
              <a:gd name="adj" fmla="val 50000"/>
            </a:avLst>
          </a:prstGeom>
          <a:solidFill>
            <a:srgbClr val="00B0F0"/>
          </a:solidFill>
        </p:spPr>
        <p:txBody>
          <a:bodyPr wrap="none" anchor="ctr">
            <a:noAutofit/>
          </a:bodyPr>
          <a:lstStyle/>
          <a:p>
            <a:pPr algn="ctr"/>
            <a:r>
              <a:rPr kumimoji="0" lang="ja-JP" altLang="en-US" sz="2000" b="1" kern="0" dirty="0">
                <a:solidFill>
                  <a:sysClr val="window" lastClr="FFFFFF"/>
                </a:solidFill>
              </a:rPr>
              <a:t>がん検診</a:t>
            </a:r>
            <a:endParaRPr kumimoji="0" lang="en-US" altLang="ja-JP" sz="2000" b="1" kern="0" dirty="0">
              <a:solidFill>
                <a:sysClr val="window" lastClr="FFFFFF"/>
              </a:solidFill>
            </a:endParaRPr>
          </a:p>
        </p:txBody>
      </p:sp>
      <p:sp>
        <p:nvSpPr>
          <p:cNvPr id="19" name="角丸四角形 18"/>
          <p:cNvSpPr/>
          <p:nvPr/>
        </p:nvSpPr>
        <p:spPr>
          <a:xfrm>
            <a:off x="1127125" y="3474524"/>
            <a:ext cx="9937750" cy="324000"/>
          </a:xfrm>
          <a:prstGeom prst="roundRect">
            <a:avLst>
              <a:gd name="adj" fmla="val 50000"/>
            </a:avLst>
          </a:prstGeom>
          <a:solidFill>
            <a:srgbClr val="00B0F0"/>
          </a:solidFill>
        </p:spPr>
        <p:txBody>
          <a:bodyPr wrap="none" anchor="ctr">
            <a:noAutofit/>
          </a:bodyPr>
          <a:lstStyle/>
          <a:p>
            <a:pPr algn="ctr"/>
            <a:r>
              <a:rPr kumimoji="0" lang="ja-JP" altLang="en-US" sz="2000" b="1" kern="0" dirty="0">
                <a:solidFill>
                  <a:sysClr val="window" lastClr="FFFFFF"/>
                </a:solidFill>
              </a:rPr>
              <a:t>がん検診を受けるには</a:t>
            </a:r>
            <a:endParaRPr kumimoji="0" lang="en-US" altLang="ja-JP" sz="2000" b="1" kern="0" dirty="0">
              <a:solidFill>
                <a:sysClr val="window" lastClr="FFFFFF"/>
              </a:solidFill>
            </a:endParaRPr>
          </a:p>
        </p:txBody>
      </p:sp>
      <p:sp>
        <p:nvSpPr>
          <p:cNvPr id="18" name="Rectangle 2"/>
          <p:cNvSpPr>
            <a:spLocks noChangeArrowheads="1"/>
          </p:cNvSpPr>
          <p:nvPr/>
        </p:nvSpPr>
        <p:spPr bwMode="auto">
          <a:xfrm>
            <a:off x="1020561" y="3870527"/>
            <a:ext cx="10044313" cy="207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p>
            <a:pPr marL="323968" indent="-323968">
              <a:lnSpc>
                <a:spcPct val="110000"/>
              </a:lnSpc>
              <a:spcBef>
                <a:spcPts val="600"/>
              </a:spcBef>
              <a:buClr>
                <a:srgbClr val="00B0F0"/>
              </a:buClr>
              <a:buSzPct val="100000"/>
              <a:buFont typeface="Wingdings" panose="05000000000000000000" pitchFamily="2" charset="2"/>
              <a:buChar char="l"/>
            </a:pPr>
            <a:r>
              <a:rPr lang="ja-JP" altLang="en-US" sz="2200" dirty="0">
                <a:latin typeface="+mn-ea"/>
              </a:rPr>
              <a:t>お住まいの市町村では、健康増進法に</a:t>
            </a:r>
            <a:r>
              <a:rPr lang="ja-JP" altLang="en-US" sz="2200">
                <a:latin typeface="+mn-ea"/>
              </a:rPr>
              <a:t>基づいて、がん</a:t>
            </a:r>
            <a:r>
              <a:rPr lang="ja-JP" altLang="en-US" sz="2200" dirty="0">
                <a:latin typeface="+mn-ea"/>
              </a:rPr>
              <a:t>検診を実施しています。</a:t>
            </a:r>
            <a:endParaRPr lang="en-US" altLang="ja-JP" sz="2200" dirty="0">
              <a:latin typeface="+mn-ea"/>
            </a:endParaRPr>
          </a:p>
          <a:p>
            <a:pPr marL="323968" indent="-323968">
              <a:lnSpc>
                <a:spcPct val="110000"/>
              </a:lnSpc>
              <a:spcBef>
                <a:spcPts val="600"/>
              </a:spcBef>
              <a:buClr>
                <a:srgbClr val="00B0F0"/>
              </a:buClr>
              <a:buSzPct val="100000"/>
              <a:buFont typeface="Wingdings" panose="05000000000000000000" pitchFamily="2" charset="2"/>
              <a:buChar char="l"/>
            </a:pPr>
            <a:r>
              <a:rPr lang="ja-JP" altLang="en-US" sz="2200" dirty="0">
                <a:latin typeface="+mn-ea"/>
              </a:rPr>
              <a:t>ほとんどの市町村では、がん検診の費用の多くを公費で負担して</a:t>
            </a:r>
            <a:r>
              <a:rPr lang="ja-JP" altLang="en-US" sz="2200">
                <a:latin typeface="+mn-ea"/>
              </a:rPr>
              <a:t>おり、</a:t>
            </a:r>
            <a:br>
              <a:rPr lang="en-US" altLang="ja-JP" sz="2200" dirty="0">
                <a:latin typeface="+mn-ea"/>
              </a:rPr>
            </a:br>
            <a:r>
              <a:rPr lang="ja-JP" altLang="en-US" sz="2200">
                <a:latin typeface="+mn-ea"/>
              </a:rPr>
              <a:t>一部</a:t>
            </a:r>
            <a:r>
              <a:rPr lang="ja-JP" altLang="en-US" sz="2200" dirty="0">
                <a:latin typeface="+mn-ea"/>
              </a:rPr>
              <a:t>の自己負担でがん検診を受ける</a:t>
            </a:r>
            <a:r>
              <a:rPr lang="ja-JP" altLang="en-US" sz="2200">
                <a:latin typeface="+mn-ea"/>
              </a:rPr>
              <a:t>ことができます</a:t>
            </a:r>
            <a:r>
              <a:rPr lang="ja-JP" altLang="en-US" sz="2200" dirty="0">
                <a:latin typeface="+mn-ea"/>
              </a:rPr>
              <a:t>。</a:t>
            </a:r>
            <a:endParaRPr lang="en-US" altLang="ja-JP" sz="2200" dirty="0">
              <a:latin typeface="+mn-ea"/>
            </a:endParaRPr>
          </a:p>
          <a:p>
            <a:pPr marL="323968" indent="-323968">
              <a:lnSpc>
                <a:spcPct val="110000"/>
              </a:lnSpc>
              <a:spcBef>
                <a:spcPts val="600"/>
              </a:spcBef>
              <a:buClr>
                <a:srgbClr val="00B0F0"/>
              </a:buClr>
              <a:buSzPct val="100000"/>
              <a:buFont typeface="Wingdings" panose="05000000000000000000" pitchFamily="2" charset="2"/>
              <a:buChar char="l"/>
            </a:pPr>
            <a:r>
              <a:rPr lang="ja-JP" altLang="en-US" sz="2200" dirty="0">
                <a:latin typeface="+mn-ea"/>
              </a:rPr>
              <a:t>おつとめの職場や、加入する健康保険組合</a:t>
            </a:r>
            <a:r>
              <a:rPr lang="ja-JP" altLang="en-US" sz="2200">
                <a:latin typeface="+mn-ea"/>
              </a:rPr>
              <a:t>等でもがん</a:t>
            </a:r>
            <a:r>
              <a:rPr lang="ja-JP" altLang="en-US" sz="2200" dirty="0">
                <a:latin typeface="+mn-ea"/>
              </a:rPr>
              <a:t>検診を実施している</a:t>
            </a:r>
            <a:r>
              <a:rPr lang="ja-JP" altLang="en-US" sz="2200">
                <a:latin typeface="+mn-ea"/>
              </a:rPr>
              <a:t>場合が</a:t>
            </a:r>
            <a:br>
              <a:rPr lang="en-US" altLang="ja-JP" sz="2200" dirty="0">
                <a:latin typeface="+mn-ea"/>
              </a:rPr>
            </a:br>
            <a:r>
              <a:rPr lang="ja-JP" altLang="en-US" sz="2200">
                <a:latin typeface="+mn-ea"/>
              </a:rPr>
              <a:t>あります</a:t>
            </a:r>
            <a:r>
              <a:rPr lang="ja-JP" altLang="en-US" sz="2200" dirty="0">
                <a:latin typeface="+mn-ea"/>
              </a:rPr>
              <a:t>ので、ご確認ください。</a:t>
            </a:r>
            <a:endParaRPr lang="en-US" altLang="ja-JP" sz="2200" dirty="0">
              <a:latin typeface="+mn-ea"/>
            </a:endParaRPr>
          </a:p>
        </p:txBody>
      </p:sp>
      <p:sp>
        <p:nvSpPr>
          <p:cNvPr id="2" name="タイトル 1"/>
          <p:cNvSpPr>
            <a:spLocks noGrp="1"/>
          </p:cNvSpPr>
          <p:nvPr>
            <p:ph type="title"/>
          </p:nvPr>
        </p:nvSpPr>
        <p:spPr>
          <a:xfrm>
            <a:off x="1920003" y="510563"/>
            <a:ext cx="5484836" cy="472886"/>
          </a:xfrm>
        </p:spPr>
        <p:txBody>
          <a:bodyPr/>
          <a:lstStyle/>
          <a:p>
            <a:r>
              <a:rPr lang="ja-JP" altLang="en-US"/>
              <a:t>国は「がん検診」を推奨しています。</a:t>
            </a:r>
            <a:endParaRPr lang="ja-JP" altLang="en-US" dirty="0"/>
          </a:p>
        </p:txBody>
      </p:sp>
      <p:pic>
        <p:nvPicPr>
          <p:cNvPr id="12" name="図 11">
            <a:extLst>
              <a:ext uri="{FF2B5EF4-FFF2-40B4-BE49-F238E27FC236}">
                <a16:creationId xmlns:a16="http://schemas.microsoft.com/office/drawing/2014/main" id="{E4A8AE4A-1F83-4EF1-88BB-8431DC5A4D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1164" y="303652"/>
            <a:ext cx="844943" cy="1008000"/>
          </a:xfrm>
          <a:prstGeom prst="rect">
            <a:avLst/>
          </a:prstGeom>
        </p:spPr>
      </p:pic>
    </p:spTree>
    <p:extLst>
      <p:ext uri="{BB962C8B-B14F-4D97-AF65-F5344CB8AC3E}">
        <p14:creationId xmlns:p14="http://schemas.microsoft.com/office/powerpoint/2010/main" val="89351041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4"/>
          <p:cNvSpPr>
            <a:spLocks noChangeArrowheads="1"/>
          </p:cNvSpPr>
          <p:nvPr/>
        </p:nvSpPr>
        <p:spPr bwMode="auto">
          <a:xfrm>
            <a:off x="5375295" y="6192011"/>
            <a:ext cx="14414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dirty="0">
                <a:solidFill>
                  <a:prstClr val="black"/>
                </a:solidFill>
                <a:latin typeface="+mn-ea"/>
                <a:ea typeface="+mn-ea"/>
                <a:cs typeface="Meiryo UI" panose="020B0604030504040204" pitchFamily="50" charset="-128"/>
              </a:rPr>
              <a:t>細胞診採取器具</a:t>
            </a:r>
          </a:p>
        </p:txBody>
      </p:sp>
      <p:pic>
        <p:nvPicPr>
          <p:cNvPr id="7"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466000" y="4392012"/>
            <a:ext cx="1260000" cy="21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ChangeArrowheads="1"/>
          </p:cNvSpPr>
          <p:nvPr/>
        </p:nvSpPr>
        <p:spPr bwMode="auto">
          <a:xfrm>
            <a:off x="1024647" y="3584389"/>
            <a:ext cx="10272408" cy="12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p>
            <a:pPr marL="323968" indent="-323968">
              <a:lnSpc>
                <a:spcPct val="110000"/>
              </a:lnSpc>
              <a:spcBef>
                <a:spcPts val="600"/>
              </a:spcBef>
              <a:buClr>
                <a:srgbClr val="00B0F0"/>
              </a:buClr>
              <a:buSzPct val="100000"/>
              <a:buFont typeface="Wingdings" panose="05000000000000000000" pitchFamily="2" charset="2"/>
              <a:buChar char="l"/>
            </a:pPr>
            <a:r>
              <a:rPr lang="ja-JP" altLang="en-US" sz="2200" dirty="0">
                <a:latin typeface="+mn-ea"/>
              </a:rPr>
              <a:t>産婦人科で受けることができ、</a:t>
            </a:r>
            <a:r>
              <a:rPr lang="en-US" altLang="ja-JP" sz="2200" dirty="0">
                <a:latin typeface="+mn-ea"/>
              </a:rPr>
              <a:t>10</a:t>
            </a:r>
            <a:r>
              <a:rPr lang="ja-JP" altLang="en-US" sz="2200" dirty="0">
                <a:latin typeface="+mn-ea"/>
              </a:rPr>
              <a:t>分～</a:t>
            </a:r>
            <a:r>
              <a:rPr lang="en-US" altLang="ja-JP" sz="2200" dirty="0">
                <a:latin typeface="+mn-ea"/>
              </a:rPr>
              <a:t>15</a:t>
            </a:r>
            <a:r>
              <a:rPr lang="ja-JP" altLang="en-US" sz="2200" dirty="0">
                <a:latin typeface="+mn-ea"/>
              </a:rPr>
              <a:t>分ほどですむ検査です。</a:t>
            </a:r>
          </a:p>
          <a:p>
            <a:pPr marL="323968" indent="-323968">
              <a:lnSpc>
                <a:spcPct val="110000"/>
              </a:lnSpc>
              <a:spcBef>
                <a:spcPts val="600"/>
              </a:spcBef>
              <a:buClr>
                <a:srgbClr val="00B0F0"/>
              </a:buClr>
              <a:buSzPct val="100000"/>
              <a:buFont typeface="Wingdings" panose="05000000000000000000" pitchFamily="2" charset="2"/>
              <a:buChar char="l"/>
            </a:pPr>
            <a:r>
              <a:rPr lang="ja-JP" altLang="en-US" sz="2200" dirty="0">
                <a:latin typeface="+mn-ea"/>
              </a:rPr>
              <a:t>一般的な検診は、子宮頸部の表面の細胞をブラシなどの器具で軽くこすり取るとても簡単なもので、痛みもほとんどありません。</a:t>
            </a:r>
          </a:p>
        </p:txBody>
      </p:sp>
      <p:graphicFrame>
        <p:nvGraphicFramePr>
          <p:cNvPr id="9" name="表 8"/>
          <p:cNvGraphicFramePr>
            <a:graphicFrameLocks noGrp="1"/>
          </p:cNvGraphicFramePr>
          <p:nvPr>
            <p:extLst>
              <p:ext uri="{D42A27DB-BD31-4B8C-83A1-F6EECF244321}">
                <p14:modId xmlns:p14="http://schemas.microsoft.com/office/powerpoint/2010/main" val="315836231"/>
              </p:ext>
            </p:extLst>
          </p:nvPr>
        </p:nvGraphicFramePr>
        <p:xfrm>
          <a:off x="1119305" y="2228782"/>
          <a:ext cx="9945571" cy="1149958"/>
        </p:xfrm>
        <a:graphic>
          <a:graphicData uri="http://schemas.openxmlformats.org/drawingml/2006/table">
            <a:tbl>
              <a:tblPr firstRow="1" bandRow="1">
                <a:tableStyleId>{5C22544A-7EE6-4342-B048-85BDC9FD1C3A}</a:tableStyleId>
              </a:tblPr>
              <a:tblGrid>
                <a:gridCol w="5863851">
                  <a:extLst>
                    <a:ext uri="{9D8B030D-6E8A-4147-A177-3AD203B41FA5}">
                      <a16:colId xmlns:a16="http://schemas.microsoft.com/office/drawing/2014/main" val="20000"/>
                    </a:ext>
                  </a:extLst>
                </a:gridCol>
                <a:gridCol w="2040860">
                  <a:extLst>
                    <a:ext uri="{9D8B030D-6E8A-4147-A177-3AD203B41FA5}">
                      <a16:colId xmlns:a16="http://schemas.microsoft.com/office/drawing/2014/main" val="20001"/>
                    </a:ext>
                  </a:extLst>
                </a:gridCol>
                <a:gridCol w="2040860">
                  <a:extLst>
                    <a:ext uri="{9D8B030D-6E8A-4147-A177-3AD203B41FA5}">
                      <a16:colId xmlns:a16="http://schemas.microsoft.com/office/drawing/2014/main" val="20002"/>
                    </a:ext>
                  </a:extLst>
                </a:gridCol>
              </a:tblGrid>
              <a:tr h="527064">
                <a:tc>
                  <a:txBody>
                    <a:bodyPr/>
                    <a:lstStyle/>
                    <a:p>
                      <a:pPr algn="ctr"/>
                      <a:r>
                        <a:rPr kumimoji="1" lang="ja-JP" altLang="en-US" sz="2500" b="0" dirty="0">
                          <a:latin typeface="+mn-ea"/>
                          <a:ea typeface="+mn-ea"/>
                          <a:cs typeface="Meiryo UI" panose="020B0604030504040204" pitchFamily="50" charset="-128"/>
                        </a:rPr>
                        <a:t>検査項目</a:t>
                      </a:r>
                    </a:p>
                  </a:txBody>
                  <a:tcPr marL="121704" marR="1217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kumimoji="1" lang="ja-JP" altLang="en-US" sz="2500" b="0" dirty="0">
                          <a:latin typeface="+mn-ea"/>
                          <a:ea typeface="+mn-ea"/>
                          <a:cs typeface="Meiryo UI" panose="020B0604030504040204" pitchFamily="50" charset="-128"/>
                        </a:rPr>
                        <a:t>対象者</a:t>
                      </a:r>
                    </a:p>
                  </a:txBody>
                  <a:tcPr marL="121704" marR="1217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kumimoji="1" lang="ja-JP" altLang="en-US" sz="2500" b="0" dirty="0">
                          <a:latin typeface="+mn-ea"/>
                          <a:ea typeface="+mn-ea"/>
                          <a:cs typeface="Meiryo UI" panose="020B0604030504040204" pitchFamily="50" charset="-128"/>
                        </a:rPr>
                        <a:t>受診間隔</a:t>
                      </a:r>
                    </a:p>
                  </a:txBody>
                  <a:tcPr marL="121704" marR="1217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622894">
                <a:tc>
                  <a:txBody>
                    <a:bodyPr/>
                    <a:lstStyle/>
                    <a:p>
                      <a:pPr algn="ctr"/>
                      <a:r>
                        <a:rPr kumimoji="1" lang="ja-JP" altLang="en-US" sz="2500" b="0" dirty="0">
                          <a:latin typeface="+mn-ea"/>
                          <a:ea typeface="+mn-ea"/>
                          <a:cs typeface="Meiryo UI" panose="020B0604030504040204" pitchFamily="50" charset="-128"/>
                        </a:rPr>
                        <a:t>問診、視診、子宮頸部の</a:t>
                      </a:r>
                      <a:r>
                        <a:rPr kumimoji="1" lang="ja-JP" altLang="en-US" sz="2500" b="0">
                          <a:latin typeface="+mn-ea"/>
                          <a:ea typeface="+mn-ea"/>
                          <a:cs typeface="Meiryo UI" panose="020B0604030504040204" pitchFamily="50" charset="-128"/>
                        </a:rPr>
                        <a:t>細胞診および</a:t>
                      </a:r>
                      <a:r>
                        <a:rPr kumimoji="1" lang="ja-JP" altLang="en-US" sz="2500" b="0" dirty="0">
                          <a:latin typeface="+mn-ea"/>
                          <a:ea typeface="+mn-ea"/>
                          <a:cs typeface="Meiryo UI" panose="020B0604030504040204" pitchFamily="50" charset="-128"/>
                        </a:rPr>
                        <a:t>内診</a:t>
                      </a:r>
                    </a:p>
                  </a:txBody>
                  <a:tcPr marL="121704" marR="1217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CFF"/>
                    </a:solidFill>
                  </a:tcPr>
                </a:tc>
                <a:tc>
                  <a:txBody>
                    <a:bodyPr/>
                    <a:lstStyle/>
                    <a:p>
                      <a:pPr algn="ctr"/>
                      <a:r>
                        <a:rPr kumimoji="1" lang="en-US" altLang="ja-JP" sz="2500" b="0" dirty="0">
                          <a:latin typeface="+mn-ea"/>
                          <a:ea typeface="+mn-ea"/>
                          <a:cs typeface="Meiryo UI" panose="020B0604030504040204" pitchFamily="50" charset="-128"/>
                        </a:rPr>
                        <a:t>20</a:t>
                      </a:r>
                      <a:r>
                        <a:rPr kumimoji="1" lang="ja-JP" altLang="en-US" sz="2500" b="0" dirty="0">
                          <a:latin typeface="+mn-ea"/>
                          <a:ea typeface="+mn-ea"/>
                          <a:cs typeface="Meiryo UI" panose="020B0604030504040204" pitchFamily="50" charset="-128"/>
                        </a:rPr>
                        <a:t>歳以上</a:t>
                      </a:r>
                    </a:p>
                  </a:txBody>
                  <a:tcPr marL="121704" marR="1217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CFF"/>
                    </a:solidFill>
                  </a:tcPr>
                </a:tc>
                <a:tc>
                  <a:txBody>
                    <a:bodyPr/>
                    <a:lstStyle/>
                    <a:p>
                      <a:pPr algn="ctr"/>
                      <a:r>
                        <a:rPr kumimoji="1" lang="en-US" altLang="ja-JP" sz="2500" b="0" dirty="0">
                          <a:latin typeface="+mn-ea"/>
                          <a:ea typeface="+mn-ea"/>
                          <a:cs typeface="Meiryo UI" panose="020B0604030504040204" pitchFamily="50" charset="-128"/>
                        </a:rPr>
                        <a:t>2</a:t>
                      </a:r>
                      <a:r>
                        <a:rPr kumimoji="1" lang="ja-JP" altLang="en-US" sz="2500" b="0" dirty="0">
                          <a:latin typeface="+mn-ea"/>
                          <a:ea typeface="+mn-ea"/>
                          <a:cs typeface="Meiryo UI" panose="020B0604030504040204" pitchFamily="50" charset="-128"/>
                        </a:rPr>
                        <a:t>年に</a:t>
                      </a:r>
                      <a:r>
                        <a:rPr kumimoji="1" lang="en-US" altLang="ja-JP" sz="2500" b="0" dirty="0">
                          <a:latin typeface="+mn-ea"/>
                          <a:ea typeface="+mn-ea"/>
                          <a:cs typeface="Meiryo UI" panose="020B0604030504040204" pitchFamily="50" charset="-128"/>
                        </a:rPr>
                        <a:t>1</a:t>
                      </a:r>
                      <a:r>
                        <a:rPr kumimoji="1" lang="ja-JP" altLang="en-US" sz="2500" b="0" dirty="0">
                          <a:latin typeface="+mn-ea"/>
                          <a:ea typeface="+mn-ea"/>
                          <a:cs typeface="Meiryo UI" panose="020B0604030504040204" pitchFamily="50" charset="-128"/>
                        </a:rPr>
                        <a:t>回</a:t>
                      </a:r>
                    </a:p>
                  </a:txBody>
                  <a:tcPr marL="121704" marR="1217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bl>
          </a:graphicData>
        </a:graphic>
      </p:graphicFrame>
      <p:sp>
        <p:nvSpPr>
          <p:cNvPr id="12" name="角丸四角形 11"/>
          <p:cNvSpPr/>
          <p:nvPr/>
        </p:nvSpPr>
        <p:spPr>
          <a:xfrm>
            <a:off x="1127125" y="1663032"/>
            <a:ext cx="9937750" cy="381936"/>
          </a:xfrm>
          <a:prstGeom prst="roundRect">
            <a:avLst>
              <a:gd name="adj" fmla="val 50000"/>
            </a:avLst>
          </a:prstGeom>
          <a:solidFill>
            <a:srgbClr val="00B0F0"/>
          </a:solidFill>
        </p:spPr>
        <p:txBody>
          <a:bodyPr wrap="none" tIns="72000" bIns="0" anchor="ctr">
            <a:noAutofit/>
          </a:bodyPr>
          <a:lstStyle/>
          <a:p>
            <a:pPr algn="ctr"/>
            <a:r>
              <a:rPr kumimoji="0" lang="ja-JP" altLang="en-US" sz="2000" b="1" kern="0" dirty="0">
                <a:solidFill>
                  <a:sysClr val="window" lastClr="FFFFFF"/>
                </a:solidFill>
              </a:rPr>
              <a:t>子宮頸がん検診の内容</a:t>
            </a:r>
          </a:p>
        </p:txBody>
      </p:sp>
      <p:sp>
        <p:nvSpPr>
          <p:cNvPr id="2" name="タイトル 1"/>
          <p:cNvSpPr>
            <a:spLocks noGrp="1"/>
          </p:cNvSpPr>
          <p:nvPr>
            <p:ph type="title"/>
          </p:nvPr>
        </p:nvSpPr>
        <p:spPr>
          <a:xfrm>
            <a:off x="1920009" y="502879"/>
            <a:ext cx="6568465" cy="488253"/>
          </a:xfrm>
        </p:spPr>
        <p:txBody>
          <a:bodyPr/>
          <a:lstStyle/>
          <a:p>
            <a:r>
              <a:rPr lang="en-US" altLang="ja-JP"/>
              <a:t>2</a:t>
            </a:r>
            <a:r>
              <a:rPr lang="ja-JP" altLang="en-US"/>
              <a:t>年に</a:t>
            </a:r>
            <a:r>
              <a:rPr lang="en-US" altLang="ja-JP"/>
              <a:t>1</a:t>
            </a:r>
            <a:r>
              <a:rPr lang="ja-JP" altLang="en-US"/>
              <a:t>回子宮頸がん検診を受けましょう。</a:t>
            </a:r>
            <a:endParaRPr lang="ja-JP" altLang="en-US" dirty="0"/>
          </a:p>
        </p:txBody>
      </p:sp>
      <p:pic>
        <p:nvPicPr>
          <p:cNvPr id="14" name="図 13">
            <a:extLst>
              <a:ext uri="{FF2B5EF4-FFF2-40B4-BE49-F238E27FC236}">
                <a16:creationId xmlns:a16="http://schemas.microsoft.com/office/drawing/2014/main" id="{71CF1DFF-31A1-4A53-8DB7-D36D52E9B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1164" y="303652"/>
            <a:ext cx="844943" cy="1008000"/>
          </a:xfrm>
          <a:prstGeom prst="rect">
            <a:avLst/>
          </a:prstGeom>
        </p:spPr>
      </p:pic>
      <p:sp>
        <p:nvSpPr>
          <p:cNvPr id="10" name="テキスト ボックス 9">
            <a:extLst>
              <a:ext uri="{FF2B5EF4-FFF2-40B4-BE49-F238E27FC236}">
                <a16:creationId xmlns:a16="http://schemas.microsoft.com/office/drawing/2014/main" id="{05EE5892-9377-4E06-BD8C-B913CB61EDF6}"/>
              </a:ext>
            </a:extLst>
          </p:cNvPr>
          <p:cNvSpPr txBox="1"/>
          <p:nvPr/>
        </p:nvSpPr>
        <p:spPr>
          <a:xfrm>
            <a:off x="4153040" y="381032"/>
            <a:ext cx="450765" cy="276999"/>
          </a:xfrm>
          <a:prstGeom prst="rect">
            <a:avLst/>
          </a:prstGeom>
          <a:noFill/>
        </p:spPr>
        <p:txBody>
          <a:bodyPr wrap="none" rtlCol="0">
            <a:spAutoFit/>
          </a:bodyPr>
          <a:lstStyle/>
          <a:p>
            <a:pPr algn="ctr"/>
            <a:r>
              <a:rPr lang="ja-JP" altLang="en-US" sz="1200" b="1">
                <a:solidFill>
                  <a:srgbClr val="00B0F0"/>
                </a:solidFill>
                <a:latin typeface="+mn-ea"/>
              </a:rPr>
              <a:t>けい</a:t>
            </a:r>
            <a:endParaRPr lang="ja-JP" altLang="en-US" sz="1200" b="1" dirty="0">
              <a:solidFill>
                <a:srgbClr val="00B0F0"/>
              </a:solidFill>
              <a:latin typeface="+mn-ea"/>
            </a:endParaRPr>
          </a:p>
        </p:txBody>
      </p:sp>
      <p:sp>
        <p:nvSpPr>
          <p:cNvPr id="13" name="テキスト ボックス 12">
            <a:extLst>
              <a:ext uri="{FF2B5EF4-FFF2-40B4-BE49-F238E27FC236}">
                <a16:creationId xmlns:a16="http://schemas.microsoft.com/office/drawing/2014/main" id="{229FA1B7-220A-4A2D-BF17-12835F2C5A44}"/>
              </a:ext>
            </a:extLst>
          </p:cNvPr>
          <p:cNvSpPr txBox="1"/>
          <p:nvPr/>
        </p:nvSpPr>
        <p:spPr>
          <a:xfrm>
            <a:off x="3537246" y="2721549"/>
            <a:ext cx="415498" cy="261610"/>
          </a:xfrm>
          <a:prstGeom prst="rect">
            <a:avLst/>
          </a:prstGeom>
          <a:noFill/>
        </p:spPr>
        <p:txBody>
          <a:bodyPr wrap="none" rtlCol="0">
            <a:spAutoFit/>
          </a:bodyPr>
          <a:lstStyle/>
          <a:p>
            <a:pPr algn="ctr"/>
            <a:r>
              <a:rPr lang="ja-JP" altLang="en-US" sz="1100">
                <a:latin typeface="+mn-ea"/>
              </a:rPr>
              <a:t>けい</a:t>
            </a:r>
            <a:endParaRPr lang="ja-JP" altLang="en-US" sz="1100" dirty="0">
              <a:latin typeface="+mn-ea"/>
            </a:endParaRPr>
          </a:p>
        </p:txBody>
      </p:sp>
      <p:sp>
        <p:nvSpPr>
          <p:cNvPr id="15" name="テキスト ボックス 14">
            <a:extLst>
              <a:ext uri="{FF2B5EF4-FFF2-40B4-BE49-F238E27FC236}">
                <a16:creationId xmlns:a16="http://schemas.microsoft.com/office/drawing/2014/main" id="{E8A4B523-8874-4EFC-8C52-EE1A0AD5E073}"/>
              </a:ext>
            </a:extLst>
          </p:cNvPr>
          <p:cNvSpPr txBox="1"/>
          <p:nvPr/>
        </p:nvSpPr>
        <p:spPr>
          <a:xfrm>
            <a:off x="5334552" y="1610925"/>
            <a:ext cx="340158" cy="200055"/>
          </a:xfrm>
          <a:prstGeom prst="rect">
            <a:avLst/>
          </a:prstGeom>
          <a:noFill/>
        </p:spPr>
        <p:txBody>
          <a:bodyPr wrap="none" rtlCol="0">
            <a:spAutoFit/>
          </a:bodyPr>
          <a:lstStyle/>
          <a:p>
            <a:pPr algn="ctr"/>
            <a:r>
              <a:rPr lang="ja-JP" altLang="en-US" sz="700" b="1">
                <a:solidFill>
                  <a:schemeClr val="bg1"/>
                </a:solidFill>
                <a:latin typeface="+mn-ea"/>
              </a:rPr>
              <a:t>けい</a:t>
            </a:r>
            <a:endParaRPr lang="ja-JP" altLang="en-US" sz="700" b="1" dirty="0">
              <a:solidFill>
                <a:schemeClr val="bg1"/>
              </a:solidFill>
              <a:latin typeface="+mn-ea"/>
            </a:endParaRPr>
          </a:p>
        </p:txBody>
      </p:sp>
      <p:sp>
        <p:nvSpPr>
          <p:cNvPr id="16" name="テキスト ボックス 15">
            <a:extLst>
              <a:ext uri="{FF2B5EF4-FFF2-40B4-BE49-F238E27FC236}">
                <a16:creationId xmlns:a16="http://schemas.microsoft.com/office/drawing/2014/main" id="{C66FEEE5-E5F3-470A-AEBB-2187AFCD6842}"/>
              </a:ext>
            </a:extLst>
          </p:cNvPr>
          <p:cNvSpPr txBox="1"/>
          <p:nvPr/>
        </p:nvSpPr>
        <p:spPr>
          <a:xfrm>
            <a:off x="3996822" y="3920990"/>
            <a:ext cx="393056" cy="246221"/>
          </a:xfrm>
          <a:prstGeom prst="rect">
            <a:avLst/>
          </a:prstGeom>
          <a:noFill/>
        </p:spPr>
        <p:txBody>
          <a:bodyPr wrap="none" rtlCol="0">
            <a:spAutoFit/>
          </a:bodyPr>
          <a:lstStyle/>
          <a:p>
            <a:pPr algn="ctr"/>
            <a:r>
              <a:rPr lang="ja-JP" altLang="en-US" sz="1000">
                <a:latin typeface="+mn-ea"/>
              </a:rPr>
              <a:t>けい</a:t>
            </a:r>
            <a:endParaRPr lang="ja-JP" altLang="en-US" sz="1000" dirty="0">
              <a:latin typeface="+mn-ea"/>
            </a:endParaRPr>
          </a:p>
        </p:txBody>
      </p:sp>
    </p:spTree>
    <p:extLst>
      <p:ext uri="{BB962C8B-B14F-4D97-AF65-F5344CB8AC3E}">
        <p14:creationId xmlns:p14="http://schemas.microsoft.com/office/powerpoint/2010/main" val="358896843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正方形/長方形 3"/>
          <p:cNvSpPr>
            <a:spLocks noChangeArrowheads="1"/>
          </p:cNvSpPr>
          <p:nvPr/>
        </p:nvSpPr>
        <p:spPr bwMode="auto">
          <a:xfrm>
            <a:off x="1039365" y="1584000"/>
            <a:ext cx="7222170" cy="42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87971" indent="-287971" eaLnBrk="0" fontAlgn="base" hangingPunct="0">
              <a:lnSpc>
                <a:spcPct val="110000"/>
              </a:lnSpc>
              <a:spcBef>
                <a:spcPts val="600"/>
              </a:spcBef>
              <a:buFont typeface="Wingdings" panose="05000000000000000000" pitchFamily="2" charset="2"/>
              <a:buChar char="l"/>
            </a:pPr>
            <a:r>
              <a:rPr lang="en-US" altLang="ja-JP" sz="2200" dirty="0">
                <a:solidFill>
                  <a:srgbClr val="000000">
                    <a:lumMod val="95000"/>
                    <a:lumOff val="5000"/>
                  </a:srgbClr>
                </a:solidFill>
                <a:latin typeface="+mn-ea"/>
                <a:cs typeface="Meiryo UI" panose="020B0604030504040204" pitchFamily="50" charset="-128"/>
              </a:rPr>
              <a:t>HPV</a:t>
            </a:r>
            <a:r>
              <a:rPr lang="ja-JP" altLang="en-US" sz="2200" dirty="0">
                <a:solidFill>
                  <a:srgbClr val="000000">
                    <a:lumMod val="95000"/>
                    <a:lumOff val="5000"/>
                  </a:srgbClr>
                </a:solidFill>
                <a:latin typeface="+mn-ea"/>
                <a:cs typeface="Meiryo UI" panose="020B0604030504040204" pitchFamily="50" charset="-128"/>
              </a:rPr>
              <a:t>は、子宮頸がん以外の病気も引き起こすことがあります。</a:t>
            </a:r>
            <a:endParaRPr lang="en-US" altLang="ja-JP" sz="2200" dirty="0">
              <a:solidFill>
                <a:srgbClr val="000000">
                  <a:lumMod val="95000"/>
                  <a:lumOff val="5000"/>
                </a:srgbClr>
              </a:solidFill>
              <a:latin typeface="+mn-ea"/>
              <a:cs typeface="Meiryo UI" panose="020B0604030504040204" pitchFamily="50" charset="-128"/>
            </a:endParaRPr>
          </a:p>
        </p:txBody>
      </p:sp>
      <p:sp>
        <p:nvSpPr>
          <p:cNvPr id="22558" name="Text Box 12"/>
          <p:cNvSpPr txBox="1">
            <a:spLocks noChangeArrowheads="1"/>
          </p:cNvSpPr>
          <p:nvPr/>
        </p:nvSpPr>
        <p:spPr bwMode="auto">
          <a:xfrm>
            <a:off x="6134563" y="6263324"/>
            <a:ext cx="5791132" cy="40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GB" altLang="en-GB" sz="800" dirty="0">
                <a:latin typeface="+mn-ea"/>
                <a:ea typeface="+mn-ea"/>
                <a:cs typeface="Meiryo UI" panose="020B0604030504040204" pitchFamily="50" charset="-128"/>
              </a:rPr>
              <a:t>World Health Organization. International Agency for Research on Cancer. </a:t>
            </a:r>
            <a:br>
              <a:rPr lang="en-GB" altLang="en-GB" sz="800" dirty="0">
                <a:latin typeface="+mn-ea"/>
                <a:ea typeface="+mn-ea"/>
                <a:cs typeface="Meiryo UI" panose="020B0604030504040204" pitchFamily="50" charset="-128"/>
              </a:rPr>
            </a:br>
            <a:r>
              <a:rPr lang="en-GB" altLang="en-GB" sz="800" dirty="0">
                <a:latin typeface="+mn-ea"/>
                <a:ea typeface="+mn-ea"/>
                <a:cs typeface="Meiryo UI" panose="020B0604030504040204" pitchFamily="50" charset="-128"/>
              </a:rPr>
              <a:t>IARC Monographs on the Evaluation of Carcinogenic Risks to Humans. Volume 90. Human Papillomaviruses. 2007.</a:t>
            </a:r>
            <a:br>
              <a:rPr lang="en-GB" altLang="en-GB" sz="800" dirty="0">
                <a:latin typeface="+mn-ea"/>
                <a:ea typeface="+mn-ea"/>
                <a:cs typeface="Meiryo UI" panose="020B0604030504040204" pitchFamily="50" charset="-128"/>
              </a:rPr>
            </a:br>
            <a:r>
              <a:rPr lang="en-GB" altLang="en-GB" sz="800" dirty="0">
                <a:latin typeface="+mn-ea"/>
                <a:ea typeface="+mn-ea"/>
                <a:cs typeface="Meiryo UI" panose="020B0604030504040204" pitchFamily="50" charset="-128"/>
              </a:rPr>
              <a:t>Available at: http://monographs.iarc.fr/ENG/Monographs/vol90/index.</a:t>
            </a:r>
            <a:r>
              <a:rPr lang="en-GB" altLang="en-GB" sz="800">
                <a:latin typeface="+mn-ea"/>
                <a:ea typeface="+mn-ea"/>
                <a:cs typeface="Meiryo UI" panose="020B0604030504040204" pitchFamily="50" charset="-128"/>
              </a:rPr>
              <a:t>php.(Accessed Dec.3. 2019)</a:t>
            </a:r>
            <a:endParaRPr lang="en-GB" altLang="en-GB" sz="800" dirty="0">
              <a:latin typeface="+mn-ea"/>
              <a:ea typeface="+mn-ea"/>
              <a:cs typeface="Meiryo UI" panose="020B0604030504040204" pitchFamily="50" charset="-128"/>
            </a:endParaRPr>
          </a:p>
        </p:txBody>
      </p:sp>
      <p:sp>
        <p:nvSpPr>
          <p:cNvPr id="107" name="正方形/長方形 106"/>
          <p:cNvSpPr/>
          <p:nvPr/>
        </p:nvSpPr>
        <p:spPr>
          <a:xfrm>
            <a:off x="2622536" y="5238792"/>
            <a:ext cx="2340000" cy="396000"/>
          </a:xfrm>
          <a:prstGeom prst="rect">
            <a:avLst/>
          </a:prstGeom>
          <a:solidFill>
            <a:srgbClr val="0070C0"/>
          </a:solidFill>
          <a:ln w="19050" cap="flat" cmpd="sng" algn="ctr">
            <a:noFill/>
            <a:prstDash val="solid"/>
          </a:ln>
          <a:effectLst/>
        </p:spPr>
        <p:txBody>
          <a:bodyPr wrap="none" anchor="ctr"/>
          <a:lstStyle/>
          <a:p>
            <a:pPr algn="ctr">
              <a:defRPr/>
            </a:pPr>
            <a:r>
              <a:rPr kumimoji="0" lang="ja-JP" altLang="en-US" b="1" kern="0" dirty="0">
                <a:solidFill>
                  <a:schemeClr val="bg1"/>
                </a:solidFill>
                <a:latin typeface="+mn-ea"/>
              </a:rPr>
              <a:t>外陰上皮内腫瘍</a:t>
            </a:r>
          </a:p>
        </p:txBody>
      </p:sp>
      <p:sp>
        <p:nvSpPr>
          <p:cNvPr id="108" name="正方形/長方形 107"/>
          <p:cNvSpPr/>
          <p:nvPr/>
        </p:nvSpPr>
        <p:spPr>
          <a:xfrm>
            <a:off x="2622536" y="5742792"/>
            <a:ext cx="2340000" cy="396000"/>
          </a:xfrm>
          <a:prstGeom prst="rect">
            <a:avLst/>
          </a:prstGeom>
          <a:solidFill>
            <a:srgbClr val="0070C0"/>
          </a:solidFill>
          <a:ln w="19050" cap="flat" cmpd="sng" algn="ctr">
            <a:noFill/>
            <a:prstDash val="solid"/>
          </a:ln>
          <a:effectLst/>
        </p:spPr>
        <p:txBody>
          <a:bodyPr wrap="none" anchor="ctr"/>
          <a:lstStyle/>
          <a:p>
            <a:pPr algn="ctr">
              <a:defRPr/>
            </a:pPr>
            <a:r>
              <a:rPr kumimoji="0" lang="zh-TW" altLang="en-US" b="1" kern="0" dirty="0">
                <a:solidFill>
                  <a:schemeClr val="bg1"/>
                </a:solidFill>
                <a:latin typeface="+mn-ea"/>
              </a:rPr>
              <a:t>腟上皮内腫瘍</a:t>
            </a:r>
          </a:p>
        </p:txBody>
      </p:sp>
      <p:sp>
        <p:nvSpPr>
          <p:cNvPr id="109" name="正方形/長方形 108"/>
          <p:cNvSpPr/>
          <p:nvPr/>
        </p:nvSpPr>
        <p:spPr>
          <a:xfrm>
            <a:off x="7268374" y="5238792"/>
            <a:ext cx="2340000" cy="396000"/>
          </a:xfrm>
          <a:prstGeom prst="rect">
            <a:avLst/>
          </a:prstGeom>
          <a:solidFill>
            <a:srgbClr val="0070C0"/>
          </a:solidFill>
          <a:ln w="19050" cap="flat" cmpd="sng" algn="ctr">
            <a:noFill/>
            <a:prstDash val="solid"/>
          </a:ln>
          <a:effectLst/>
        </p:spPr>
        <p:txBody>
          <a:bodyPr wrap="none" tIns="108000" bIns="0" anchor="ctr"/>
          <a:lstStyle/>
          <a:p>
            <a:pPr algn="ctr">
              <a:defRPr/>
            </a:pPr>
            <a:r>
              <a:rPr kumimoji="0" lang="ja-JP" altLang="en-US" b="1" kern="0" dirty="0">
                <a:solidFill>
                  <a:schemeClr val="bg1"/>
                </a:solidFill>
                <a:latin typeface="+mn-ea"/>
              </a:rPr>
              <a:t>尖圭コンジローマ</a:t>
            </a:r>
          </a:p>
        </p:txBody>
      </p:sp>
      <p:grpSp>
        <p:nvGrpSpPr>
          <p:cNvPr id="2" name="グループ化 1">
            <a:extLst>
              <a:ext uri="{FF2B5EF4-FFF2-40B4-BE49-F238E27FC236}">
                <a16:creationId xmlns:a16="http://schemas.microsoft.com/office/drawing/2014/main" id="{BCD37440-3DC1-4951-B413-CD7D0F6A447E}"/>
              </a:ext>
            </a:extLst>
          </p:cNvPr>
          <p:cNvGrpSpPr/>
          <p:nvPr/>
        </p:nvGrpSpPr>
        <p:grpSpPr>
          <a:xfrm>
            <a:off x="1699098" y="2079084"/>
            <a:ext cx="8793804" cy="3077832"/>
            <a:chOff x="2136000" y="2232000"/>
            <a:chExt cx="7920000" cy="2772000"/>
          </a:xfrm>
        </p:grpSpPr>
        <p:grpSp>
          <p:nvGrpSpPr>
            <p:cNvPr id="19" name="グループ化 18"/>
            <p:cNvGrpSpPr/>
            <p:nvPr/>
          </p:nvGrpSpPr>
          <p:grpSpPr>
            <a:xfrm>
              <a:off x="6924000" y="2736000"/>
              <a:ext cx="2484000" cy="1476000"/>
              <a:chOff x="1296000" y="4860000"/>
              <a:chExt cx="2484000" cy="1476000"/>
            </a:xfrm>
          </p:grpSpPr>
          <p:grpSp>
            <p:nvGrpSpPr>
              <p:cNvPr id="13" name="グループ化 12"/>
              <p:cNvGrpSpPr/>
              <p:nvPr/>
            </p:nvGrpSpPr>
            <p:grpSpPr>
              <a:xfrm>
                <a:off x="2628000" y="4860000"/>
                <a:ext cx="1152000" cy="1152000"/>
                <a:chOff x="-978841" y="4437112"/>
                <a:chExt cx="1152000" cy="1152000"/>
              </a:xfrm>
            </p:grpSpPr>
            <p:sp>
              <p:nvSpPr>
                <p:cNvPr id="77" name="円/楕円 76"/>
                <p:cNvSpPr/>
                <p:nvPr/>
              </p:nvSpPr>
              <p:spPr bwMode="auto">
                <a:xfrm>
                  <a:off x="-978841" y="4437112"/>
                  <a:ext cx="1152000" cy="1152000"/>
                </a:xfrm>
                <a:prstGeom prst="ellipse">
                  <a:avLst/>
                </a:prstGeom>
                <a:solidFill>
                  <a:srgbClr val="FFC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mn-ea"/>
                  </a:endParaRPr>
                </a:p>
              </p:txBody>
            </p:sp>
            <p:pic>
              <p:nvPicPr>
                <p:cNvPr id="22582" name="図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881" y="4613512"/>
                  <a:ext cx="814080" cy="7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グループ化 13"/>
              <p:cNvGrpSpPr>
                <a:grpSpLocks noChangeAspect="1"/>
              </p:cNvGrpSpPr>
              <p:nvPr/>
            </p:nvGrpSpPr>
            <p:grpSpPr>
              <a:xfrm>
                <a:off x="1314000" y="4860000"/>
                <a:ext cx="1152000" cy="1152000"/>
                <a:chOff x="-2244385" y="4437112"/>
                <a:chExt cx="1152000" cy="1152000"/>
              </a:xfrm>
            </p:grpSpPr>
            <p:sp>
              <p:nvSpPr>
                <p:cNvPr id="81" name="円/楕円 80"/>
                <p:cNvSpPr/>
                <p:nvPr/>
              </p:nvSpPr>
              <p:spPr bwMode="auto">
                <a:xfrm>
                  <a:off x="-2244385" y="4437112"/>
                  <a:ext cx="1152000" cy="1152000"/>
                </a:xfrm>
                <a:prstGeom prst="ellipse">
                  <a:avLst/>
                </a:prstGeom>
                <a:solidFill>
                  <a:srgbClr val="FFC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mn-ea"/>
                  </a:endParaRPr>
                </a:p>
              </p:txBody>
            </p:sp>
            <p:pic>
              <p:nvPicPr>
                <p:cNvPr id="22578" name="図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75976" y="4613512"/>
                  <a:ext cx="815183" cy="7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グループ化 10"/>
              <p:cNvGrpSpPr/>
              <p:nvPr/>
            </p:nvGrpSpPr>
            <p:grpSpPr>
              <a:xfrm>
                <a:off x="1296000" y="5976000"/>
                <a:ext cx="1080000" cy="360000"/>
                <a:chOff x="-2262385" y="4420291"/>
                <a:chExt cx="1080000" cy="360000"/>
              </a:xfrm>
            </p:grpSpPr>
            <p:sp>
              <p:nvSpPr>
                <p:cNvPr id="70" name="角丸四角形 69"/>
                <p:cNvSpPr/>
                <p:nvPr/>
              </p:nvSpPr>
              <p:spPr>
                <a:xfrm>
                  <a:off x="-2262385" y="4528291"/>
                  <a:ext cx="1080000" cy="144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b="1" dirty="0">
                      <a:solidFill>
                        <a:schemeClr val="tx1"/>
                      </a:solidFill>
                      <a:latin typeface="+mn-ea"/>
                    </a:rPr>
                    <a:t>HPV</a:t>
                  </a:r>
                  <a:r>
                    <a:rPr lang="ja-JP" altLang="en-US" sz="1000" b="1" dirty="0">
                      <a:solidFill>
                        <a:schemeClr val="tx1"/>
                      </a:solidFill>
                      <a:latin typeface="+mn-ea"/>
                    </a:rPr>
                    <a:t>　　　　　型</a:t>
                  </a:r>
                </a:p>
              </p:txBody>
            </p:sp>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6822" y="4420291"/>
                  <a:ext cx="357988" cy="360000"/>
                </a:xfrm>
                <a:prstGeom prst="rect">
                  <a:avLst/>
                </a:prstGeom>
              </p:spPr>
            </p:pic>
          </p:grpSp>
          <p:grpSp>
            <p:nvGrpSpPr>
              <p:cNvPr id="12" name="グループ化 11"/>
              <p:cNvGrpSpPr/>
              <p:nvPr/>
            </p:nvGrpSpPr>
            <p:grpSpPr>
              <a:xfrm>
                <a:off x="2664000" y="5976000"/>
                <a:ext cx="1080000" cy="360000"/>
                <a:chOff x="-996841" y="4420291"/>
                <a:chExt cx="1080000" cy="360000"/>
              </a:xfrm>
            </p:grpSpPr>
            <p:sp>
              <p:nvSpPr>
                <p:cNvPr id="71" name="角丸四角形 70"/>
                <p:cNvSpPr/>
                <p:nvPr/>
              </p:nvSpPr>
              <p:spPr>
                <a:xfrm>
                  <a:off x="-996841" y="4528291"/>
                  <a:ext cx="1080000" cy="144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b="1" dirty="0">
                      <a:solidFill>
                        <a:schemeClr val="tx1"/>
                      </a:solidFill>
                      <a:latin typeface="+mn-ea"/>
                    </a:rPr>
                    <a:t>HPV</a:t>
                  </a:r>
                  <a:r>
                    <a:rPr lang="ja-JP" altLang="en-US" sz="1000" b="1" dirty="0">
                      <a:solidFill>
                        <a:schemeClr val="tx1"/>
                      </a:solidFill>
                      <a:latin typeface="+mn-ea"/>
                    </a:rPr>
                    <a:t>　　　　　型</a:t>
                  </a:r>
                </a:p>
              </p:txBody>
            </p:sp>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278" y="4420291"/>
                  <a:ext cx="357988" cy="360000"/>
                </a:xfrm>
                <a:prstGeom prst="rect">
                  <a:avLst/>
                </a:prstGeom>
              </p:spPr>
            </p:pic>
          </p:grpSp>
        </p:grpSp>
        <p:sp>
          <p:nvSpPr>
            <p:cNvPr id="22" name="下矢印 21"/>
            <p:cNvSpPr/>
            <p:nvPr/>
          </p:nvSpPr>
          <p:spPr>
            <a:xfrm>
              <a:off x="3666000" y="4464000"/>
              <a:ext cx="720000" cy="540000"/>
            </a:xfrm>
            <a:prstGeom prst="downArrow">
              <a:avLst>
                <a:gd name="adj1" fmla="val 39417"/>
                <a:gd name="adj2"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1" name="角丸四角形 90"/>
            <p:cNvSpPr/>
            <p:nvPr/>
          </p:nvSpPr>
          <p:spPr>
            <a:xfrm>
              <a:off x="6366000" y="2340000"/>
              <a:ext cx="3600000" cy="324000"/>
            </a:xfrm>
            <a:prstGeom prst="roundRect">
              <a:avLst>
                <a:gd name="adj" fmla="val 50000"/>
              </a:avLst>
            </a:prstGeom>
            <a:solidFill>
              <a:srgbClr val="92D050"/>
            </a:solidFill>
            <a:ln w="25400" cap="flat" cmpd="sng" algn="ctr">
              <a:noFill/>
              <a:prstDash val="solid"/>
            </a:ln>
            <a:effectLst/>
          </p:spPr>
          <p:txBody>
            <a:bodyPr anchor="ctr"/>
            <a:lstStyle/>
            <a:p>
              <a:pPr algn="ctr"/>
              <a:r>
                <a:rPr kumimoji="0" lang="ja-JP" altLang="en-US" b="1" kern="0" dirty="0">
                  <a:solidFill>
                    <a:sysClr val="window" lastClr="FFFFFF"/>
                  </a:solidFill>
                  <a:latin typeface="+mn-ea"/>
                </a:rPr>
                <a:t>低リスク型</a:t>
              </a:r>
            </a:p>
          </p:txBody>
        </p:sp>
        <p:grpSp>
          <p:nvGrpSpPr>
            <p:cNvPr id="20" name="グループ化 19"/>
            <p:cNvGrpSpPr/>
            <p:nvPr/>
          </p:nvGrpSpPr>
          <p:grpSpPr>
            <a:xfrm>
              <a:off x="2793000" y="2736007"/>
              <a:ext cx="2466000" cy="1476005"/>
              <a:chOff x="1314000" y="2519995"/>
              <a:chExt cx="2466000" cy="1476005"/>
            </a:xfrm>
          </p:grpSpPr>
          <p:grpSp>
            <p:nvGrpSpPr>
              <p:cNvPr id="56" name="グループ化 55"/>
              <p:cNvGrpSpPr>
                <a:grpSpLocks noChangeAspect="1"/>
              </p:cNvGrpSpPr>
              <p:nvPr/>
            </p:nvGrpSpPr>
            <p:grpSpPr>
              <a:xfrm>
                <a:off x="2628000" y="2520000"/>
                <a:ext cx="1152000" cy="1152000"/>
                <a:chOff x="6611938" y="5092500"/>
                <a:chExt cx="936000" cy="936000"/>
              </a:xfrm>
            </p:grpSpPr>
            <p:sp>
              <p:nvSpPr>
                <p:cNvPr id="57" name="円/楕円 56"/>
                <p:cNvSpPr/>
                <p:nvPr/>
              </p:nvSpPr>
              <p:spPr bwMode="auto">
                <a:xfrm>
                  <a:off x="6611938" y="5092500"/>
                  <a:ext cx="936000" cy="936000"/>
                </a:xfrm>
                <a:prstGeom prst="ellipse">
                  <a:avLst/>
                </a:prstGeom>
                <a:solidFill>
                  <a:srgbClr val="FFC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mn-ea"/>
                  </a:endParaRPr>
                </a:p>
              </p:txBody>
            </p:sp>
            <p:pic>
              <p:nvPicPr>
                <p:cNvPr id="58" name="図 2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48917" y="5236500"/>
                  <a:ext cx="662042"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グループ化 9"/>
              <p:cNvGrpSpPr/>
              <p:nvPr/>
            </p:nvGrpSpPr>
            <p:grpSpPr>
              <a:xfrm>
                <a:off x="2664000" y="3636000"/>
                <a:ext cx="1080000" cy="360000"/>
                <a:chOff x="-996841" y="3371174"/>
                <a:chExt cx="1080000" cy="360000"/>
              </a:xfrm>
            </p:grpSpPr>
            <p:sp>
              <p:nvSpPr>
                <p:cNvPr id="66" name="角丸四角形 65"/>
                <p:cNvSpPr/>
                <p:nvPr/>
              </p:nvSpPr>
              <p:spPr>
                <a:xfrm>
                  <a:off x="-996841" y="3479174"/>
                  <a:ext cx="1080000" cy="144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b="1" dirty="0">
                      <a:solidFill>
                        <a:schemeClr val="tx1"/>
                      </a:solidFill>
                      <a:latin typeface="+mn-ea"/>
                    </a:rPr>
                    <a:t>HPV</a:t>
                  </a:r>
                  <a:r>
                    <a:rPr lang="ja-JP" altLang="en-US" sz="1000" b="1" dirty="0">
                      <a:solidFill>
                        <a:schemeClr val="tx1"/>
                      </a:solidFill>
                      <a:latin typeface="+mn-ea"/>
                    </a:rPr>
                    <a:t>　　　　　型</a:t>
                  </a:r>
                </a:p>
              </p:txBody>
            </p:sp>
            <p:pic>
              <p:nvPicPr>
                <p:cNvPr id="67" name="図 6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1279" y="3371174"/>
                  <a:ext cx="357989" cy="360000"/>
                </a:xfrm>
                <a:prstGeom prst="rect">
                  <a:avLst/>
                </a:prstGeom>
              </p:spPr>
            </p:pic>
          </p:grpSp>
          <p:grpSp>
            <p:nvGrpSpPr>
              <p:cNvPr id="59" name="グループ化 58"/>
              <p:cNvGrpSpPr>
                <a:grpSpLocks noChangeAspect="1"/>
              </p:cNvGrpSpPr>
              <p:nvPr/>
            </p:nvGrpSpPr>
            <p:grpSpPr>
              <a:xfrm>
                <a:off x="1314000" y="2519995"/>
                <a:ext cx="1152000" cy="1151999"/>
                <a:chOff x="5543550" y="5092500"/>
                <a:chExt cx="936000" cy="936000"/>
              </a:xfrm>
            </p:grpSpPr>
            <p:sp>
              <p:nvSpPr>
                <p:cNvPr id="60" name="円/楕円 59"/>
                <p:cNvSpPr/>
                <p:nvPr/>
              </p:nvSpPr>
              <p:spPr bwMode="auto">
                <a:xfrm>
                  <a:off x="5543550" y="5092500"/>
                  <a:ext cx="936000" cy="936000"/>
                </a:xfrm>
                <a:prstGeom prst="ellipse">
                  <a:avLst/>
                </a:prstGeom>
                <a:solidFill>
                  <a:srgbClr val="FFC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mn-ea"/>
                  </a:endParaRPr>
                </a:p>
              </p:txBody>
            </p:sp>
            <p:pic>
              <p:nvPicPr>
                <p:cNvPr id="61" name="図 2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680529" y="5236500"/>
                  <a:ext cx="662043"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グループ化 8"/>
              <p:cNvGrpSpPr/>
              <p:nvPr/>
            </p:nvGrpSpPr>
            <p:grpSpPr>
              <a:xfrm>
                <a:off x="1350000" y="3636000"/>
                <a:ext cx="1080000" cy="360000"/>
                <a:chOff x="-2262385" y="3371174"/>
                <a:chExt cx="1080000" cy="360000"/>
              </a:xfrm>
            </p:grpSpPr>
            <p:sp>
              <p:nvSpPr>
                <p:cNvPr id="63" name="角丸四角形 62"/>
                <p:cNvSpPr/>
                <p:nvPr/>
              </p:nvSpPr>
              <p:spPr>
                <a:xfrm>
                  <a:off x="-2262385" y="3479174"/>
                  <a:ext cx="1080000" cy="144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b="1" dirty="0">
                      <a:solidFill>
                        <a:schemeClr val="tx1"/>
                      </a:solidFill>
                      <a:latin typeface="+mn-ea"/>
                    </a:rPr>
                    <a:t>HPV</a:t>
                  </a:r>
                  <a:r>
                    <a:rPr lang="ja-JP" altLang="en-US" sz="1000" b="1" dirty="0">
                      <a:solidFill>
                        <a:schemeClr val="tx1"/>
                      </a:solidFill>
                      <a:latin typeface="+mn-ea"/>
                    </a:rPr>
                    <a:t>　　　　　型</a:t>
                  </a:r>
                </a:p>
              </p:txBody>
            </p:sp>
            <p:pic>
              <p:nvPicPr>
                <p:cNvPr id="64" name="図 6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16823" y="3371174"/>
                  <a:ext cx="357989" cy="360000"/>
                </a:xfrm>
                <a:prstGeom prst="rect">
                  <a:avLst/>
                </a:prstGeom>
              </p:spPr>
            </p:pic>
          </p:grpSp>
        </p:grpSp>
        <p:sp>
          <p:nvSpPr>
            <p:cNvPr id="104" name="角丸四角形 103"/>
            <p:cNvSpPr/>
            <p:nvPr/>
          </p:nvSpPr>
          <p:spPr>
            <a:xfrm>
              <a:off x="2226000" y="2340000"/>
              <a:ext cx="3600000" cy="324000"/>
            </a:xfrm>
            <a:prstGeom prst="roundRect">
              <a:avLst>
                <a:gd name="adj" fmla="val 50000"/>
              </a:avLst>
            </a:prstGeom>
            <a:solidFill>
              <a:srgbClr val="FF6699"/>
            </a:solidFill>
            <a:ln w="25400" cap="flat" cmpd="sng" algn="ctr">
              <a:noFill/>
              <a:prstDash val="solid"/>
            </a:ln>
            <a:effectLst/>
          </p:spPr>
          <p:txBody>
            <a:bodyPr anchor="ctr"/>
            <a:lstStyle/>
            <a:p>
              <a:pPr algn="ctr">
                <a:defRPr/>
              </a:pPr>
              <a:r>
                <a:rPr kumimoji="0" lang="ja-JP" altLang="en-US" b="1" kern="0">
                  <a:solidFill>
                    <a:sysClr val="window" lastClr="FFFFFF"/>
                  </a:solidFill>
                  <a:latin typeface="+mn-ea"/>
                </a:rPr>
                <a:t>高リスク型</a:t>
              </a:r>
            </a:p>
          </p:txBody>
        </p:sp>
        <p:sp>
          <p:nvSpPr>
            <p:cNvPr id="24" name="角丸四角形 23"/>
            <p:cNvSpPr/>
            <p:nvPr/>
          </p:nvSpPr>
          <p:spPr>
            <a:xfrm>
              <a:off x="2136000" y="2232000"/>
              <a:ext cx="3780000" cy="2088000"/>
            </a:xfrm>
            <a:prstGeom prst="roundRect">
              <a:avLst>
                <a:gd name="adj" fmla="val 4495"/>
              </a:avLst>
            </a:prstGeom>
            <a:noFill/>
            <a:ln w="3810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7" name="角丸四角形 96"/>
            <p:cNvSpPr/>
            <p:nvPr/>
          </p:nvSpPr>
          <p:spPr>
            <a:xfrm>
              <a:off x="6276000" y="2232000"/>
              <a:ext cx="3780000" cy="2088000"/>
            </a:xfrm>
            <a:prstGeom prst="roundRect">
              <a:avLst>
                <a:gd name="adj" fmla="val 4495"/>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9" name="下矢印 98"/>
            <p:cNvSpPr/>
            <p:nvPr/>
          </p:nvSpPr>
          <p:spPr>
            <a:xfrm>
              <a:off x="7806000" y="4464000"/>
              <a:ext cx="720000" cy="540000"/>
            </a:xfrm>
            <a:prstGeom prst="downArrow">
              <a:avLst>
                <a:gd name="adj1" fmla="val 39417"/>
                <a:gd name="adj2"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3" name="タイトル 2"/>
          <p:cNvSpPr>
            <a:spLocks noGrp="1"/>
          </p:cNvSpPr>
          <p:nvPr>
            <p:ph type="title"/>
          </p:nvPr>
        </p:nvSpPr>
        <p:spPr>
          <a:xfrm>
            <a:off x="1919999" y="77600"/>
            <a:ext cx="8613355" cy="1338828"/>
          </a:xfrm>
        </p:spPr>
        <p:txBody>
          <a:bodyPr/>
          <a:lstStyle/>
          <a:p>
            <a:pPr>
              <a:lnSpc>
                <a:spcPct val="100000"/>
              </a:lnSpc>
            </a:pPr>
            <a:r>
              <a:rPr lang="ja-JP" altLang="en-US" dirty="0"/>
              <a:t>ヒトパピローマウイルス</a:t>
            </a:r>
            <a:r>
              <a:rPr lang="en-US" altLang="ja-JP" dirty="0"/>
              <a:t>(HPV)</a:t>
            </a:r>
            <a:r>
              <a:rPr lang="ja-JP" altLang="en-US" dirty="0" err="1"/>
              <a:t>は子宮頸</a:t>
            </a:r>
            <a:r>
              <a:rPr lang="ja-JP" altLang="en-US" dirty="0"/>
              <a:t>がん以外の</a:t>
            </a:r>
            <a:br>
              <a:rPr lang="en-US" altLang="ja-JP" dirty="0"/>
            </a:br>
            <a:r>
              <a:rPr lang="ja-JP" altLang="en-US" dirty="0"/>
              <a:t>病気の発症にも関係しています。</a:t>
            </a:r>
          </a:p>
        </p:txBody>
      </p:sp>
      <p:pic>
        <p:nvPicPr>
          <p:cNvPr id="44" name="図 43">
            <a:extLst>
              <a:ext uri="{FF2B5EF4-FFF2-40B4-BE49-F238E27FC236}">
                <a16:creationId xmlns:a16="http://schemas.microsoft.com/office/drawing/2014/main" id="{903DC78E-7978-4566-8D40-5403EAD64EC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21164" y="303652"/>
            <a:ext cx="844943" cy="1008000"/>
          </a:xfrm>
          <a:prstGeom prst="rect">
            <a:avLst/>
          </a:prstGeom>
        </p:spPr>
      </p:pic>
      <p:sp>
        <p:nvSpPr>
          <p:cNvPr id="42" name="テキスト ボックス 41">
            <a:extLst>
              <a:ext uri="{FF2B5EF4-FFF2-40B4-BE49-F238E27FC236}">
                <a16:creationId xmlns:a16="http://schemas.microsoft.com/office/drawing/2014/main" id="{1E2F9209-0D15-41CA-BC2E-35E3992575BA}"/>
              </a:ext>
            </a:extLst>
          </p:cNvPr>
          <p:cNvSpPr txBox="1"/>
          <p:nvPr/>
        </p:nvSpPr>
        <p:spPr>
          <a:xfrm>
            <a:off x="7294826" y="185648"/>
            <a:ext cx="450764" cy="276999"/>
          </a:xfrm>
          <a:prstGeom prst="rect">
            <a:avLst/>
          </a:prstGeom>
          <a:noFill/>
        </p:spPr>
        <p:txBody>
          <a:bodyPr wrap="none" rtlCol="0">
            <a:spAutoFit/>
          </a:bodyPr>
          <a:lstStyle/>
          <a:p>
            <a:pPr algn="ctr"/>
            <a:r>
              <a:rPr lang="ja-JP" altLang="en-US" sz="1200" b="1">
                <a:solidFill>
                  <a:srgbClr val="00B0F0"/>
                </a:solidFill>
                <a:latin typeface="+mn-ea"/>
              </a:rPr>
              <a:t>けい</a:t>
            </a:r>
            <a:endParaRPr lang="ja-JP" altLang="en-US" sz="1200" b="1" dirty="0">
              <a:solidFill>
                <a:srgbClr val="00B0F0"/>
              </a:solidFill>
              <a:latin typeface="+mn-ea"/>
            </a:endParaRPr>
          </a:p>
        </p:txBody>
      </p:sp>
      <p:sp>
        <p:nvSpPr>
          <p:cNvPr id="43" name="テキスト ボックス 42">
            <a:extLst>
              <a:ext uri="{FF2B5EF4-FFF2-40B4-BE49-F238E27FC236}">
                <a16:creationId xmlns:a16="http://schemas.microsoft.com/office/drawing/2014/main" id="{9E7EE367-3284-4B39-AF0A-B3DF5054CACF}"/>
              </a:ext>
            </a:extLst>
          </p:cNvPr>
          <p:cNvSpPr txBox="1"/>
          <p:nvPr/>
        </p:nvSpPr>
        <p:spPr>
          <a:xfrm>
            <a:off x="2907986" y="1475186"/>
            <a:ext cx="393056" cy="246221"/>
          </a:xfrm>
          <a:prstGeom prst="rect">
            <a:avLst/>
          </a:prstGeom>
          <a:noFill/>
        </p:spPr>
        <p:txBody>
          <a:bodyPr wrap="none" rtlCol="0">
            <a:spAutoFit/>
          </a:bodyPr>
          <a:lstStyle/>
          <a:p>
            <a:pPr algn="ctr"/>
            <a:r>
              <a:rPr lang="ja-JP" altLang="en-US" sz="1000">
                <a:latin typeface="+mn-ea"/>
              </a:rPr>
              <a:t>けい</a:t>
            </a:r>
            <a:endParaRPr lang="ja-JP" altLang="en-US" sz="1000" dirty="0">
              <a:latin typeface="+mn-ea"/>
            </a:endParaRPr>
          </a:p>
        </p:txBody>
      </p:sp>
      <p:sp>
        <p:nvSpPr>
          <p:cNvPr id="45" name="テキスト ボックス 44">
            <a:extLst>
              <a:ext uri="{FF2B5EF4-FFF2-40B4-BE49-F238E27FC236}">
                <a16:creationId xmlns:a16="http://schemas.microsoft.com/office/drawing/2014/main" id="{F342420E-E318-453A-A5DC-348CCD961FD1}"/>
              </a:ext>
            </a:extLst>
          </p:cNvPr>
          <p:cNvSpPr txBox="1"/>
          <p:nvPr/>
        </p:nvSpPr>
        <p:spPr>
          <a:xfrm>
            <a:off x="7592327" y="5203125"/>
            <a:ext cx="582211" cy="230832"/>
          </a:xfrm>
          <a:prstGeom prst="rect">
            <a:avLst/>
          </a:prstGeom>
          <a:noFill/>
        </p:spPr>
        <p:txBody>
          <a:bodyPr wrap="none" rtlCol="0">
            <a:spAutoFit/>
          </a:bodyPr>
          <a:lstStyle/>
          <a:p>
            <a:pPr algn="ctr"/>
            <a:r>
              <a:rPr lang="ja-JP" altLang="en-US" sz="900" b="1">
                <a:solidFill>
                  <a:schemeClr val="bg1"/>
                </a:solidFill>
                <a:latin typeface="+mn-ea"/>
              </a:rPr>
              <a:t>せんけい</a:t>
            </a:r>
            <a:endParaRPr lang="ja-JP" altLang="en-US" sz="900" b="1" dirty="0">
              <a:solidFill>
                <a:schemeClr val="bg1"/>
              </a:solidFill>
              <a:latin typeface="+mn-ea"/>
            </a:endParaRPr>
          </a:p>
        </p:txBody>
      </p:sp>
    </p:spTree>
    <p:extLst>
      <p:ext uri="{BB962C8B-B14F-4D97-AF65-F5344CB8AC3E}">
        <p14:creationId xmlns:p14="http://schemas.microsoft.com/office/powerpoint/2010/main" val="188669053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3D085AD0-92DF-4E38-B6A2-9D8BD16A4609}"/>
              </a:ext>
            </a:extLst>
          </p:cNvPr>
          <p:cNvGrpSpPr/>
          <p:nvPr/>
        </p:nvGrpSpPr>
        <p:grpSpPr>
          <a:xfrm>
            <a:off x="1127125" y="3247078"/>
            <a:ext cx="9937750" cy="2728359"/>
            <a:chOff x="2136000" y="2457952"/>
            <a:chExt cx="7920000" cy="2728359"/>
          </a:xfrm>
        </p:grpSpPr>
        <p:sp>
          <p:nvSpPr>
            <p:cNvPr id="19" name="正方形/長方形 18"/>
            <p:cNvSpPr/>
            <p:nvPr/>
          </p:nvSpPr>
          <p:spPr>
            <a:xfrm>
              <a:off x="2136000" y="2457952"/>
              <a:ext cx="7920000" cy="324000"/>
            </a:xfrm>
            <a:prstGeom prst="rect">
              <a:avLst/>
            </a:prstGeom>
            <a:solidFill>
              <a:srgbClr val="0070C0"/>
            </a:solidFill>
            <a:ln w="19050" cap="flat" cmpd="sng" algn="ctr">
              <a:noFill/>
              <a:prstDash val="solid"/>
            </a:ln>
            <a:effectLst/>
          </p:spPr>
          <p:txBody>
            <a:bodyPr wrap="none" anchor="ctr"/>
            <a:lstStyle/>
            <a:p>
              <a:pPr algn="ctr"/>
              <a:r>
                <a:rPr kumimoji="0" lang="zh-TW" altLang="en-US" b="1" kern="0" dirty="0">
                  <a:solidFill>
                    <a:schemeClr val="bg1"/>
                  </a:solidFill>
                  <a:latin typeface="+mn-ea"/>
                </a:rPr>
                <a:t>外陰上皮内腫瘍</a:t>
              </a:r>
              <a:endParaRPr kumimoji="0" lang="ja-JP" altLang="en-US" b="1" kern="0" dirty="0">
                <a:solidFill>
                  <a:schemeClr val="bg1"/>
                </a:solidFill>
                <a:latin typeface="+mn-ea"/>
              </a:endParaRPr>
            </a:p>
          </p:txBody>
        </p:sp>
        <p:sp>
          <p:nvSpPr>
            <p:cNvPr id="23559" name="正方形/長方形 5"/>
            <p:cNvSpPr>
              <a:spLocks noChangeArrowheads="1"/>
            </p:cNvSpPr>
            <p:nvPr/>
          </p:nvSpPr>
          <p:spPr bwMode="auto">
            <a:xfrm>
              <a:off x="2136008" y="2853965"/>
              <a:ext cx="7838164" cy="81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spAutoFit/>
            </a:bodyPr>
            <a:lstStyle/>
            <a:p>
              <a:pPr marL="287971" indent="-287971">
                <a:lnSpc>
                  <a:spcPct val="110000"/>
                </a:lnSpc>
                <a:spcBef>
                  <a:spcPts val="600"/>
                </a:spcBef>
                <a:buClr>
                  <a:srgbClr val="0070C0"/>
                </a:buClr>
                <a:buSzPct val="100000"/>
                <a:buFont typeface="Wingdings" panose="05000000000000000000" pitchFamily="2" charset="2"/>
                <a:buChar char="l"/>
              </a:pPr>
              <a:r>
                <a:rPr lang="ja-JP" altLang="en-US" sz="2000" dirty="0">
                  <a:latin typeface="+mn-ea"/>
                </a:rPr>
                <a:t>外陰上皮内腫瘍は、外陰がんへ進行する可能性がある腫瘍</a:t>
              </a:r>
              <a:r>
                <a:rPr lang="ja-JP" altLang="en-US" sz="2000">
                  <a:latin typeface="+mn-ea"/>
                </a:rPr>
                <a:t>で、</a:t>
              </a:r>
              <a:r>
                <a:rPr lang="en-US" altLang="ja-JP" sz="2000">
                  <a:latin typeface="+mn-ea"/>
                </a:rPr>
                <a:t>HPV</a:t>
              </a:r>
              <a:r>
                <a:rPr lang="ja-JP" altLang="en-US" sz="2000" dirty="0">
                  <a:latin typeface="+mn-ea"/>
                </a:rPr>
                <a:t>感染が主な原因です。</a:t>
              </a:r>
              <a:endParaRPr lang="en-US" altLang="ja-JP" sz="2000" dirty="0">
                <a:latin typeface="+mn-ea"/>
              </a:endParaRPr>
            </a:p>
            <a:p>
              <a:pPr marL="287971" indent="-287971">
                <a:lnSpc>
                  <a:spcPct val="110000"/>
                </a:lnSpc>
                <a:spcBef>
                  <a:spcPts val="600"/>
                </a:spcBef>
                <a:buClr>
                  <a:srgbClr val="0070C0"/>
                </a:buClr>
                <a:buSzPct val="100000"/>
                <a:buFont typeface="Wingdings" panose="05000000000000000000" pitchFamily="2" charset="2"/>
                <a:buChar char="l"/>
              </a:pPr>
              <a:r>
                <a:rPr lang="ja-JP" altLang="en-US" sz="2000" dirty="0">
                  <a:latin typeface="+mn-ea"/>
                </a:rPr>
                <a:t>外陰がんは、女性性器の外陰部に発生するがんで、婦人科の</a:t>
              </a:r>
              <a:r>
                <a:rPr lang="ja-JP" altLang="en-US" sz="2000">
                  <a:latin typeface="+mn-ea"/>
                </a:rPr>
                <a:t>がんの約</a:t>
              </a:r>
              <a:r>
                <a:rPr lang="en-US" altLang="ja-JP" sz="2000" dirty="0">
                  <a:latin typeface="+mn-ea"/>
                </a:rPr>
                <a:t>4</a:t>
              </a:r>
              <a:r>
                <a:rPr lang="ja-JP" altLang="en-US" sz="2000" dirty="0">
                  <a:latin typeface="+mn-ea"/>
                </a:rPr>
                <a:t>％</a:t>
              </a:r>
              <a:r>
                <a:rPr lang="ja-JP" altLang="en-US" sz="2000">
                  <a:latin typeface="+mn-ea"/>
                </a:rPr>
                <a:t>を占めます</a:t>
              </a:r>
              <a:r>
                <a:rPr lang="ja-JP" altLang="en-US" sz="2000" baseline="30000">
                  <a:latin typeface="+mn-ea"/>
                </a:rPr>
                <a:t>１</a:t>
              </a:r>
              <a:r>
                <a:rPr lang="en-US" altLang="ja-JP" sz="2000" baseline="30000">
                  <a:latin typeface="+mn-ea"/>
                </a:rPr>
                <a:t>)</a:t>
              </a:r>
              <a:r>
                <a:rPr lang="ja-JP" altLang="en-US" sz="2000">
                  <a:latin typeface="+mn-ea"/>
                </a:rPr>
                <a:t>。</a:t>
              </a:r>
              <a:endParaRPr lang="en-US" altLang="ja-JP" sz="2000" baseline="30000" dirty="0">
                <a:latin typeface="+mn-ea"/>
              </a:endParaRPr>
            </a:p>
          </p:txBody>
        </p:sp>
        <p:sp>
          <p:nvSpPr>
            <p:cNvPr id="20" name="角丸四角形 19"/>
            <p:cNvSpPr/>
            <p:nvPr/>
          </p:nvSpPr>
          <p:spPr>
            <a:xfrm>
              <a:off x="2136000" y="3977640"/>
              <a:ext cx="7920000" cy="324000"/>
            </a:xfrm>
            <a:prstGeom prst="roundRect">
              <a:avLst>
                <a:gd name="adj" fmla="val 0"/>
              </a:avLst>
            </a:prstGeom>
            <a:solidFill>
              <a:srgbClr val="0070C0"/>
            </a:solidFill>
            <a:ln w="19050" cap="flat" cmpd="sng" algn="ctr">
              <a:noFill/>
              <a:prstDash val="solid"/>
            </a:ln>
            <a:effectLst/>
          </p:spPr>
          <p:txBody>
            <a:bodyPr wrap="none" anchor="ctr"/>
            <a:lstStyle/>
            <a:p>
              <a:pPr algn="ctr"/>
              <a:r>
                <a:rPr kumimoji="0" lang="zh-TW" altLang="en-US" b="1" kern="0" dirty="0">
                  <a:solidFill>
                    <a:schemeClr val="bg1"/>
                  </a:solidFill>
                  <a:latin typeface="+mn-ea"/>
                </a:rPr>
                <a:t>腟上皮内腫瘍</a:t>
              </a:r>
              <a:endParaRPr kumimoji="0" lang="ja-JP" altLang="en-US" b="1" kern="0" dirty="0">
                <a:solidFill>
                  <a:schemeClr val="bg1"/>
                </a:solidFill>
                <a:latin typeface="+mn-ea"/>
              </a:endParaRPr>
            </a:p>
          </p:txBody>
        </p:sp>
        <p:sp>
          <p:nvSpPr>
            <p:cNvPr id="23566" name="正方形/長方形 27"/>
            <p:cNvSpPr>
              <a:spLocks noChangeArrowheads="1"/>
            </p:cNvSpPr>
            <p:nvPr/>
          </p:nvSpPr>
          <p:spPr bwMode="auto">
            <a:xfrm>
              <a:off x="2136004" y="4373653"/>
              <a:ext cx="7429354" cy="81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spAutoFit/>
            </a:bodyPr>
            <a:lstStyle/>
            <a:p>
              <a:pPr marL="287971" indent="-287971">
                <a:lnSpc>
                  <a:spcPct val="110000"/>
                </a:lnSpc>
                <a:spcBef>
                  <a:spcPts val="600"/>
                </a:spcBef>
                <a:buClr>
                  <a:srgbClr val="0070C0"/>
                </a:buClr>
                <a:buSzPct val="100000"/>
                <a:buFont typeface="Wingdings" panose="05000000000000000000" pitchFamily="2" charset="2"/>
                <a:buChar char="l"/>
              </a:pPr>
              <a:r>
                <a:rPr lang="ja-JP" altLang="en-US" sz="2000" dirty="0">
                  <a:latin typeface="+mn-ea"/>
                </a:rPr>
                <a:t>腟上皮内腫瘍は、腟がんへ進行する可能性がある腫瘍</a:t>
              </a:r>
              <a:r>
                <a:rPr lang="ja-JP" altLang="en-US" sz="2000">
                  <a:latin typeface="+mn-ea"/>
                </a:rPr>
                <a:t>で、</a:t>
              </a:r>
              <a:r>
                <a:rPr lang="en-US" altLang="ja-JP" sz="2000">
                  <a:latin typeface="+mn-ea"/>
                </a:rPr>
                <a:t>HPV</a:t>
              </a:r>
              <a:r>
                <a:rPr lang="ja-JP" altLang="en-US" sz="2000" dirty="0">
                  <a:latin typeface="+mn-ea"/>
                </a:rPr>
                <a:t>感染が主な原因です。</a:t>
              </a:r>
              <a:endParaRPr lang="en-US" altLang="ja-JP" sz="2000" dirty="0">
                <a:latin typeface="+mn-ea"/>
              </a:endParaRPr>
            </a:p>
            <a:p>
              <a:pPr marL="287971" indent="-287971">
                <a:lnSpc>
                  <a:spcPct val="110000"/>
                </a:lnSpc>
                <a:spcBef>
                  <a:spcPts val="600"/>
                </a:spcBef>
                <a:buClr>
                  <a:srgbClr val="0070C0"/>
                </a:buClr>
                <a:buSzPct val="100000"/>
                <a:buFont typeface="Wingdings" panose="05000000000000000000" pitchFamily="2" charset="2"/>
                <a:buChar char="l"/>
              </a:pPr>
              <a:r>
                <a:rPr lang="ja-JP" altLang="en-US" sz="2000" dirty="0">
                  <a:latin typeface="+mn-ea"/>
                </a:rPr>
                <a:t>腟がんは、女性性器の腟にできるがんで、女性性器</a:t>
              </a:r>
              <a:r>
                <a:rPr lang="ja-JP" altLang="en-US" sz="2000">
                  <a:latin typeface="+mn-ea"/>
                </a:rPr>
                <a:t>がんの約</a:t>
              </a:r>
              <a:r>
                <a:rPr lang="en-US" altLang="ja-JP" sz="2000" dirty="0">
                  <a:latin typeface="+mn-ea"/>
                </a:rPr>
                <a:t>1</a:t>
              </a:r>
              <a:r>
                <a:rPr lang="ja-JP" altLang="en-US" sz="2000" dirty="0">
                  <a:latin typeface="+mn-ea"/>
                </a:rPr>
                <a:t>％</a:t>
              </a:r>
              <a:r>
                <a:rPr lang="ja-JP" altLang="en-US" sz="2000">
                  <a:latin typeface="+mn-ea"/>
                </a:rPr>
                <a:t>を占めます</a:t>
              </a:r>
              <a:r>
                <a:rPr lang="en-US" altLang="ja-JP" sz="2000" baseline="30000">
                  <a:latin typeface="+mn-ea"/>
                </a:rPr>
                <a:t>2)</a:t>
              </a:r>
              <a:r>
                <a:rPr lang="ja-JP" altLang="en-US" sz="2000">
                  <a:latin typeface="+mn-ea"/>
                </a:rPr>
                <a:t>。</a:t>
              </a:r>
              <a:endParaRPr lang="en-US" altLang="ja-JP" sz="2000" baseline="30000" dirty="0">
                <a:latin typeface="+mn-ea"/>
              </a:endParaRPr>
            </a:p>
          </p:txBody>
        </p:sp>
      </p:grpSp>
      <p:sp>
        <p:nvSpPr>
          <p:cNvPr id="23570" name="正方形/長方形 5"/>
          <p:cNvSpPr>
            <a:spLocks noChangeArrowheads="1"/>
          </p:cNvSpPr>
          <p:nvPr/>
        </p:nvSpPr>
        <p:spPr bwMode="auto">
          <a:xfrm>
            <a:off x="4802873" y="6386443"/>
            <a:ext cx="7136052" cy="28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zh-TW" sz="800" dirty="0">
                <a:latin typeface="+mn-ea"/>
                <a:ea typeface="+mn-ea"/>
                <a:cs typeface="Meiryo UI" panose="020B0604030504040204" pitchFamily="50" charset="-128"/>
              </a:rPr>
              <a:t>1) </a:t>
            </a:r>
            <a:r>
              <a:rPr lang="zh-TW" altLang="en-US" sz="800" dirty="0">
                <a:latin typeface="+mn-ea"/>
                <a:ea typeface="+mn-ea"/>
                <a:cs typeface="Meiryo UI" panose="020B0604030504040204" pitchFamily="50" charset="-128"/>
              </a:rPr>
              <a:t>新倉仁 他</a:t>
            </a:r>
            <a:r>
              <a:rPr lang="en-US" altLang="zh-TW" sz="800" dirty="0">
                <a:latin typeface="+mn-ea"/>
                <a:ea typeface="+mn-ea"/>
                <a:cs typeface="Meiryo UI" panose="020B0604030504040204" pitchFamily="50" charset="-128"/>
              </a:rPr>
              <a:t>. </a:t>
            </a:r>
            <a:r>
              <a:rPr lang="zh-TW" altLang="en-US" sz="800">
                <a:latin typeface="+mn-ea"/>
                <a:ea typeface="+mn-ea"/>
                <a:cs typeface="Meiryo UI" panose="020B0604030504040204" pitchFamily="50" charset="-128"/>
              </a:rPr>
              <a:t>日産婦誌</a:t>
            </a:r>
            <a:r>
              <a:rPr lang="en-US" altLang="ja-JP" sz="800">
                <a:latin typeface="+mn-ea"/>
                <a:ea typeface="+mn-ea"/>
                <a:cs typeface="Meiryo UI" panose="020B0604030504040204" pitchFamily="50" charset="-128"/>
              </a:rPr>
              <a:t>.</a:t>
            </a:r>
            <a:r>
              <a:rPr lang="zh-TW" altLang="en-US" sz="800">
                <a:latin typeface="+mn-ea"/>
                <a:ea typeface="+mn-ea"/>
                <a:cs typeface="Meiryo UI" panose="020B0604030504040204" pitchFamily="50" charset="-128"/>
              </a:rPr>
              <a:t> </a:t>
            </a:r>
            <a:r>
              <a:rPr lang="en-US" altLang="zh-TW" sz="800">
                <a:latin typeface="+mn-ea"/>
                <a:ea typeface="+mn-ea"/>
                <a:cs typeface="Meiryo UI" panose="020B0604030504040204" pitchFamily="50" charset="-128"/>
              </a:rPr>
              <a:t>2009; 61: 77-83</a:t>
            </a:r>
            <a:r>
              <a:rPr lang="en-US" altLang="zh-TW" sz="800" dirty="0">
                <a:latin typeface="+mn-ea"/>
                <a:ea typeface="+mn-ea"/>
                <a:cs typeface="Meiryo UI" panose="020B0604030504040204" pitchFamily="50" charset="-128"/>
              </a:rPr>
              <a:t>.</a:t>
            </a:r>
            <a:endParaRPr lang="en-US" altLang="ja-JP" sz="800" dirty="0">
              <a:latin typeface="+mn-ea"/>
              <a:ea typeface="+mn-ea"/>
              <a:cs typeface="Meiryo UI" panose="020B0604030504040204" pitchFamily="50" charset="-128"/>
            </a:endParaRPr>
          </a:p>
          <a:p>
            <a:pPr eaLnBrk="1" hangingPunct="1"/>
            <a:r>
              <a:rPr lang="en-US" altLang="ja-JP" sz="800" dirty="0">
                <a:latin typeface="+mn-ea"/>
                <a:ea typeface="+mn-ea"/>
                <a:cs typeface="Meiryo UI" panose="020B0604030504040204" pitchFamily="50" charset="-128"/>
              </a:rPr>
              <a:t>2) </a:t>
            </a:r>
            <a:r>
              <a:rPr lang="ja-JP" altLang="en-US" sz="800" dirty="0">
                <a:latin typeface="+mn-ea"/>
                <a:ea typeface="+mn-ea"/>
                <a:cs typeface="Meiryo UI" panose="020B0604030504040204" pitchFamily="50" charset="-128"/>
              </a:rPr>
              <a:t>国立がん研究センターがん対策情報センター　がん情報サービス　それぞれのがんの解説　</a:t>
            </a:r>
            <a:r>
              <a:rPr lang="en-US" altLang="ja-JP" sz="800" dirty="0">
                <a:latin typeface="+mn-ea"/>
                <a:ea typeface="+mn-ea"/>
                <a:cs typeface="Meiryo UI" panose="020B0604030504040204" pitchFamily="50" charset="-128"/>
              </a:rPr>
              <a:t>http://ganjoho.jp/public/cancer/index</a:t>
            </a:r>
            <a:r>
              <a:rPr lang="en-US" altLang="ja-JP" sz="800">
                <a:latin typeface="+mn-ea"/>
                <a:ea typeface="+mn-ea"/>
                <a:cs typeface="Meiryo UI" panose="020B0604030504040204" pitchFamily="50" charset="-128"/>
              </a:rPr>
              <a:t>.html (Accessed Dec.3. 2019)</a:t>
            </a:r>
            <a:endParaRPr lang="en-US" altLang="ja-JP" sz="800" dirty="0">
              <a:latin typeface="+mn-ea"/>
              <a:ea typeface="+mn-ea"/>
              <a:cs typeface="Meiryo UI" panose="020B0604030504040204" pitchFamily="50" charset="-128"/>
            </a:endParaRPr>
          </a:p>
        </p:txBody>
      </p:sp>
      <p:grpSp>
        <p:nvGrpSpPr>
          <p:cNvPr id="2" name="グループ化 1"/>
          <p:cNvGrpSpPr/>
          <p:nvPr/>
        </p:nvGrpSpPr>
        <p:grpSpPr>
          <a:xfrm>
            <a:off x="1127125" y="1512000"/>
            <a:ext cx="4584284" cy="1397647"/>
            <a:chOff x="612000" y="1512000"/>
            <a:chExt cx="2952000" cy="900000"/>
          </a:xfrm>
        </p:grpSpPr>
        <p:sp>
          <p:nvSpPr>
            <p:cNvPr id="74" name="角丸四角形 73"/>
            <p:cNvSpPr/>
            <p:nvPr/>
          </p:nvSpPr>
          <p:spPr>
            <a:xfrm>
              <a:off x="612000" y="1512000"/>
              <a:ext cx="2952000" cy="900000"/>
            </a:xfrm>
            <a:prstGeom prst="roundRect">
              <a:avLst>
                <a:gd name="adj" fmla="val 8023"/>
              </a:avLst>
            </a:prstGeom>
            <a:noFill/>
            <a:ln w="3810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4" name="グループ化 13"/>
            <p:cNvGrpSpPr/>
            <p:nvPr/>
          </p:nvGrpSpPr>
          <p:grpSpPr>
            <a:xfrm>
              <a:off x="2772000" y="1548000"/>
              <a:ext cx="684000" cy="803061"/>
              <a:chOff x="2772000" y="1506850"/>
              <a:chExt cx="684000" cy="803061"/>
            </a:xfrm>
          </p:grpSpPr>
          <p:grpSp>
            <p:nvGrpSpPr>
              <p:cNvPr id="5" name="グループ化 4"/>
              <p:cNvGrpSpPr>
                <a:grpSpLocks noChangeAspect="1"/>
              </p:cNvGrpSpPr>
              <p:nvPr/>
            </p:nvGrpSpPr>
            <p:grpSpPr>
              <a:xfrm>
                <a:off x="2790000" y="1506850"/>
                <a:ext cx="648000" cy="648000"/>
                <a:chOff x="3718199" y="1536283"/>
                <a:chExt cx="648000" cy="648000"/>
              </a:xfrm>
            </p:grpSpPr>
            <p:sp>
              <p:nvSpPr>
                <p:cNvPr id="67" name="円/楕円 66"/>
                <p:cNvSpPr/>
                <p:nvPr/>
              </p:nvSpPr>
              <p:spPr bwMode="auto">
                <a:xfrm>
                  <a:off x="3718199" y="1536283"/>
                  <a:ext cx="648000" cy="648000"/>
                </a:xfrm>
                <a:prstGeom prst="ellipse">
                  <a:avLst/>
                </a:prstGeom>
                <a:solidFill>
                  <a:srgbClr val="FFC000"/>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mn-ea"/>
                  </a:endParaRPr>
                </a:p>
              </p:txBody>
            </p:sp>
            <p:pic>
              <p:nvPicPr>
                <p:cNvPr id="68" name="図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3031" y="1635975"/>
                  <a:ext cx="458337" cy="44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角丸四角形 45"/>
              <p:cNvSpPr/>
              <p:nvPr/>
            </p:nvSpPr>
            <p:spPr>
              <a:xfrm>
                <a:off x="2772000" y="2172850"/>
                <a:ext cx="684000" cy="108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900" b="1" dirty="0">
                    <a:solidFill>
                      <a:schemeClr val="tx1"/>
                    </a:solidFill>
                    <a:latin typeface="+mn-ea"/>
                  </a:rPr>
                  <a:t>HPV</a:t>
                </a:r>
                <a:r>
                  <a:rPr lang="ja-JP" altLang="en-US" sz="900" b="1" dirty="0">
                    <a:solidFill>
                      <a:schemeClr val="tx1"/>
                    </a:solidFill>
                    <a:latin typeface="+mn-ea"/>
                  </a:rPr>
                  <a:t>　　　　　型</a:t>
                </a:r>
              </a:p>
            </p:txBody>
          </p:sp>
          <p:pic>
            <p:nvPicPr>
              <p:cNvPr id="47" name="図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0804" y="2143790"/>
                <a:ext cx="165191" cy="166121"/>
              </a:xfrm>
              <a:prstGeom prst="rect">
                <a:avLst/>
              </a:prstGeom>
            </p:spPr>
          </p:pic>
        </p:grpSp>
        <p:grpSp>
          <p:nvGrpSpPr>
            <p:cNvPr id="15" name="グループ化 14"/>
            <p:cNvGrpSpPr/>
            <p:nvPr/>
          </p:nvGrpSpPr>
          <p:grpSpPr>
            <a:xfrm>
              <a:off x="1980000" y="1548000"/>
              <a:ext cx="684000" cy="803061"/>
              <a:chOff x="1980000" y="1506850"/>
              <a:chExt cx="684000" cy="803061"/>
            </a:xfrm>
          </p:grpSpPr>
          <p:grpSp>
            <p:nvGrpSpPr>
              <p:cNvPr id="4" name="グループ化 3"/>
              <p:cNvGrpSpPr>
                <a:grpSpLocks noChangeAspect="1"/>
              </p:cNvGrpSpPr>
              <p:nvPr/>
            </p:nvGrpSpPr>
            <p:grpSpPr>
              <a:xfrm>
                <a:off x="1998000" y="1506850"/>
                <a:ext cx="648000" cy="647999"/>
                <a:chOff x="2404199" y="1536278"/>
                <a:chExt cx="648000" cy="647999"/>
              </a:xfrm>
            </p:grpSpPr>
            <p:sp>
              <p:nvSpPr>
                <p:cNvPr id="62" name="円/楕円 61"/>
                <p:cNvSpPr/>
                <p:nvPr/>
              </p:nvSpPr>
              <p:spPr bwMode="auto">
                <a:xfrm>
                  <a:off x="2404199" y="1536278"/>
                  <a:ext cx="648000" cy="647999"/>
                </a:xfrm>
                <a:prstGeom prst="ellipse">
                  <a:avLst/>
                </a:prstGeom>
                <a:solidFill>
                  <a:srgbClr val="FFC000"/>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mn-ea"/>
                  </a:endParaRPr>
                </a:p>
              </p:txBody>
            </p:sp>
            <p:pic>
              <p:nvPicPr>
                <p:cNvPr id="63" name="図 2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99031" y="1635970"/>
                  <a:ext cx="458337" cy="44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 name="角丸四角形 41"/>
              <p:cNvSpPr/>
              <p:nvPr/>
            </p:nvSpPr>
            <p:spPr>
              <a:xfrm>
                <a:off x="1980000" y="2172850"/>
                <a:ext cx="684000" cy="108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900" b="1" dirty="0">
                    <a:solidFill>
                      <a:schemeClr val="tx1"/>
                    </a:solidFill>
                    <a:latin typeface="+mn-ea"/>
                  </a:rPr>
                  <a:t>HPV</a:t>
                </a:r>
                <a:r>
                  <a:rPr lang="ja-JP" altLang="en-US" sz="900" b="1" dirty="0">
                    <a:solidFill>
                      <a:schemeClr val="tx1"/>
                    </a:solidFill>
                    <a:latin typeface="+mn-ea"/>
                  </a:rPr>
                  <a:t>　　　　　型</a:t>
                </a:r>
              </a:p>
            </p:txBody>
          </p:sp>
          <p:pic>
            <p:nvPicPr>
              <p:cNvPr id="43" name="図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2639" y="2143790"/>
                <a:ext cx="165191" cy="166121"/>
              </a:xfrm>
              <a:prstGeom prst="rect">
                <a:avLst/>
              </a:prstGeom>
            </p:spPr>
          </p:pic>
        </p:grpSp>
        <p:sp>
          <p:nvSpPr>
            <p:cNvPr id="50" name="角丸四角形 49"/>
            <p:cNvSpPr/>
            <p:nvPr/>
          </p:nvSpPr>
          <p:spPr>
            <a:xfrm>
              <a:off x="720000" y="1836000"/>
              <a:ext cx="1080000" cy="252000"/>
            </a:xfrm>
            <a:prstGeom prst="roundRect">
              <a:avLst>
                <a:gd name="adj" fmla="val 50000"/>
              </a:avLst>
            </a:prstGeom>
            <a:solidFill>
              <a:srgbClr val="FF6699"/>
            </a:solidFill>
            <a:ln w="25400" cap="flat" cmpd="sng" algn="ctr">
              <a:noFill/>
              <a:prstDash val="solid"/>
            </a:ln>
            <a:effectLst/>
          </p:spPr>
          <p:txBody>
            <a:bodyPr wrap="none" anchor="ctr"/>
            <a:lstStyle/>
            <a:p>
              <a:pPr algn="ctr">
                <a:defRPr/>
              </a:pPr>
              <a:r>
                <a:rPr kumimoji="0" lang="ja-JP" altLang="en-US" sz="1400" b="1" kern="0">
                  <a:solidFill>
                    <a:sysClr val="window" lastClr="FFFFFF"/>
                  </a:solidFill>
                  <a:latin typeface="+mn-ea"/>
                </a:rPr>
                <a:t>高リスク型</a:t>
              </a:r>
            </a:p>
          </p:txBody>
        </p:sp>
      </p:grpSp>
      <p:sp>
        <p:nvSpPr>
          <p:cNvPr id="3" name="タイトル 2"/>
          <p:cNvSpPr>
            <a:spLocks noGrp="1"/>
          </p:cNvSpPr>
          <p:nvPr>
            <p:ph type="title"/>
          </p:nvPr>
        </p:nvSpPr>
        <p:spPr>
          <a:xfrm>
            <a:off x="1920003" y="293035"/>
            <a:ext cx="6495796" cy="907941"/>
          </a:xfrm>
        </p:spPr>
        <p:txBody>
          <a:bodyPr/>
          <a:lstStyle/>
          <a:p>
            <a:pPr>
              <a:lnSpc>
                <a:spcPct val="100000"/>
              </a:lnSpc>
            </a:pPr>
            <a:r>
              <a:rPr lang="ja-JP" altLang="en-US"/>
              <a:t>外陰上皮内腫瘍と腟上皮内腫瘍は主に</a:t>
            </a:r>
            <a:br>
              <a:rPr lang="ja-JP" altLang="en-US"/>
            </a:br>
            <a:r>
              <a:rPr lang="en-US" altLang="ja-JP"/>
              <a:t>HPV16</a:t>
            </a:r>
            <a:r>
              <a:rPr lang="ja-JP" altLang="en-US"/>
              <a:t>、</a:t>
            </a:r>
            <a:r>
              <a:rPr lang="en-US" altLang="ja-JP"/>
              <a:t>18</a:t>
            </a:r>
            <a:r>
              <a:rPr lang="ja-JP" altLang="en-US"/>
              <a:t>型の感染によって起こります。</a:t>
            </a:r>
            <a:endParaRPr lang="ja-JP" altLang="en-US" dirty="0"/>
          </a:p>
        </p:txBody>
      </p:sp>
      <p:pic>
        <p:nvPicPr>
          <p:cNvPr id="27" name="図 26">
            <a:extLst>
              <a:ext uri="{FF2B5EF4-FFF2-40B4-BE49-F238E27FC236}">
                <a16:creationId xmlns:a16="http://schemas.microsoft.com/office/drawing/2014/main" id="{375711C0-F899-466F-8941-81558894D8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21164" y="303652"/>
            <a:ext cx="844943" cy="1008000"/>
          </a:xfrm>
          <a:prstGeom prst="rect">
            <a:avLst/>
          </a:prstGeom>
        </p:spPr>
      </p:pic>
    </p:spTree>
    <p:extLst>
      <p:ext uri="{BB962C8B-B14F-4D97-AF65-F5344CB8AC3E}">
        <p14:creationId xmlns:p14="http://schemas.microsoft.com/office/powerpoint/2010/main" val="102809286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正方形/長方形 5"/>
          <p:cNvSpPr>
            <a:spLocks noChangeArrowheads="1"/>
          </p:cNvSpPr>
          <p:nvPr/>
        </p:nvSpPr>
        <p:spPr bwMode="auto">
          <a:xfrm>
            <a:off x="1037618" y="3584629"/>
            <a:ext cx="10015260" cy="39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p>
            <a:pPr marL="287971" indent="-287971">
              <a:lnSpc>
                <a:spcPct val="110000"/>
              </a:lnSpc>
              <a:spcBef>
                <a:spcPts val="600"/>
              </a:spcBef>
              <a:buClr>
                <a:srgbClr val="0070C0"/>
              </a:buClr>
              <a:buSzPct val="100000"/>
              <a:buFont typeface="Wingdings" panose="05000000000000000000" pitchFamily="2" charset="2"/>
              <a:buChar char="l"/>
            </a:pPr>
            <a:r>
              <a:rPr lang="ja-JP" altLang="en-US" sz="2000" dirty="0">
                <a:latin typeface="+mn-ea"/>
              </a:rPr>
              <a:t>尖圭コンジローマは、良性のイボが性器や肛門のまわりにできる病気です。</a:t>
            </a:r>
          </a:p>
        </p:txBody>
      </p:sp>
      <p:sp>
        <p:nvSpPr>
          <p:cNvPr id="24585" name="正方形/長方形 6"/>
          <p:cNvSpPr>
            <a:spLocks noChangeArrowheads="1"/>
          </p:cNvSpPr>
          <p:nvPr/>
        </p:nvSpPr>
        <p:spPr bwMode="auto">
          <a:xfrm>
            <a:off x="1352375" y="4124643"/>
            <a:ext cx="9814977" cy="105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p>
            <a:pPr marL="251976" indent="-251976">
              <a:lnSpc>
                <a:spcPct val="110000"/>
              </a:lnSpc>
              <a:spcBef>
                <a:spcPts val="600"/>
              </a:spcBef>
              <a:buSzPct val="100000"/>
              <a:buFont typeface="Wingdings" panose="05000000000000000000" pitchFamily="2" charset="2"/>
              <a:buChar char="Ø"/>
            </a:pPr>
            <a:r>
              <a:rPr lang="ja-JP" altLang="en-US" dirty="0">
                <a:latin typeface="+mn-ea"/>
              </a:rPr>
              <a:t>痛みやかゆみなどの症状はほとんどなく、さまざまな形状のイボができます。</a:t>
            </a:r>
            <a:br>
              <a:rPr lang="en-US" altLang="ja-JP" dirty="0">
                <a:latin typeface="+mn-ea"/>
              </a:rPr>
            </a:br>
            <a:r>
              <a:rPr lang="ja-JP" altLang="en-US" dirty="0">
                <a:latin typeface="+mn-ea"/>
              </a:rPr>
              <a:t>大きくなるとカリフラワーやニワトリのトサカのような状態になることもあります。</a:t>
            </a:r>
            <a:endParaRPr lang="en-US" altLang="ja-JP" dirty="0">
              <a:latin typeface="+mn-ea"/>
            </a:endParaRPr>
          </a:p>
          <a:p>
            <a:pPr marL="251976" indent="-251976">
              <a:lnSpc>
                <a:spcPct val="110000"/>
              </a:lnSpc>
              <a:spcBef>
                <a:spcPts val="600"/>
              </a:spcBef>
              <a:buSzPct val="100000"/>
              <a:buFont typeface="Wingdings" panose="05000000000000000000" pitchFamily="2" charset="2"/>
              <a:buChar char="Ø"/>
            </a:pPr>
            <a:r>
              <a:rPr lang="ja-JP" altLang="en-US" dirty="0">
                <a:latin typeface="+mn-ea"/>
              </a:rPr>
              <a:t>再発しやすいといわれています。</a:t>
            </a:r>
          </a:p>
        </p:txBody>
      </p:sp>
      <p:sp>
        <p:nvSpPr>
          <p:cNvPr id="24591" name="テキスト ボックス 1"/>
          <p:cNvSpPr txBox="1">
            <a:spLocks noChangeArrowheads="1"/>
          </p:cNvSpPr>
          <p:nvPr/>
        </p:nvSpPr>
        <p:spPr bwMode="auto">
          <a:xfrm>
            <a:off x="9822763" y="6509544"/>
            <a:ext cx="2078577" cy="1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zh-TW" altLang="en-US" sz="800">
                <a:latin typeface="+mn-ea"/>
                <a:ea typeface="+mn-ea"/>
                <a:cs typeface="Meiryo UI" panose="020B0604030504040204" pitchFamily="50" charset="-128"/>
              </a:rPr>
              <a:t>高橋 聡</a:t>
            </a:r>
            <a:r>
              <a:rPr lang="ja-JP" altLang="en-US" sz="800">
                <a:latin typeface="+mn-ea"/>
                <a:ea typeface="+mn-ea"/>
                <a:cs typeface="Meiryo UI" panose="020B0604030504040204" pitchFamily="50" charset="-128"/>
              </a:rPr>
              <a:t> 他</a:t>
            </a:r>
            <a:r>
              <a:rPr lang="en-US" altLang="ja-JP" sz="800">
                <a:latin typeface="+mn-ea"/>
                <a:ea typeface="+mn-ea"/>
                <a:cs typeface="Meiryo UI" panose="020B0604030504040204" pitchFamily="50" charset="-128"/>
              </a:rPr>
              <a:t>.</a:t>
            </a:r>
            <a:r>
              <a:rPr lang="ja-JP" altLang="en-US" sz="800">
                <a:latin typeface="+mn-ea"/>
                <a:ea typeface="+mn-ea"/>
                <a:cs typeface="Meiryo UI" panose="020B0604030504040204" pitchFamily="50" charset="-128"/>
              </a:rPr>
              <a:t> </a:t>
            </a:r>
            <a:r>
              <a:rPr lang="zh-TW" altLang="en-US" sz="800">
                <a:latin typeface="+mn-ea"/>
                <a:ea typeface="+mn-ea"/>
                <a:cs typeface="Meiryo UI" panose="020B0604030504040204" pitchFamily="50" charset="-128"/>
              </a:rPr>
              <a:t>日本臨</a:t>
            </a:r>
            <a:r>
              <a:rPr lang="ja-JP" altLang="en-US" sz="800">
                <a:latin typeface="+mn-lt"/>
              </a:rPr>
              <a:t>牀</a:t>
            </a:r>
            <a:r>
              <a:rPr lang="en-US" altLang="ja-JP" sz="800">
                <a:latin typeface="+mn-lt"/>
              </a:rPr>
              <a:t>.</a:t>
            </a:r>
            <a:r>
              <a:rPr lang="ja-JP" altLang="en-US" sz="800">
                <a:latin typeface="+mn-lt"/>
              </a:rPr>
              <a:t> </a:t>
            </a:r>
            <a:r>
              <a:rPr lang="en-US" altLang="zh-TW" sz="800">
                <a:latin typeface="+mn-ea"/>
                <a:ea typeface="+mn-ea"/>
                <a:cs typeface="Meiryo UI" panose="020B0604030504040204" pitchFamily="50" charset="-128"/>
              </a:rPr>
              <a:t>2009;</a:t>
            </a:r>
            <a:r>
              <a:rPr lang="ja-JP" altLang="en-US" sz="800">
                <a:latin typeface="+mn-ea"/>
                <a:ea typeface="+mn-ea"/>
                <a:cs typeface="Meiryo UI" panose="020B0604030504040204" pitchFamily="50" charset="-128"/>
              </a:rPr>
              <a:t> </a:t>
            </a:r>
            <a:r>
              <a:rPr lang="en-US" altLang="zh-TW" sz="800">
                <a:latin typeface="+mn-ea"/>
                <a:ea typeface="+mn-ea"/>
                <a:cs typeface="Meiryo UI" panose="020B0604030504040204" pitchFamily="50" charset="-128"/>
              </a:rPr>
              <a:t>67:</a:t>
            </a:r>
            <a:r>
              <a:rPr lang="ja-JP" altLang="en-US" sz="800">
                <a:latin typeface="+mn-ea"/>
                <a:ea typeface="+mn-ea"/>
                <a:cs typeface="Meiryo UI" panose="020B0604030504040204" pitchFamily="50" charset="-128"/>
              </a:rPr>
              <a:t> </a:t>
            </a:r>
            <a:r>
              <a:rPr lang="en-US" altLang="zh-TW" sz="800">
                <a:latin typeface="+mn-ea"/>
                <a:ea typeface="+mn-ea"/>
                <a:cs typeface="Meiryo UI" panose="020B0604030504040204" pitchFamily="50" charset="-128"/>
              </a:rPr>
              <a:t>153-156</a:t>
            </a:r>
            <a:r>
              <a:rPr lang="en-US" altLang="ja-JP" sz="800">
                <a:latin typeface="+mn-ea"/>
                <a:ea typeface="+mn-ea"/>
                <a:cs typeface="Meiryo UI" panose="020B0604030504040204" pitchFamily="50" charset="-128"/>
              </a:rPr>
              <a:t>.</a:t>
            </a:r>
            <a:endParaRPr lang="en-US" altLang="zh-TW" sz="800" dirty="0">
              <a:latin typeface="+mn-ea"/>
              <a:ea typeface="+mn-ea"/>
              <a:cs typeface="Meiryo UI" panose="020B0604030504040204" pitchFamily="50" charset="-128"/>
            </a:endParaRPr>
          </a:p>
        </p:txBody>
      </p:sp>
      <p:grpSp>
        <p:nvGrpSpPr>
          <p:cNvPr id="2" name="グループ化 1"/>
          <p:cNvGrpSpPr/>
          <p:nvPr/>
        </p:nvGrpSpPr>
        <p:grpSpPr>
          <a:xfrm>
            <a:off x="1127125" y="1511999"/>
            <a:ext cx="4591387" cy="1399813"/>
            <a:chOff x="612000" y="1512000"/>
            <a:chExt cx="2952000" cy="900000"/>
          </a:xfrm>
        </p:grpSpPr>
        <p:sp>
          <p:nvSpPr>
            <p:cNvPr id="27" name="角丸四角形 26"/>
            <p:cNvSpPr/>
            <p:nvPr/>
          </p:nvSpPr>
          <p:spPr>
            <a:xfrm>
              <a:off x="612000" y="1512000"/>
              <a:ext cx="2952000" cy="900000"/>
            </a:xfrm>
            <a:prstGeom prst="roundRect">
              <a:avLst>
                <a:gd name="adj" fmla="val 8023"/>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角丸四角形 39"/>
            <p:cNvSpPr/>
            <p:nvPr/>
          </p:nvSpPr>
          <p:spPr>
            <a:xfrm>
              <a:off x="720000" y="1836000"/>
              <a:ext cx="1080000" cy="252000"/>
            </a:xfrm>
            <a:prstGeom prst="roundRect">
              <a:avLst>
                <a:gd name="adj" fmla="val 50000"/>
              </a:avLst>
            </a:prstGeom>
            <a:solidFill>
              <a:srgbClr val="92D050"/>
            </a:solidFill>
            <a:ln w="25400" cap="flat" cmpd="sng" algn="ctr">
              <a:noFill/>
              <a:prstDash val="solid"/>
            </a:ln>
            <a:effectLst/>
          </p:spPr>
          <p:txBody>
            <a:bodyPr wrap="none" anchor="ctr"/>
            <a:lstStyle/>
            <a:p>
              <a:pPr algn="ctr">
                <a:defRPr/>
              </a:pPr>
              <a:r>
                <a:rPr kumimoji="0" lang="ja-JP" altLang="en-US" sz="1400" b="1" kern="0" dirty="0">
                  <a:solidFill>
                    <a:sysClr val="window" lastClr="FFFFFF"/>
                  </a:solidFill>
                  <a:latin typeface="+mn-ea"/>
                </a:rPr>
                <a:t>低リスク型</a:t>
              </a:r>
            </a:p>
          </p:txBody>
        </p:sp>
        <p:grpSp>
          <p:nvGrpSpPr>
            <p:cNvPr id="4" name="グループ化 3"/>
            <p:cNvGrpSpPr/>
            <p:nvPr/>
          </p:nvGrpSpPr>
          <p:grpSpPr>
            <a:xfrm>
              <a:off x="1980000" y="1548000"/>
              <a:ext cx="684000" cy="798267"/>
              <a:chOff x="1980000" y="1548000"/>
              <a:chExt cx="684000" cy="798267"/>
            </a:xfrm>
          </p:grpSpPr>
          <p:sp>
            <p:nvSpPr>
              <p:cNvPr id="38" name="円/楕円 37"/>
              <p:cNvSpPr/>
              <p:nvPr/>
            </p:nvSpPr>
            <p:spPr bwMode="auto">
              <a:xfrm>
                <a:off x="1998000" y="1548000"/>
                <a:ext cx="648000" cy="647999"/>
              </a:xfrm>
              <a:prstGeom prst="ellipse">
                <a:avLst/>
              </a:prstGeom>
              <a:solidFill>
                <a:srgbClr val="FFC000"/>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mn-ea"/>
                </a:endParaRPr>
              </a:p>
            </p:txBody>
          </p:sp>
          <p:sp>
            <p:nvSpPr>
              <p:cNvPr id="36" name="角丸四角形 35"/>
              <p:cNvSpPr/>
              <p:nvPr/>
            </p:nvSpPr>
            <p:spPr>
              <a:xfrm>
                <a:off x="1980000" y="2214000"/>
                <a:ext cx="684000" cy="108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900" b="1" dirty="0">
                    <a:solidFill>
                      <a:schemeClr val="tx1"/>
                    </a:solidFill>
                    <a:latin typeface="+mn-ea"/>
                  </a:rPr>
                  <a:t>HPV</a:t>
                </a:r>
                <a:r>
                  <a:rPr lang="ja-JP" altLang="en-US" sz="900" b="1" dirty="0">
                    <a:solidFill>
                      <a:schemeClr val="tx1"/>
                    </a:solidFill>
                    <a:latin typeface="+mn-ea"/>
                  </a:rPr>
                  <a:t>　　　　　型</a:t>
                </a:r>
              </a:p>
            </p:txBody>
          </p:sp>
          <p:pic>
            <p:nvPicPr>
              <p:cNvPr id="53" name="図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2501" y="1647692"/>
                <a:ext cx="458999" cy="4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図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8226" y="2189734"/>
                <a:ext cx="155659" cy="156533"/>
              </a:xfrm>
              <a:prstGeom prst="rect">
                <a:avLst/>
              </a:prstGeom>
            </p:spPr>
          </p:pic>
        </p:grpSp>
        <p:grpSp>
          <p:nvGrpSpPr>
            <p:cNvPr id="3" name="グループ化 2"/>
            <p:cNvGrpSpPr/>
            <p:nvPr/>
          </p:nvGrpSpPr>
          <p:grpSpPr>
            <a:xfrm>
              <a:off x="2772000" y="1548000"/>
              <a:ext cx="684000" cy="798267"/>
              <a:chOff x="2772000" y="1548000"/>
              <a:chExt cx="684000" cy="798267"/>
            </a:xfrm>
          </p:grpSpPr>
          <p:sp>
            <p:nvSpPr>
              <p:cNvPr id="32" name="円/楕円 31"/>
              <p:cNvSpPr/>
              <p:nvPr/>
            </p:nvSpPr>
            <p:spPr bwMode="auto">
              <a:xfrm>
                <a:off x="2790000" y="1548000"/>
                <a:ext cx="648000" cy="648000"/>
              </a:xfrm>
              <a:prstGeom prst="ellipse">
                <a:avLst/>
              </a:prstGeom>
              <a:solidFill>
                <a:srgbClr val="FFC000"/>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mn-ea"/>
                </a:endParaRPr>
              </a:p>
            </p:txBody>
          </p:sp>
          <p:sp>
            <p:nvSpPr>
              <p:cNvPr id="30" name="角丸四角形 29"/>
              <p:cNvSpPr/>
              <p:nvPr/>
            </p:nvSpPr>
            <p:spPr>
              <a:xfrm>
                <a:off x="2772000" y="2214000"/>
                <a:ext cx="684000" cy="108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900" b="1" dirty="0">
                    <a:solidFill>
                      <a:schemeClr val="tx1"/>
                    </a:solidFill>
                    <a:latin typeface="+mn-ea"/>
                  </a:rPr>
                  <a:t>HPV</a:t>
                </a:r>
                <a:r>
                  <a:rPr lang="ja-JP" altLang="en-US" sz="900" b="1" dirty="0">
                    <a:solidFill>
                      <a:schemeClr val="tx1"/>
                    </a:solidFill>
                    <a:latin typeface="+mn-ea"/>
                  </a:rPr>
                  <a:t>　　　　　型</a:t>
                </a:r>
              </a:p>
            </p:txBody>
          </p:sp>
          <p:pic>
            <p:nvPicPr>
              <p:cNvPr id="55" name="図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84811" y="1647692"/>
                <a:ext cx="458378" cy="4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図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0226" y="2189734"/>
                <a:ext cx="155659" cy="156533"/>
              </a:xfrm>
              <a:prstGeom prst="rect">
                <a:avLst/>
              </a:prstGeom>
            </p:spPr>
          </p:pic>
        </p:grpSp>
      </p:grpSp>
      <p:sp>
        <p:nvSpPr>
          <p:cNvPr id="58" name="正方形/長方形 57"/>
          <p:cNvSpPr/>
          <p:nvPr/>
        </p:nvSpPr>
        <p:spPr>
          <a:xfrm>
            <a:off x="1127125" y="3156981"/>
            <a:ext cx="9937750" cy="387296"/>
          </a:xfrm>
          <a:prstGeom prst="rect">
            <a:avLst/>
          </a:prstGeom>
          <a:solidFill>
            <a:srgbClr val="0070C0"/>
          </a:solidFill>
          <a:ln w="19050" cap="flat" cmpd="sng" algn="ctr">
            <a:noFill/>
            <a:prstDash val="solid"/>
          </a:ln>
          <a:effectLst/>
        </p:spPr>
        <p:txBody>
          <a:bodyPr wrap="none" tIns="72000" bIns="0" anchor="ctr"/>
          <a:lstStyle/>
          <a:p>
            <a:pPr algn="ctr"/>
            <a:r>
              <a:rPr kumimoji="0" lang="ja-JP" altLang="en-US" b="1" kern="0" dirty="0">
                <a:solidFill>
                  <a:schemeClr val="bg1"/>
                </a:solidFill>
                <a:latin typeface="+mn-ea"/>
              </a:rPr>
              <a:t>尖圭コンジローマ</a:t>
            </a:r>
          </a:p>
        </p:txBody>
      </p:sp>
      <p:sp>
        <p:nvSpPr>
          <p:cNvPr id="5" name="タイトル 4"/>
          <p:cNvSpPr>
            <a:spLocks noGrp="1"/>
          </p:cNvSpPr>
          <p:nvPr>
            <p:ph type="title"/>
          </p:nvPr>
        </p:nvSpPr>
        <p:spPr>
          <a:xfrm>
            <a:off x="1920004" y="293035"/>
            <a:ext cx="6252139" cy="907941"/>
          </a:xfrm>
        </p:spPr>
        <p:txBody>
          <a:bodyPr/>
          <a:lstStyle/>
          <a:p>
            <a:pPr>
              <a:lnSpc>
                <a:spcPct val="100000"/>
              </a:lnSpc>
            </a:pPr>
            <a:r>
              <a:rPr lang="ja-JP" altLang="en-US"/>
              <a:t>尖圭コンジローマは主に</a:t>
            </a:r>
            <a:br>
              <a:rPr lang="ja-JP" altLang="en-US"/>
            </a:br>
            <a:r>
              <a:rPr lang="en-US" altLang="ja-JP"/>
              <a:t>HPV6</a:t>
            </a:r>
            <a:r>
              <a:rPr lang="ja-JP" altLang="en-US"/>
              <a:t>、</a:t>
            </a:r>
            <a:r>
              <a:rPr lang="en-US" altLang="ja-JP"/>
              <a:t>11</a:t>
            </a:r>
            <a:r>
              <a:rPr lang="ja-JP" altLang="en-US"/>
              <a:t>型の感染によって起こります。</a:t>
            </a:r>
            <a:endParaRPr lang="ja-JP" altLang="en-US" dirty="0"/>
          </a:p>
        </p:txBody>
      </p:sp>
      <p:pic>
        <p:nvPicPr>
          <p:cNvPr id="23" name="図 22">
            <a:extLst>
              <a:ext uri="{FF2B5EF4-FFF2-40B4-BE49-F238E27FC236}">
                <a16:creationId xmlns:a16="http://schemas.microsoft.com/office/drawing/2014/main" id="{210B763B-3E24-4675-B149-AAB60887B2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21164" y="303652"/>
            <a:ext cx="844943" cy="1008000"/>
          </a:xfrm>
          <a:prstGeom prst="rect">
            <a:avLst/>
          </a:prstGeom>
        </p:spPr>
      </p:pic>
      <p:sp>
        <p:nvSpPr>
          <p:cNvPr id="21" name="テキスト ボックス 20">
            <a:extLst>
              <a:ext uri="{FF2B5EF4-FFF2-40B4-BE49-F238E27FC236}">
                <a16:creationId xmlns:a16="http://schemas.microsoft.com/office/drawing/2014/main" id="{923432A6-C10B-4AD8-8F0A-F9C9D6CBE475}"/>
              </a:ext>
            </a:extLst>
          </p:cNvPr>
          <p:cNvSpPr txBox="1"/>
          <p:nvPr/>
        </p:nvSpPr>
        <p:spPr>
          <a:xfrm>
            <a:off x="2012619" y="170017"/>
            <a:ext cx="715260" cy="276999"/>
          </a:xfrm>
          <a:prstGeom prst="rect">
            <a:avLst/>
          </a:prstGeom>
          <a:noFill/>
        </p:spPr>
        <p:txBody>
          <a:bodyPr wrap="none" rtlCol="0">
            <a:spAutoFit/>
          </a:bodyPr>
          <a:lstStyle/>
          <a:p>
            <a:pPr algn="ctr"/>
            <a:r>
              <a:rPr lang="ja-JP" altLang="en-US" sz="1200" b="1">
                <a:solidFill>
                  <a:srgbClr val="00B0F0"/>
                </a:solidFill>
                <a:latin typeface="+mn-ea"/>
              </a:rPr>
              <a:t>せんけい</a:t>
            </a:r>
            <a:endParaRPr lang="ja-JP" altLang="en-US" sz="1200" b="1" dirty="0">
              <a:solidFill>
                <a:srgbClr val="00B0F0"/>
              </a:solidFill>
              <a:latin typeface="+mn-ea"/>
            </a:endParaRPr>
          </a:p>
        </p:txBody>
      </p:sp>
      <p:sp>
        <p:nvSpPr>
          <p:cNvPr id="22" name="テキスト ボックス 21">
            <a:extLst>
              <a:ext uri="{FF2B5EF4-FFF2-40B4-BE49-F238E27FC236}">
                <a16:creationId xmlns:a16="http://schemas.microsoft.com/office/drawing/2014/main" id="{02F4329E-1B9F-4F30-B5D0-41027B6A2113}"/>
              </a:ext>
            </a:extLst>
          </p:cNvPr>
          <p:cNvSpPr txBox="1"/>
          <p:nvPr/>
        </p:nvSpPr>
        <p:spPr>
          <a:xfrm>
            <a:off x="5267196" y="3116417"/>
            <a:ext cx="537327" cy="215444"/>
          </a:xfrm>
          <a:prstGeom prst="rect">
            <a:avLst/>
          </a:prstGeom>
          <a:noFill/>
        </p:spPr>
        <p:txBody>
          <a:bodyPr wrap="none" rtlCol="0">
            <a:spAutoFit/>
          </a:bodyPr>
          <a:lstStyle/>
          <a:p>
            <a:pPr algn="ctr"/>
            <a:r>
              <a:rPr lang="ja-JP" altLang="en-US" sz="800" b="1">
                <a:solidFill>
                  <a:schemeClr val="bg1"/>
                </a:solidFill>
                <a:latin typeface="+mn-ea"/>
              </a:rPr>
              <a:t>せんけい</a:t>
            </a:r>
            <a:endParaRPr lang="ja-JP" altLang="en-US" sz="800" b="1" dirty="0">
              <a:solidFill>
                <a:schemeClr val="bg1"/>
              </a:solidFill>
              <a:latin typeface="+mn-ea"/>
            </a:endParaRPr>
          </a:p>
        </p:txBody>
      </p:sp>
      <p:sp>
        <p:nvSpPr>
          <p:cNvPr id="24" name="テキスト ボックス 23">
            <a:extLst>
              <a:ext uri="{FF2B5EF4-FFF2-40B4-BE49-F238E27FC236}">
                <a16:creationId xmlns:a16="http://schemas.microsoft.com/office/drawing/2014/main" id="{6EFF4666-1521-4C61-8007-631703A64204}"/>
              </a:ext>
            </a:extLst>
          </p:cNvPr>
          <p:cNvSpPr txBox="1"/>
          <p:nvPr/>
        </p:nvSpPr>
        <p:spPr>
          <a:xfrm>
            <a:off x="1399924" y="3507186"/>
            <a:ext cx="521297" cy="215444"/>
          </a:xfrm>
          <a:prstGeom prst="rect">
            <a:avLst/>
          </a:prstGeom>
          <a:noFill/>
        </p:spPr>
        <p:txBody>
          <a:bodyPr wrap="none" rtlCol="0">
            <a:spAutoFit/>
          </a:bodyPr>
          <a:lstStyle/>
          <a:p>
            <a:pPr algn="ctr"/>
            <a:r>
              <a:rPr lang="ja-JP" altLang="en-US" sz="800">
                <a:latin typeface="+mn-ea"/>
              </a:rPr>
              <a:t>せんけい</a:t>
            </a:r>
            <a:endParaRPr lang="ja-JP" altLang="en-US" sz="800" dirty="0">
              <a:latin typeface="+mn-ea"/>
            </a:endParaRPr>
          </a:p>
        </p:txBody>
      </p:sp>
    </p:spTree>
    <p:extLst>
      <p:ext uri="{BB962C8B-B14F-4D97-AF65-F5344CB8AC3E}">
        <p14:creationId xmlns:p14="http://schemas.microsoft.com/office/powerpoint/2010/main" val="278382522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正方形/長方形 3"/>
          <p:cNvSpPr>
            <a:spLocks noChangeArrowheads="1"/>
          </p:cNvSpPr>
          <p:nvPr/>
        </p:nvSpPr>
        <p:spPr bwMode="auto">
          <a:xfrm>
            <a:off x="998706" y="1584000"/>
            <a:ext cx="10417170" cy="117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7971" indent="-287971" eaLnBrk="0" fontAlgn="base" hangingPunct="0">
              <a:lnSpc>
                <a:spcPct val="110000"/>
              </a:lnSpc>
              <a:spcBef>
                <a:spcPts val="600"/>
              </a:spcBef>
              <a:buFont typeface="Wingdings" panose="05000000000000000000" pitchFamily="2" charset="2"/>
              <a:buChar char="l"/>
            </a:pPr>
            <a:r>
              <a:rPr lang="en-US" altLang="ja-JP" sz="2200" spc="-30">
                <a:solidFill>
                  <a:srgbClr val="000000">
                    <a:lumMod val="95000"/>
                    <a:lumOff val="5000"/>
                  </a:srgbClr>
                </a:solidFill>
                <a:latin typeface="+mn-ea"/>
                <a:cs typeface="Meiryo UI" panose="020B0604030504040204" pitchFamily="50" charset="-128"/>
              </a:rPr>
              <a:t>HPV</a:t>
            </a:r>
            <a:r>
              <a:rPr lang="ja-JP" altLang="en-US" sz="2200" spc="-30">
                <a:solidFill>
                  <a:srgbClr val="000000">
                    <a:lumMod val="95000"/>
                    <a:lumOff val="5000"/>
                  </a:srgbClr>
                </a:solidFill>
                <a:latin typeface="+mn-ea"/>
                <a:cs typeface="Meiryo UI" panose="020B0604030504040204" pitchFamily="50" charset="-128"/>
              </a:rPr>
              <a:t>ワクチン</a:t>
            </a:r>
            <a:r>
              <a:rPr lang="ja-JP" altLang="en-US" sz="2200" spc="-30" dirty="0">
                <a:solidFill>
                  <a:srgbClr val="000000">
                    <a:lumMod val="95000"/>
                    <a:lumOff val="5000"/>
                  </a:srgbClr>
                </a:solidFill>
                <a:latin typeface="+mn-ea"/>
                <a:cs typeface="Meiryo UI" panose="020B0604030504040204" pitchFamily="50" charset="-128"/>
              </a:rPr>
              <a:t>は初回接種</a:t>
            </a:r>
            <a:r>
              <a:rPr lang="en-US" altLang="ja-JP" sz="2200" spc="-30" dirty="0">
                <a:solidFill>
                  <a:srgbClr val="000000">
                    <a:lumMod val="95000"/>
                    <a:lumOff val="5000"/>
                  </a:srgbClr>
                </a:solidFill>
                <a:latin typeface="+mn-ea"/>
                <a:cs typeface="Meiryo UI" panose="020B0604030504040204" pitchFamily="50" charset="-128"/>
              </a:rPr>
              <a:t>(1</a:t>
            </a:r>
            <a:r>
              <a:rPr lang="ja-JP" altLang="en-US" sz="2200" spc="-30" dirty="0">
                <a:solidFill>
                  <a:srgbClr val="000000">
                    <a:lumMod val="95000"/>
                    <a:lumOff val="5000"/>
                  </a:srgbClr>
                </a:solidFill>
                <a:latin typeface="+mn-ea"/>
                <a:cs typeface="Meiryo UI" panose="020B0604030504040204" pitchFamily="50" charset="-128"/>
              </a:rPr>
              <a:t>回目</a:t>
            </a:r>
            <a:r>
              <a:rPr lang="en-US" altLang="ja-JP" sz="2200" spc="-30" dirty="0">
                <a:solidFill>
                  <a:srgbClr val="000000">
                    <a:lumMod val="95000"/>
                    <a:lumOff val="5000"/>
                  </a:srgbClr>
                </a:solidFill>
                <a:latin typeface="+mn-ea"/>
                <a:cs typeface="Meiryo UI" panose="020B0604030504040204" pitchFamily="50" charset="-128"/>
              </a:rPr>
              <a:t>)</a:t>
            </a:r>
            <a:r>
              <a:rPr lang="ja-JP" altLang="en-US" sz="2200" spc="-30" dirty="0" err="1">
                <a:solidFill>
                  <a:srgbClr val="000000">
                    <a:lumMod val="95000"/>
                    <a:lumOff val="5000"/>
                  </a:srgbClr>
                </a:solidFill>
                <a:latin typeface="+mn-ea"/>
                <a:cs typeface="Meiryo UI" panose="020B0604030504040204" pitchFamily="50" charset="-128"/>
              </a:rPr>
              <a:t>、</a:t>
            </a:r>
            <a:r>
              <a:rPr lang="en-US" altLang="ja-JP" sz="2200" spc="-30" dirty="0">
                <a:solidFill>
                  <a:srgbClr val="000000">
                    <a:lumMod val="95000"/>
                    <a:lumOff val="5000"/>
                  </a:srgbClr>
                </a:solidFill>
                <a:latin typeface="+mn-ea"/>
                <a:cs typeface="Meiryo UI" panose="020B0604030504040204" pitchFamily="50" charset="-128"/>
              </a:rPr>
              <a:t>1</a:t>
            </a:r>
            <a:r>
              <a:rPr lang="ja-JP" altLang="en-US" sz="2200" spc="-30">
                <a:solidFill>
                  <a:srgbClr val="000000">
                    <a:lumMod val="95000"/>
                    <a:lumOff val="5000"/>
                  </a:srgbClr>
                </a:solidFill>
                <a:latin typeface="+mn-ea"/>
                <a:cs typeface="Meiryo UI" panose="020B0604030504040204" pitchFamily="50" charset="-128"/>
              </a:rPr>
              <a:t>～</a:t>
            </a:r>
            <a:r>
              <a:rPr lang="en-US" altLang="ja-JP" sz="2200" spc="-30">
                <a:solidFill>
                  <a:srgbClr val="000000">
                    <a:lumMod val="95000"/>
                    <a:lumOff val="5000"/>
                  </a:srgbClr>
                </a:solidFill>
                <a:latin typeface="+mn-ea"/>
                <a:cs typeface="Meiryo UI" panose="020B0604030504040204" pitchFamily="50" charset="-128"/>
              </a:rPr>
              <a:t>2</a:t>
            </a:r>
            <a:r>
              <a:rPr lang="ja-JP" altLang="en-US" sz="2200" spc="-30">
                <a:solidFill>
                  <a:srgbClr val="000000">
                    <a:lumMod val="95000"/>
                    <a:lumOff val="5000"/>
                  </a:srgbClr>
                </a:solidFill>
                <a:latin typeface="+mn-ea"/>
                <a:cs typeface="Meiryo UI" panose="020B0604030504040204" pitchFamily="50" charset="-128"/>
              </a:rPr>
              <a:t>ヵ月後</a:t>
            </a:r>
            <a:r>
              <a:rPr lang="en-US" altLang="ja-JP" sz="2200" spc="-30" dirty="0">
                <a:solidFill>
                  <a:srgbClr val="000000">
                    <a:lumMod val="95000"/>
                    <a:lumOff val="5000"/>
                  </a:srgbClr>
                </a:solidFill>
                <a:latin typeface="+mn-ea"/>
                <a:cs typeface="Meiryo UI" panose="020B0604030504040204" pitchFamily="50" charset="-128"/>
              </a:rPr>
              <a:t>(2</a:t>
            </a:r>
            <a:r>
              <a:rPr lang="ja-JP" altLang="en-US" sz="2200" spc="-30" dirty="0">
                <a:solidFill>
                  <a:srgbClr val="000000">
                    <a:lumMod val="95000"/>
                    <a:lumOff val="5000"/>
                  </a:srgbClr>
                </a:solidFill>
                <a:latin typeface="+mn-ea"/>
                <a:cs typeface="Meiryo UI" panose="020B0604030504040204" pitchFamily="50" charset="-128"/>
              </a:rPr>
              <a:t>回目</a:t>
            </a:r>
            <a:r>
              <a:rPr lang="en-US" altLang="ja-JP" sz="2200" spc="-30">
                <a:solidFill>
                  <a:srgbClr val="000000">
                    <a:lumMod val="95000"/>
                    <a:lumOff val="5000"/>
                  </a:srgbClr>
                </a:solidFill>
                <a:latin typeface="+mn-ea"/>
                <a:cs typeface="Meiryo UI" panose="020B0604030504040204" pitchFamily="50" charset="-128"/>
              </a:rPr>
              <a:t>)</a:t>
            </a:r>
            <a:r>
              <a:rPr lang="ja-JP" altLang="en-US" sz="2200" spc="-30">
                <a:solidFill>
                  <a:srgbClr val="000000">
                    <a:lumMod val="95000"/>
                    <a:lumOff val="5000"/>
                  </a:srgbClr>
                </a:solidFill>
                <a:latin typeface="+mn-ea"/>
                <a:cs typeface="Meiryo UI" panose="020B0604030504040204" pitchFamily="50" charset="-128"/>
              </a:rPr>
              <a:t>、</a:t>
            </a:r>
            <a:r>
              <a:rPr lang="en-US" altLang="ja-JP" sz="2200" spc="-30">
                <a:solidFill>
                  <a:srgbClr val="000000">
                    <a:lumMod val="95000"/>
                    <a:lumOff val="5000"/>
                  </a:srgbClr>
                </a:solidFill>
                <a:latin typeface="+mn-ea"/>
                <a:cs typeface="Meiryo UI" panose="020B0604030504040204" pitchFamily="50" charset="-128"/>
              </a:rPr>
              <a:t>6</a:t>
            </a:r>
            <a:r>
              <a:rPr lang="ja-JP" altLang="en-US" sz="2200" spc="-30">
                <a:solidFill>
                  <a:srgbClr val="000000">
                    <a:lumMod val="95000"/>
                    <a:lumOff val="5000"/>
                  </a:srgbClr>
                </a:solidFill>
                <a:latin typeface="+mn-ea"/>
                <a:cs typeface="Meiryo UI" panose="020B0604030504040204" pitchFamily="50" charset="-128"/>
              </a:rPr>
              <a:t>ヵ月後</a:t>
            </a:r>
            <a:r>
              <a:rPr lang="en-US" altLang="ja-JP" sz="2200" spc="-30" dirty="0">
                <a:solidFill>
                  <a:srgbClr val="000000">
                    <a:lumMod val="95000"/>
                    <a:lumOff val="5000"/>
                  </a:srgbClr>
                </a:solidFill>
                <a:latin typeface="+mn-ea"/>
                <a:cs typeface="Meiryo UI" panose="020B0604030504040204" pitchFamily="50" charset="-128"/>
              </a:rPr>
              <a:t>(3</a:t>
            </a:r>
            <a:r>
              <a:rPr lang="ja-JP" altLang="en-US" sz="2200" spc="-30" dirty="0">
                <a:solidFill>
                  <a:srgbClr val="000000">
                    <a:lumMod val="95000"/>
                    <a:lumOff val="5000"/>
                  </a:srgbClr>
                </a:solidFill>
                <a:latin typeface="+mn-ea"/>
                <a:cs typeface="Meiryo UI" panose="020B0604030504040204" pitchFamily="50" charset="-128"/>
              </a:rPr>
              <a:t>回目</a:t>
            </a:r>
            <a:r>
              <a:rPr lang="en-US" altLang="ja-JP" sz="2200" spc="-30" dirty="0">
                <a:solidFill>
                  <a:srgbClr val="000000">
                    <a:lumMod val="95000"/>
                    <a:lumOff val="5000"/>
                  </a:srgbClr>
                </a:solidFill>
                <a:latin typeface="+mn-ea"/>
                <a:cs typeface="Meiryo UI" panose="020B0604030504040204" pitchFamily="50" charset="-128"/>
              </a:rPr>
              <a:t>)</a:t>
            </a:r>
            <a:r>
              <a:rPr lang="ja-JP" altLang="en-US" sz="2200" spc="-30" dirty="0">
                <a:solidFill>
                  <a:srgbClr val="000000">
                    <a:lumMod val="95000"/>
                    <a:lumOff val="5000"/>
                  </a:srgbClr>
                </a:solidFill>
                <a:latin typeface="+mn-ea"/>
                <a:cs typeface="Meiryo UI" panose="020B0604030504040204" pitchFamily="50" charset="-128"/>
              </a:rPr>
              <a:t>に、</a:t>
            </a:r>
            <a:r>
              <a:rPr lang="ja-JP" altLang="en-US" sz="2200" dirty="0">
                <a:solidFill>
                  <a:srgbClr val="000000">
                    <a:lumMod val="95000"/>
                    <a:lumOff val="5000"/>
                  </a:srgbClr>
                </a:solidFill>
                <a:latin typeface="+mn-ea"/>
                <a:cs typeface="Meiryo UI" panose="020B0604030504040204" pitchFamily="50" charset="-128"/>
              </a:rPr>
              <a:t>通常、腕の筋肉へ注射します。</a:t>
            </a:r>
            <a:br>
              <a:rPr lang="en-US" altLang="ja-JP" sz="2200" dirty="0">
                <a:solidFill>
                  <a:srgbClr val="000000">
                    <a:lumMod val="95000"/>
                    <a:lumOff val="5000"/>
                  </a:srgbClr>
                </a:solidFill>
                <a:latin typeface="+mn-ea"/>
                <a:cs typeface="Meiryo UI" panose="020B0604030504040204" pitchFamily="50" charset="-128"/>
              </a:rPr>
            </a:br>
            <a:r>
              <a:rPr lang="en-US" altLang="ja-JP" sz="2200" dirty="0">
                <a:solidFill>
                  <a:srgbClr val="000000">
                    <a:lumMod val="95000"/>
                    <a:lumOff val="5000"/>
                  </a:srgbClr>
                </a:solidFill>
                <a:latin typeface="+mn-ea"/>
                <a:cs typeface="Meiryo UI" panose="020B0604030504040204" pitchFamily="50" charset="-128"/>
              </a:rPr>
              <a:t>3</a:t>
            </a:r>
            <a:r>
              <a:rPr lang="ja-JP" altLang="en-US" sz="2200" dirty="0">
                <a:solidFill>
                  <a:srgbClr val="000000">
                    <a:lumMod val="95000"/>
                    <a:lumOff val="5000"/>
                  </a:srgbClr>
                </a:solidFill>
                <a:latin typeface="+mn-ea"/>
                <a:cs typeface="Meiryo UI" panose="020B0604030504040204" pitchFamily="50" charset="-128"/>
              </a:rPr>
              <a:t>回接種することで十分な予防効果が得られる</a:t>
            </a:r>
            <a:r>
              <a:rPr lang="ja-JP" altLang="en-US" sz="2200">
                <a:solidFill>
                  <a:srgbClr val="000000">
                    <a:lumMod val="95000"/>
                    <a:lumOff val="5000"/>
                  </a:srgbClr>
                </a:solidFill>
                <a:latin typeface="+mn-ea"/>
                <a:cs typeface="Meiryo UI" panose="020B0604030504040204" pitchFamily="50" charset="-128"/>
              </a:rPr>
              <a:t>ため、</a:t>
            </a:r>
            <a:r>
              <a:rPr lang="en-US" altLang="ja-JP" sz="2200">
                <a:solidFill>
                  <a:srgbClr val="000000">
                    <a:lumMod val="95000"/>
                    <a:lumOff val="5000"/>
                  </a:srgbClr>
                </a:solidFill>
                <a:latin typeface="+mn-ea"/>
                <a:cs typeface="Meiryo UI" panose="020B0604030504040204" pitchFamily="50" charset="-128"/>
              </a:rPr>
              <a:t>3</a:t>
            </a:r>
            <a:r>
              <a:rPr lang="ja-JP" altLang="en-US" sz="2200" dirty="0">
                <a:solidFill>
                  <a:srgbClr val="000000">
                    <a:lumMod val="95000"/>
                    <a:lumOff val="5000"/>
                  </a:srgbClr>
                </a:solidFill>
                <a:latin typeface="+mn-ea"/>
                <a:cs typeface="Meiryo UI" panose="020B0604030504040204" pitchFamily="50" charset="-128"/>
              </a:rPr>
              <a:t>回目まできちんと接種してください。</a:t>
            </a:r>
            <a:endParaRPr lang="en-US" altLang="ja-JP" sz="2200" dirty="0">
              <a:solidFill>
                <a:srgbClr val="000000">
                  <a:lumMod val="95000"/>
                  <a:lumOff val="5000"/>
                </a:srgbClr>
              </a:solidFill>
              <a:latin typeface="+mn-ea"/>
              <a:cs typeface="Meiryo UI" panose="020B0604030504040204" pitchFamily="50" charset="-128"/>
            </a:endParaRPr>
          </a:p>
        </p:txBody>
      </p:sp>
      <p:sp>
        <p:nvSpPr>
          <p:cNvPr id="13" name="正方形/長方形 12"/>
          <p:cNvSpPr/>
          <p:nvPr/>
        </p:nvSpPr>
        <p:spPr>
          <a:xfrm>
            <a:off x="3275362" y="2850893"/>
            <a:ext cx="5641288" cy="369332"/>
          </a:xfrm>
          <a:prstGeom prst="rect">
            <a:avLst/>
          </a:prstGeom>
          <a:noFill/>
        </p:spPr>
        <p:txBody>
          <a:bodyPr wrap="none" rtlCol="0">
            <a:spAutoFit/>
          </a:bodyPr>
          <a:lstStyle/>
          <a:p>
            <a:pPr algn="ctr"/>
            <a:r>
              <a:rPr lang="ja-JP" altLang="en-US" b="1" dirty="0">
                <a:latin typeface="+mn-ea"/>
              </a:rPr>
              <a:t>＜接種スケジュール：初回接種、</a:t>
            </a:r>
            <a:r>
              <a:rPr lang="en-US" altLang="ja-JP" b="1" dirty="0">
                <a:latin typeface="+mn-ea"/>
              </a:rPr>
              <a:t>1</a:t>
            </a:r>
            <a:r>
              <a:rPr lang="ja-JP" altLang="en-US" b="1">
                <a:latin typeface="+mn-ea"/>
              </a:rPr>
              <a:t>～</a:t>
            </a:r>
            <a:r>
              <a:rPr lang="en-US" altLang="ja-JP" b="1">
                <a:latin typeface="+mn-ea"/>
              </a:rPr>
              <a:t>2</a:t>
            </a:r>
            <a:r>
              <a:rPr lang="ja-JP" altLang="en-US" b="1">
                <a:latin typeface="+mn-ea"/>
              </a:rPr>
              <a:t>ヵ月後、</a:t>
            </a:r>
            <a:r>
              <a:rPr lang="en-US" altLang="ja-JP" b="1">
                <a:latin typeface="+mn-ea"/>
              </a:rPr>
              <a:t>6</a:t>
            </a:r>
            <a:r>
              <a:rPr lang="ja-JP" altLang="en-US" b="1">
                <a:latin typeface="+mn-ea"/>
              </a:rPr>
              <a:t>ヵ月後</a:t>
            </a:r>
            <a:r>
              <a:rPr lang="ja-JP" altLang="en-US" b="1" dirty="0">
                <a:latin typeface="+mn-ea"/>
              </a:rPr>
              <a:t>＞</a:t>
            </a:r>
          </a:p>
        </p:txBody>
      </p:sp>
      <p:sp>
        <p:nvSpPr>
          <p:cNvPr id="27655" name="正方形/長方形 5"/>
          <p:cNvSpPr>
            <a:spLocks noChangeArrowheads="1"/>
          </p:cNvSpPr>
          <p:nvPr/>
        </p:nvSpPr>
        <p:spPr bwMode="auto">
          <a:xfrm>
            <a:off x="1971474" y="6101470"/>
            <a:ext cx="8249054" cy="36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lnSpc>
                <a:spcPct val="110000"/>
              </a:lnSpc>
              <a:spcBef>
                <a:spcPct val="0"/>
              </a:spcBef>
              <a:spcAft>
                <a:spcPct val="0"/>
              </a:spcAft>
            </a:pPr>
            <a:r>
              <a:rPr lang="ja-JP" altLang="en-US" dirty="0">
                <a:solidFill>
                  <a:srgbClr val="000000"/>
                </a:solidFill>
                <a:latin typeface="+mn-ea"/>
                <a:ea typeface="+mn-ea"/>
              </a:rPr>
              <a:t>また、十分な予防効果を得るために必ず同じ種類の</a:t>
            </a:r>
            <a:r>
              <a:rPr lang="ja-JP" altLang="en-US">
                <a:solidFill>
                  <a:srgbClr val="000000"/>
                </a:solidFill>
                <a:latin typeface="+mn-ea"/>
                <a:ea typeface="+mn-ea"/>
              </a:rPr>
              <a:t>ワクチンを</a:t>
            </a:r>
            <a:r>
              <a:rPr lang="en-US" altLang="ja-JP">
                <a:solidFill>
                  <a:srgbClr val="000000"/>
                </a:solidFill>
                <a:latin typeface="+mn-ea"/>
                <a:ea typeface="+mn-ea"/>
              </a:rPr>
              <a:t>3</a:t>
            </a:r>
            <a:r>
              <a:rPr lang="ja-JP" altLang="en-US" dirty="0">
                <a:solidFill>
                  <a:srgbClr val="000000"/>
                </a:solidFill>
                <a:latin typeface="+mn-ea"/>
                <a:ea typeface="+mn-ea"/>
              </a:rPr>
              <a:t>回接種することが必要です。</a:t>
            </a:r>
            <a:endParaRPr lang="en-US" altLang="ja-JP" dirty="0">
              <a:solidFill>
                <a:srgbClr val="000000"/>
              </a:solidFill>
              <a:latin typeface="+mn-ea"/>
              <a:ea typeface="+mn-ea"/>
            </a:endParaRPr>
          </a:p>
        </p:txBody>
      </p:sp>
      <p:grpSp>
        <p:nvGrpSpPr>
          <p:cNvPr id="4" name="グループ化 3"/>
          <p:cNvGrpSpPr/>
          <p:nvPr/>
        </p:nvGrpSpPr>
        <p:grpSpPr>
          <a:xfrm>
            <a:off x="2816188" y="3381004"/>
            <a:ext cx="6559644" cy="2604750"/>
            <a:chOff x="2002087" y="3708000"/>
            <a:chExt cx="5139826" cy="2040960"/>
          </a:xfrm>
        </p:grpSpPr>
        <p:sp>
          <p:nvSpPr>
            <p:cNvPr id="7" name="円/楕円 6"/>
            <p:cNvSpPr/>
            <p:nvPr/>
          </p:nvSpPr>
          <p:spPr>
            <a:xfrm>
              <a:off x="2404553" y="4788000"/>
              <a:ext cx="360000" cy="36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円/楕円 20"/>
            <p:cNvSpPr/>
            <p:nvPr/>
          </p:nvSpPr>
          <p:spPr>
            <a:xfrm>
              <a:off x="3163035" y="4860000"/>
              <a:ext cx="216000" cy="21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円/楕円 21"/>
            <p:cNvSpPr/>
            <p:nvPr/>
          </p:nvSpPr>
          <p:spPr>
            <a:xfrm>
              <a:off x="3777517" y="4788000"/>
              <a:ext cx="360000" cy="36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円/楕円 22"/>
            <p:cNvSpPr/>
            <p:nvPr/>
          </p:nvSpPr>
          <p:spPr>
            <a:xfrm>
              <a:off x="6379447" y="4788000"/>
              <a:ext cx="360000" cy="36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円/楕円 23"/>
            <p:cNvSpPr/>
            <p:nvPr/>
          </p:nvSpPr>
          <p:spPr>
            <a:xfrm>
              <a:off x="4535999" y="4860000"/>
              <a:ext cx="216000" cy="21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円/楕円 24"/>
            <p:cNvSpPr/>
            <p:nvPr/>
          </p:nvSpPr>
          <p:spPr>
            <a:xfrm>
              <a:off x="5150481" y="4860000"/>
              <a:ext cx="216000" cy="21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円/楕円 25"/>
            <p:cNvSpPr/>
            <p:nvPr/>
          </p:nvSpPr>
          <p:spPr>
            <a:xfrm>
              <a:off x="5764963" y="4860000"/>
              <a:ext cx="216000" cy="21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Freeform 6"/>
            <p:cNvSpPr>
              <a:spLocks noChangeAspect="1"/>
            </p:cNvSpPr>
            <p:nvPr/>
          </p:nvSpPr>
          <p:spPr bwMode="auto">
            <a:xfrm>
              <a:off x="2002087" y="3708000"/>
              <a:ext cx="1164932" cy="1008000"/>
            </a:xfrm>
            <a:custGeom>
              <a:avLst/>
              <a:gdLst>
                <a:gd name="T0" fmla="*/ 182 w 327"/>
                <a:gd name="T1" fmla="*/ 269 h 283"/>
                <a:gd name="T2" fmla="*/ 319 w 327"/>
                <a:gd name="T3" fmla="*/ 31 h 283"/>
                <a:gd name="T4" fmla="*/ 301 w 327"/>
                <a:gd name="T5" fmla="*/ 0 h 283"/>
                <a:gd name="T6" fmla="*/ 26 w 327"/>
                <a:gd name="T7" fmla="*/ 0 h 283"/>
                <a:gd name="T8" fmla="*/ 8 w 327"/>
                <a:gd name="T9" fmla="*/ 31 h 283"/>
                <a:gd name="T10" fmla="*/ 146 w 327"/>
                <a:gd name="T11" fmla="*/ 269 h 283"/>
                <a:gd name="T12" fmla="*/ 182 w 327"/>
                <a:gd name="T13" fmla="*/ 269 h 283"/>
              </a:gdLst>
              <a:ahLst/>
              <a:cxnLst>
                <a:cxn ang="0">
                  <a:pos x="T0" y="T1"/>
                </a:cxn>
                <a:cxn ang="0">
                  <a:pos x="T2" y="T3"/>
                </a:cxn>
                <a:cxn ang="0">
                  <a:pos x="T4" y="T5"/>
                </a:cxn>
                <a:cxn ang="0">
                  <a:pos x="T6" y="T7"/>
                </a:cxn>
                <a:cxn ang="0">
                  <a:pos x="T8" y="T9"/>
                </a:cxn>
                <a:cxn ang="0">
                  <a:pos x="T10" y="T11"/>
                </a:cxn>
                <a:cxn ang="0">
                  <a:pos x="T12" y="T13"/>
                </a:cxn>
              </a:cxnLst>
              <a:rect l="0" t="0" r="r" b="b"/>
              <a:pathLst>
                <a:path w="327" h="283">
                  <a:moveTo>
                    <a:pt x="182" y="269"/>
                  </a:moveTo>
                  <a:cubicBezTo>
                    <a:pt x="319" y="31"/>
                    <a:pt x="319" y="31"/>
                    <a:pt x="319" y="31"/>
                  </a:cubicBezTo>
                  <a:cubicBezTo>
                    <a:pt x="327" y="17"/>
                    <a:pt x="317" y="0"/>
                    <a:pt x="301" y="0"/>
                  </a:cubicBezTo>
                  <a:cubicBezTo>
                    <a:pt x="26" y="0"/>
                    <a:pt x="26" y="0"/>
                    <a:pt x="26" y="0"/>
                  </a:cubicBezTo>
                  <a:cubicBezTo>
                    <a:pt x="10" y="0"/>
                    <a:pt x="0" y="17"/>
                    <a:pt x="8" y="31"/>
                  </a:cubicBezTo>
                  <a:cubicBezTo>
                    <a:pt x="146" y="269"/>
                    <a:pt x="146" y="269"/>
                    <a:pt x="146" y="269"/>
                  </a:cubicBezTo>
                  <a:cubicBezTo>
                    <a:pt x="154" y="283"/>
                    <a:pt x="174" y="283"/>
                    <a:pt x="182" y="269"/>
                  </a:cubicBezTo>
                  <a:close/>
                </a:path>
              </a:pathLst>
            </a:cu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rtlCol="0" anchor="t"/>
            <a:lstStyle/>
            <a:p>
              <a:pPr algn="ctr">
                <a:lnSpc>
                  <a:spcPct val="90000"/>
                </a:lnSpc>
              </a:pPr>
              <a:r>
                <a:rPr lang="en-US" altLang="ja-JP" sz="2800" b="1" dirty="0">
                  <a:latin typeface="+mn-ea"/>
                </a:rPr>
                <a:t>1</a:t>
              </a:r>
              <a:br>
                <a:rPr lang="en-US" altLang="ja-JP" sz="1600" b="1" dirty="0">
                  <a:latin typeface="+mn-ea"/>
                </a:rPr>
              </a:br>
              <a:r>
                <a:rPr lang="ja-JP" altLang="en-US" sz="1600" b="1" dirty="0">
                  <a:latin typeface="+mn-ea"/>
                </a:rPr>
                <a:t>回目</a:t>
              </a:r>
            </a:p>
          </p:txBody>
        </p:sp>
        <p:sp>
          <p:nvSpPr>
            <p:cNvPr id="19" name="Freeform 6"/>
            <p:cNvSpPr>
              <a:spLocks noChangeAspect="1"/>
            </p:cNvSpPr>
            <p:nvPr/>
          </p:nvSpPr>
          <p:spPr bwMode="auto">
            <a:xfrm>
              <a:off x="3375051" y="3708000"/>
              <a:ext cx="1164932" cy="1008000"/>
            </a:xfrm>
            <a:custGeom>
              <a:avLst/>
              <a:gdLst>
                <a:gd name="T0" fmla="*/ 182 w 327"/>
                <a:gd name="T1" fmla="*/ 269 h 283"/>
                <a:gd name="T2" fmla="*/ 319 w 327"/>
                <a:gd name="T3" fmla="*/ 31 h 283"/>
                <a:gd name="T4" fmla="*/ 301 w 327"/>
                <a:gd name="T5" fmla="*/ 0 h 283"/>
                <a:gd name="T6" fmla="*/ 26 w 327"/>
                <a:gd name="T7" fmla="*/ 0 h 283"/>
                <a:gd name="T8" fmla="*/ 8 w 327"/>
                <a:gd name="T9" fmla="*/ 31 h 283"/>
                <a:gd name="T10" fmla="*/ 146 w 327"/>
                <a:gd name="T11" fmla="*/ 269 h 283"/>
                <a:gd name="T12" fmla="*/ 182 w 327"/>
                <a:gd name="T13" fmla="*/ 269 h 283"/>
              </a:gdLst>
              <a:ahLst/>
              <a:cxnLst>
                <a:cxn ang="0">
                  <a:pos x="T0" y="T1"/>
                </a:cxn>
                <a:cxn ang="0">
                  <a:pos x="T2" y="T3"/>
                </a:cxn>
                <a:cxn ang="0">
                  <a:pos x="T4" y="T5"/>
                </a:cxn>
                <a:cxn ang="0">
                  <a:pos x="T6" y="T7"/>
                </a:cxn>
                <a:cxn ang="0">
                  <a:pos x="T8" y="T9"/>
                </a:cxn>
                <a:cxn ang="0">
                  <a:pos x="T10" y="T11"/>
                </a:cxn>
                <a:cxn ang="0">
                  <a:pos x="T12" y="T13"/>
                </a:cxn>
              </a:cxnLst>
              <a:rect l="0" t="0" r="r" b="b"/>
              <a:pathLst>
                <a:path w="327" h="283">
                  <a:moveTo>
                    <a:pt x="182" y="269"/>
                  </a:moveTo>
                  <a:cubicBezTo>
                    <a:pt x="319" y="31"/>
                    <a:pt x="319" y="31"/>
                    <a:pt x="319" y="31"/>
                  </a:cubicBezTo>
                  <a:cubicBezTo>
                    <a:pt x="327" y="17"/>
                    <a:pt x="317" y="0"/>
                    <a:pt x="301" y="0"/>
                  </a:cubicBezTo>
                  <a:cubicBezTo>
                    <a:pt x="26" y="0"/>
                    <a:pt x="26" y="0"/>
                    <a:pt x="26" y="0"/>
                  </a:cubicBezTo>
                  <a:cubicBezTo>
                    <a:pt x="10" y="0"/>
                    <a:pt x="0" y="17"/>
                    <a:pt x="8" y="31"/>
                  </a:cubicBezTo>
                  <a:cubicBezTo>
                    <a:pt x="146" y="269"/>
                    <a:pt x="146" y="269"/>
                    <a:pt x="146" y="269"/>
                  </a:cubicBezTo>
                  <a:cubicBezTo>
                    <a:pt x="154" y="283"/>
                    <a:pt x="174" y="283"/>
                    <a:pt x="182" y="269"/>
                  </a:cubicBezTo>
                  <a:close/>
                </a:path>
              </a:pathLst>
            </a:cu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rtlCol="0" anchor="t"/>
            <a:lstStyle/>
            <a:p>
              <a:pPr algn="ctr">
                <a:lnSpc>
                  <a:spcPct val="90000"/>
                </a:lnSpc>
              </a:pPr>
              <a:r>
                <a:rPr lang="en-US" altLang="ja-JP" sz="2800" b="1" dirty="0">
                  <a:latin typeface="+mn-ea"/>
                </a:rPr>
                <a:t>2</a:t>
              </a:r>
              <a:br>
                <a:rPr lang="en-US" altLang="ja-JP" sz="1600" b="1" dirty="0">
                  <a:latin typeface="+mn-ea"/>
                </a:rPr>
              </a:br>
              <a:r>
                <a:rPr lang="ja-JP" altLang="en-US" sz="1600" b="1" dirty="0">
                  <a:latin typeface="+mn-ea"/>
                </a:rPr>
                <a:t>回目</a:t>
              </a:r>
            </a:p>
          </p:txBody>
        </p:sp>
        <p:sp>
          <p:nvSpPr>
            <p:cNvPr id="20" name="Freeform 6"/>
            <p:cNvSpPr>
              <a:spLocks noChangeAspect="1"/>
            </p:cNvSpPr>
            <p:nvPr/>
          </p:nvSpPr>
          <p:spPr bwMode="auto">
            <a:xfrm>
              <a:off x="5976981" y="3708000"/>
              <a:ext cx="1164932" cy="1008000"/>
            </a:xfrm>
            <a:custGeom>
              <a:avLst/>
              <a:gdLst>
                <a:gd name="T0" fmla="*/ 182 w 327"/>
                <a:gd name="T1" fmla="*/ 269 h 283"/>
                <a:gd name="T2" fmla="*/ 319 w 327"/>
                <a:gd name="T3" fmla="*/ 31 h 283"/>
                <a:gd name="T4" fmla="*/ 301 w 327"/>
                <a:gd name="T5" fmla="*/ 0 h 283"/>
                <a:gd name="T6" fmla="*/ 26 w 327"/>
                <a:gd name="T7" fmla="*/ 0 h 283"/>
                <a:gd name="T8" fmla="*/ 8 w 327"/>
                <a:gd name="T9" fmla="*/ 31 h 283"/>
                <a:gd name="T10" fmla="*/ 146 w 327"/>
                <a:gd name="T11" fmla="*/ 269 h 283"/>
                <a:gd name="T12" fmla="*/ 182 w 327"/>
                <a:gd name="T13" fmla="*/ 269 h 283"/>
              </a:gdLst>
              <a:ahLst/>
              <a:cxnLst>
                <a:cxn ang="0">
                  <a:pos x="T0" y="T1"/>
                </a:cxn>
                <a:cxn ang="0">
                  <a:pos x="T2" y="T3"/>
                </a:cxn>
                <a:cxn ang="0">
                  <a:pos x="T4" y="T5"/>
                </a:cxn>
                <a:cxn ang="0">
                  <a:pos x="T6" y="T7"/>
                </a:cxn>
                <a:cxn ang="0">
                  <a:pos x="T8" y="T9"/>
                </a:cxn>
                <a:cxn ang="0">
                  <a:pos x="T10" y="T11"/>
                </a:cxn>
                <a:cxn ang="0">
                  <a:pos x="T12" y="T13"/>
                </a:cxn>
              </a:cxnLst>
              <a:rect l="0" t="0" r="r" b="b"/>
              <a:pathLst>
                <a:path w="327" h="283">
                  <a:moveTo>
                    <a:pt x="182" y="269"/>
                  </a:moveTo>
                  <a:cubicBezTo>
                    <a:pt x="319" y="31"/>
                    <a:pt x="319" y="31"/>
                    <a:pt x="319" y="31"/>
                  </a:cubicBezTo>
                  <a:cubicBezTo>
                    <a:pt x="327" y="17"/>
                    <a:pt x="317" y="0"/>
                    <a:pt x="301" y="0"/>
                  </a:cubicBezTo>
                  <a:cubicBezTo>
                    <a:pt x="26" y="0"/>
                    <a:pt x="26" y="0"/>
                    <a:pt x="26" y="0"/>
                  </a:cubicBezTo>
                  <a:cubicBezTo>
                    <a:pt x="10" y="0"/>
                    <a:pt x="0" y="17"/>
                    <a:pt x="8" y="31"/>
                  </a:cubicBezTo>
                  <a:cubicBezTo>
                    <a:pt x="146" y="269"/>
                    <a:pt x="146" y="269"/>
                    <a:pt x="146" y="269"/>
                  </a:cubicBezTo>
                  <a:cubicBezTo>
                    <a:pt x="154" y="283"/>
                    <a:pt x="174" y="283"/>
                    <a:pt x="182" y="269"/>
                  </a:cubicBezTo>
                  <a:close/>
                </a:path>
              </a:pathLst>
            </a:cu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rtlCol="0" anchor="t"/>
            <a:lstStyle/>
            <a:p>
              <a:pPr algn="ctr">
                <a:lnSpc>
                  <a:spcPct val="90000"/>
                </a:lnSpc>
              </a:pPr>
              <a:r>
                <a:rPr lang="en-US" altLang="ja-JP" sz="2800" b="1" dirty="0">
                  <a:latin typeface="+mn-ea"/>
                </a:rPr>
                <a:t>3</a:t>
              </a:r>
              <a:br>
                <a:rPr lang="en-US" altLang="ja-JP" sz="1600" b="1" dirty="0">
                  <a:latin typeface="+mn-ea"/>
                </a:rPr>
              </a:br>
              <a:r>
                <a:rPr lang="ja-JP" altLang="en-US" sz="1600" b="1" dirty="0">
                  <a:latin typeface="+mn-ea"/>
                </a:rPr>
                <a:t>回目</a:t>
              </a:r>
            </a:p>
          </p:txBody>
        </p:sp>
        <p:sp>
          <p:nvSpPr>
            <p:cNvPr id="8" name="二等辺三角形 7"/>
            <p:cNvSpPr/>
            <p:nvPr/>
          </p:nvSpPr>
          <p:spPr>
            <a:xfrm>
              <a:off x="2512553" y="5184000"/>
              <a:ext cx="144000" cy="180000"/>
            </a:xfrm>
            <a:prstGeom prst="triangl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二等辺三角形 27"/>
            <p:cNvSpPr/>
            <p:nvPr/>
          </p:nvSpPr>
          <p:spPr>
            <a:xfrm>
              <a:off x="3885517" y="5184000"/>
              <a:ext cx="144000" cy="180000"/>
            </a:xfrm>
            <a:prstGeom prst="triangl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二等辺三角形 28"/>
            <p:cNvSpPr/>
            <p:nvPr/>
          </p:nvSpPr>
          <p:spPr>
            <a:xfrm>
              <a:off x="6487447" y="5184000"/>
              <a:ext cx="144000" cy="180000"/>
            </a:xfrm>
            <a:prstGeom prst="triangl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657" name="角丸四角形 2"/>
            <p:cNvSpPr>
              <a:spLocks noChangeArrowheads="1"/>
            </p:cNvSpPr>
            <p:nvPr/>
          </p:nvSpPr>
          <p:spPr bwMode="auto">
            <a:xfrm>
              <a:off x="2026553" y="5352960"/>
              <a:ext cx="1116000" cy="396000"/>
            </a:xfrm>
            <a:prstGeom prst="roundRect">
              <a:avLst>
                <a:gd name="adj" fmla="val 16667"/>
              </a:avLst>
            </a:prstGeom>
            <a:solidFill>
              <a:srgbClr val="FF6699"/>
            </a:solidFill>
            <a:ln w="9525">
              <a:noFill/>
              <a:round/>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ja-JP" altLang="en-US" sz="1200" b="1" dirty="0">
                  <a:solidFill>
                    <a:srgbClr val="FFFFFF"/>
                  </a:solidFill>
                  <a:latin typeface="+mn-ea"/>
                  <a:ea typeface="+mn-ea"/>
                </a:rPr>
                <a:t>初回接種</a:t>
              </a:r>
            </a:p>
          </p:txBody>
        </p:sp>
        <p:sp>
          <p:nvSpPr>
            <p:cNvPr id="27658" name="角丸四角形 13"/>
            <p:cNvSpPr>
              <a:spLocks noChangeArrowheads="1"/>
            </p:cNvSpPr>
            <p:nvPr/>
          </p:nvSpPr>
          <p:spPr bwMode="auto">
            <a:xfrm>
              <a:off x="3399517" y="5352960"/>
              <a:ext cx="1116000" cy="396000"/>
            </a:xfrm>
            <a:prstGeom prst="roundRect">
              <a:avLst>
                <a:gd name="adj" fmla="val 16667"/>
              </a:avLst>
            </a:prstGeom>
            <a:solidFill>
              <a:srgbClr val="FF6699"/>
            </a:solidFill>
            <a:ln w="9525">
              <a:noFill/>
              <a:round/>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ja-JP" altLang="en-US" sz="1200" b="1">
                  <a:solidFill>
                    <a:srgbClr val="FFFFFF"/>
                  </a:solidFill>
                  <a:latin typeface="+mn-ea"/>
                  <a:ea typeface="+mn-ea"/>
                </a:rPr>
                <a:t>初回接種から</a:t>
              </a:r>
              <a:endParaRPr lang="en-US" altLang="ja-JP" sz="1200" b="1" dirty="0">
                <a:solidFill>
                  <a:srgbClr val="FFFFFF"/>
                </a:solidFill>
                <a:latin typeface="+mn-ea"/>
                <a:ea typeface="+mn-ea"/>
              </a:endParaRPr>
            </a:p>
            <a:p>
              <a:pPr algn="ctr" eaLnBrk="1" fontAlgn="base" hangingPunct="1">
                <a:spcBef>
                  <a:spcPct val="0"/>
                </a:spcBef>
                <a:spcAft>
                  <a:spcPct val="0"/>
                </a:spcAft>
              </a:pPr>
              <a:r>
                <a:rPr lang="en-US" altLang="ja-JP" sz="1200" b="1" dirty="0">
                  <a:solidFill>
                    <a:srgbClr val="FFFFFF"/>
                  </a:solidFill>
                  <a:latin typeface="+mn-ea"/>
                  <a:ea typeface="+mn-ea"/>
                </a:rPr>
                <a:t>1</a:t>
              </a:r>
              <a:r>
                <a:rPr lang="ja-JP" altLang="en-US" sz="1200" b="1" dirty="0">
                  <a:solidFill>
                    <a:srgbClr val="FFFFFF"/>
                  </a:solidFill>
                  <a:latin typeface="+mn-ea"/>
                  <a:ea typeface="+mn-ea"/>
                </a:rPr>
                <a:t>～２ヵ月後</a:t>
              </a:r>
            </a:p>
          </p:txBody>
        </p:sp>
        <p:sp>
          <p:nvSpPr>
            <p:cNvPr id="27659" name="角丸四角形 14"/>
            <p:cNvSpPr>
              <a:spLocks noChangeArrowheads="1"/>
            </p:cNvSpPr>
            <p:nvPr/>
          </p:nvSpPr>
          <p:spPr bwMode="auto">
            <a:xfrm>
              <a:off x="6001447" y="5352960"/>
              <a:ext cx="1116000" cy="396000"/>
            </a:xfrm>
            <a:prstGeom prst="roundRect">
              <a:avLst>
                <a:gd name="adj" fmla="val 16667"/>
              </a:avLst>
            </a:prstGeom>
            <a:solidFill>
              <a:srgbClr val="FF6699"/>
            </a:solidFill>
            <a:ln w="9525">
              <a:noFill/>
              <a:round/>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ja-JP" altLang="en-US" sz="1200" b="1">
                  <a:solidFill>
                    <a:srgbClr val="FFFFFF"/>
                  </a:solidFill>
                  <a:latin typeface="+mn-ea"/>
                  <a:ea typeface="+mn-ea"/>
                </a:rPr>
                <a:t>初回接種から</a:t>
              </a:r>
              <a:endParaRPr lang="en-US" altLang="ja-JP" sz="1200" b="1">
                <a:solidFill>
                  <a:srgbClr val="FFFFFF"/>
                </a:solidFill>
                <a:latin typeface="+mn-ea"/>
                <a:ea typeface="+mn-ea"/>
              </a:endParaRPr>
            </a:p>
            <a:p>
              <a:pPr algn="ctr" eaLnBrk="1" fontAlgn="base" hangingPunct="1">
                <a:spcBef>
                  <a:spcPct val="0"/>
                </a:spcBef>
                <a:spcAft>
                  <a:spcPct val="0"/>
                </a:spcAft>
              </a:pPr>
              <a:r>
                <a:rPr lang="en-US" altLang="ja-JP" sz="1200" b="1">
                  <a:solidFill>
                    <a:srgbClr val="FFFFFF"/>
                  </a:solidFill>
                  <a:latin typeface="+mn-ea"/>
                  <a:ea typeface="+mn-ea"/>
                </a:rPr>
                <a:t>6</a:t>
              </a:r>
              <a:r>
                <a:rPr lang="ja-JP" altLang="en-US" sz="1200" b="1">
                  <a:solidFill>
                    <a:srgbClr val="FFFFFF"/>
                  </a:solidFill>
                  <a:latin typeface="+mn-ea"/>
                  <a:ea typeface="+mn-ea"/>
                </a:rPr>
                <a:t>ヵ月後</a:t>
              </a:r>
            </a:p>
          </p:txBody>
        </p:sp>
      </p:grpSp>
      <p:sp>
        <p:nvSpPr>
          <p:cNvPr id="3" name="タイトル 2"/>
          <p:cNvSpPr>
            <a:spLocks noGrp="1"/>
          </p:cNvSpPr>
          <p:nvPr>
            <p:ph type="title"/>
          </p:nvPr>
        </p:nvSpPr>
        <p:spPr>
          <a:xfrm>
            <a:off x="1920000" y="293042"/>
            <a:ext cx="8489068" cy="907941"/>
          </a:xfrm>
        </p:spPr>
        <p:txBody>
          <a:bodyPr/>
          <a:lstStyle/>
          <a:p>
            <a:pPr>
              <a:lnSpc>
                <a:spcPct val="100000"/>
              </a:lnSpc>
            </a:pPr>
            <a:r>
              <a:rPr lang="en-US" altLang="ja-JP"/>
              <a:t>HPV</a:t>
            </a:r>
            <a:r>
              <a:rPr lang="ja-JP" altLang="en-US"/>
              <a:t>ワクチン</a:t>
            </a:r>
            <a:r>
              <a:rPr lang="ja-JP" altLang="en-US" dirty="0"/>
              <a:t>の十分な効果を</a:t>
            </a:r>
            <a:br>
              <a:rPr lang="ja-JP" altLang="en-US" dirty="0"/>
            </a:br>
            <a:r>
              <a:rPr lang="ja-JP" altLang="en-US" dirty="0"/>
              <a:t>得るためには、必ずワクチンを</a:t>
            </a:r>
            <a:r>
              <a:rPr lang="en-US" altLang="ja-JP" dirty="0"/>
              <a:t>3</a:t>
            </a:r>
            <a:r>
              <a:rPr lang="ja-JP" altLang="en-US" dirty="0"/>
              <a:t>回接種してください。</a:t>
            </a:r>
          </a:p>
        </p:txBody>
      </p:sp>
      <p:pic>
        <p:nvPicPr>
          <p:cNvPr id="32" name="図 31">
            <a:extLst>
              <a:ext uri="{FF2B5EF4-FFF2-40B4-BE49-F238E27FC236}">
                <a16:creationId xmlns:a16="http://schemas.microsoft.com/office/drawing/2014/main" id="{BC84B421-9339-44F0-B4F7-9ADB2A869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1164" y="303652"/>
            <a:ext cx="844943" cy="1008000"/>
          </a:xfrm>
          <a:prstGeom prst="rect">
            <a:avLst/>
          </a:prstGeom>
        </p:spPr>
      </p:pic>
    </p:spTree>
    <p:extLst>
      <p:ext uri="{BB962C8B-B14F-4D97-AF65-F5344CB8AC3E}">
        <p14:creationId xmlns:p14="http://schemas.microsoft.com/office/powerpoint/2010/main" val="96591311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正方形/長方形 3"/>
          <p:cNvSpPr>
            <a:spLocks noChangeArrowheads="1"/>
          </p:cNvSpPr>
          <p:nvPr/>
        </p:nvSpPr>
        <p:spPr bwMode="auto">
          <a:xfrm>
            <a:off x="1011677" y="1584000"/>
            <a:ext cx="10212449" cy="28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7971" indent="-287971" eaLnBrk="0" fontAlgn="base" hangingPunct="0">
              <a:lnSpc>
                <a:spcPct val="110000"/>
              </a:lnSpc>
              <a:spcBef>
                <a:spcPts val="1200"/>
              </a:spcBef>
              <a:buFont typeface="Wingdings" panose="05000000000000000000" pitchFamily="2" charset="2"/>
              <a:buChar char="l"/>
            </a:pPr>
            <a:r>
              <a:rPr lang="en-US" altLang="ja-JP" sz="2500">
                <a:solidFill>
                  <a:srgbClr val="000000">
                    <a:lumMod val="95000"/>
                    <a:lumOff val="5000"/>
                  </a:srgbClr>
                </a:solidFill>
                <a:latin typeface="+mn-ea"/>
                <a:cs typeface="Meiryo UI" panose="020B0604030504040204" pitchFamily="50" charset="-128"/>
              </a:rPr>
              <a:t>HPV</a:t>
            </a:r>
            <a:r>
              <a:rPr lang="ja-JP" altLang="en-US" sz="2500">
                <a:solidFill>
                  <a:srgbClr val="000000">
                    <a:lumMod val="95000"/>
                    <a:lumOff val="5000"/>
                  </a:srgbClr>
                </a:solidFill>
                <a:latin typeface="+mn-ea"/>
                <a:cs typeface="Meiryo UI" panose="020B0604030504040204" pitchFamily="50" charset="-128"/>
              </a:rPr>
              <a:t>ワクチン</a:t>
            </a:r>
            <a:r>
              <a:rPr lang="ja-JP" altLang="en-US" sz="2500" dirty="0">
                <a:solidFill>
                  <a:srgbClr val="000000">
                    <a:lumMod val="95000"/>
                    <a:lumOff val="5000"/>
                  </a:srgbClr>
                </a:solidFill>
                <a:latin typeface="+mn-ea"/>
                <a:cs typeface="Meiryo UI" panose="020B0604030504040204" pitchFamily="50" charset="-128"/>
              </a:rPr>
              <a:t>を接種してもワクチンに</a:t>
            </a:r>
            <a:r>
              <a:rPr lang="ja-JP" altLang="en-US" sz="2500">
                <a:solidFill>
                  <a:srgbClr val="000000">
                    <a:lumMod val="95000"/>
                    <a:lumOff val="5000"/>
                  </a:srgbClr>
                </a:solidFill>
                <a:latin typeface="+mn-ea"/>
                <a:cs typeface="Meiryo UI" panose="020B0604030504040204" pitchFamily="50" charset="-128"/>
              </a:rPr>
              <a:t>含まれる</a:t>
            </a:r>
            <a:r>
              <a:rPr lang="en-US" altLang="ja-JP" sz="2500">
                <a:solidFill>
                  <a:srgbClr val="000000">
                    <a:lumMod val="95000"/>
                    <a:lumOff val="5000"/>
                  </a:srgbClr>
                </a:solidFill>
                <a:latin typeface="+mn-ea"/>
                <a:cs typeface="Meiryo UI" panose="020B0604030504040204" pitchFamily="50" charset="-128"/>
              </a:rPr>
              <a:t>HPV</a:t>
            </a:r>
            <a:r>
              <a:rPr lang="ja-JP" altLang="en-US" sz="2500">
                <a:solidFill>
                  <a:srgbClr val="000000">
                    <a:lumMod val="95000"/>
                    <a:lumOff val="5000"/>
                  </a:srgbClr>
                </a:solidFill>
                <a:latin typeface="+mn-ea"/>
                <a:cs typeface="Meiryo UI" panose="020B0604030504040204" pitchFamily="50" charset="-128"/>
              </a:rPr>
              <a:t>型以外の</a:t>
            </a:r>
            <a:r>
              <a:rPr lang="en-US" altLang="ja-JP" sz="2500">
                <a:solidFill>
                  <a:srgbClr val="000000">
                    <a:lumMod val="95000"/>
                    <a:lumOff val="5000"/>
                  </a:srgbClr>
                </a:solidFill>
                <a:latin typeface="+mn-ea"/>
                <a:cs typeface="Meiryo UI" panose="020B0604030504040204" pitchFamily="50" charset="-128"/>
              </a:rPr>
              <a:t>HPV</a:t>
            </a:r>
            <a:r>
              <a:rPr lang="ja-JP" altLang="en-US" sz="2500">
                <a:solidFill>
                  <a:srgbClr val="000000">
                    <a:lumMod val="95000"/>
                    <a:lumOff val="5000"/>
                  </a:srgbClr>
                </a:solidFill>
                <a:latin typeface="+mn-ea"/>
                <a:cs typeface="Meiryo UI" panose="020B0604030504040204" pitchFamily="50" charset="-128"/>
              </a:rPr>
              <a:t>感染</a:t>
            </a:r>
            <a:br>
              <a:rPr lang="en-US" altLang="ja-JP" sz="2500">
                <a:solidFill>
                  <a:srgbClr val="000000">
                    <a:lumMod val="95000"/>
                    <a:lumOff val="5000"/>
                  </a:srgbClr>
                </a:solidFill>
                <a:latin typeface="+mn-ea"/>
                <a:cs typeface="Meiryo UI" panose="020B0604030504040204" pitchFamily="50" charset="-128"/>
              </a:rPr>
            </a:br>
            <a:r>
              <a:rPr lang="ja-JP" altLang="en-US" sz="2500">
                <a:solidFill>
                  <a:srgbClr val="000000">
                    <a:lumMod val="95000"/>
                    <a:lumOff val="5000"/>
                  </a:srgbClr>
                </a:solidFill>
                <a:latin typeface="+mn-ea"/>
                <a:cs typeface="Meiryo UI" panose="020B0604030504040204" pitchFamily="50" charset="-128"/>
              </a:rPr>
              <a:t>およびこれら</a:t>
            </a:r>
            <a:r>
              <a:rPr lang="ja-JP" altLang="en-US" sz="2500" dirty="0">
                <a:solidFill>
                  <a:srgbClr val="000000">
                    <a:lumMod val="95000"/>
                    <a:lumOff val="5000"/>
                  </a:srgbClr>
                </a:solidFill>
                <a:latin typeface="+mn-ea"/>
                <a:cs typeface="Meiryo UI" panose="020B0604030504040204" pitchFamily="50" charset="-128"/>
              </a:rPr>
              <a:t>による病変発症の予防は期待できません。</a:t>
            </a:r>
          </a:p>
          <a:p>
            <a:pPr marL="287971" indent="-287971" eaLnBrk="0" fontAlgn="base" hangingPunct="0">
              <a:lnSpc>
                <a:spcPct val="110000"/>
              </a:lnSpc>
              <a:spcBef>
                <a:spcPts val="1200"/>
              </a:spcBef>
              <a:buFont typeface="Wingdings" panose="05000000000000000000" pitchFamily="2" charset="2"/>
              <a:buChar char="l"/>
            </a:pPr>
            <a:r>
              <a:rPr lang="ja-JP" altLang="en-US" sz="2500" dirty="0">
                <a:solidFill>
                  <a:srgbClr val="000000">
                    <a:lumMod val="95000"/>
                    <a:lumOff val="5000"/>
                  </a:srgbClr>
                </a:solidFill>
                <a:latin typeface="+mn-ea"/>
                <a:cs typeface="Meiryo UI" panose="020B0604030504040204" pitchFamily="50" charset="-128"/>
              </a:rPr>
              <a:t>接種前に感染している</a:t>
            </a:r>
            <a:r>
              <a:rPr lang="en-US" altLang="ja-JP" sz="2500" dirty="0">
                <a:solidFill>
                  <a:srgbClr val="000000">
                    <a:lumMod val="95000"/>
                    <a:lumOff val="5000"/>
                  </a:srgbClr>
                </a:solidFill>
                <a:latin typeface="+mn-ea"/>
                <a:cs typeface="Meiryo UI" panose="020B0604030504040204" pitchFamily="50" charset="-128"/>
              </a:rPr>
              <a:t>HPV</a:t>
            </a:r>
            <a:r>
              <a:rPr lang="ja-JP" altLang="en-US" sz="2500" dirty="0" err="1">
                <a:solidFill>
                  <a:srgbClr val="000000">
                    <a:lumMod val="95000"/>
                    <a:lumOff val="5000"/>
                  </a:srgbClr>
                </a:solidFill>
                <a:latin typeface="+mn-ea"/>
                <a:cs typeface="Meiryo UI" panose="020B0604030504040204" pitchFamily="50" charset="-128"/>
              </a:rPr>
              <a:t>を排</a:t>
            </a:r>
            <a:r>
              <a:rPr lang="ja-JP" altLang="en-US" sz="2500">
                <a:solidFill>
                  <a:srgbClr val="000000">
                    <a:lumMod val="95000"/>
                    <a:lumOff val="5000"/>
                  </a:srgbClr>
                </a:solidFill>
                <a:latin typeface="+mn-ea"/>
                <a:cs typeface="Meiryo UI" panose="020B0604030504040204" pitchFamily="50" charset="-128"/>
              </a:rPr>
              <a:t>除したり、すで</a:t>
            </a:r>
            <a:r>
              <a:rPr lang="ja-JP" altLang="en-US" sz="2500" dirty="0">
                <a:solidFill>
                  <a:srgbClr val="000000">
                    <a:lumMod val="95000"/>
                    <a:lumOff val="5000"/>
                  </a:srgbClr>
                </a:solidFill>
                <a:latin typeface="+mn-ea"/>
                <a:cs typeface="Meiryo UI" panose="020B0604030504040204" pitchFamily="50" charset="-128"/>
              </a:rPr>
              <a:t>に生じた病変の進行予防効果は期待できません。</a:t>
            </a:r>
          </a:p>
          <a:p>
            <a:pPr marL="287971" indent="-287971" eaLnBrk="0" fontAlgn="base" hangingPunct="0">
              <a:lnSpc>
                <a:spcPct val="110000"/>
              </a:lnSpc>
              <a:spcBef>
                <a:spcPts val="1200"/>
              </a:spcBef>
              <a:buFont typeface="Wingdings" panose="05000000000000000000" pitchFamily="2" charset="2"/>
              <a:buChar char="l"/>
            </a:pPr>
            <a:r>
              <a:rPr lang="ja-JP" altLang="en-US" sz="2500" dirty="0">
                <a:solidFill>
                  <a:srgbClr val="000000">
                    <a:lumMod val="95000"/>
                    <a:lumOff val="5000"/>
                  </a:srgbClr>
                </a:solidFill>
                <a:latin typeface="+mn-ea"/>
                <a:cs typeface="Meiryo UI" panose="020B0604030504040204" pitchFamily="50" charset="-128"/>
              </a:rPr>
              <a:t>ワクチンの有効性が示されている期間は限定されています。</a:t>
            </a:r>
            <a:br>
              <a:rPr lang="en-US" altLang="ja-JP" sz="2500" dirty="0">
                <a:solidFill>
                  <a:srgbClr val="000000">
                    <a:lumMod val="95000"/>
                    <a:lumOff val="5000"/>
                  </a:srgbClr>
                </a:solidFill>
                <a:latin typeface="+mn-ea"/>
                <a:cs typeface="Meiryo UI" panose="020B0604030504040204" pitchFamily="50" charset="-128"/>
              </a:rPr>
            </a:br>
            <a:r>
              <a:rPr lang="ja-JP" altLang="en-US" sz="2500" dirty="0">
                <a:solidFill>
                  <a:srgbClr val="000000">
                    <a:lumMod val="95000"/>
                    <a:lumOff val="5000"/>
                  </a:srgbClr>
                </a:solidFill>
                <a:latin typeface="+mn-ea"/>
                <a:cs typeface="Meiryo UI" panose="020B0604030504040204" pitchFamily="50" charset="-128"/>
              </a:rPr>
              <a:t>追加接種が必要になるかどうか明確な判断</a:t>
            </a:r>
            <a:r>
              <a:rPr lang="ja-JP" altLang="en-US" sz="2500">
                <a:solidFill>
                  <a:srgbClr val="000000">
                    <a:lumMod val="95000"/>
                    <a:lumOff val="5000"/>
                  </a:srgbClr>
                </a:solidFill>
                <a:latin typeface="+mn-ea"/>
                <a:cs typeface="Meiryo UI" panose="020B0604030504040204" pitchFamily="50" charset="-128"/>
              </a:rPr>
              <a:t>基準は設定</a:t>
            </a:r>
            <a:r>
              <a:rPr lang="ja-JP" altLang="en-US" sz="2500" dirty="0">
                <a:solidFill>
                  <a:srgbClr val="000000">
                    <a:lumMod val="95000"/>
                    <a:lumOff val="5000"/>
                  </a:srgbClr>
                </a:solidFill>
                <a:latin typeface="+mn-ea"/>
                <a:cs typeface="Meiryo UI" panose="020B0604030504040204" pitchFamily="50" charset="-128"/>
              </a:rPr>
              <a:t>されていません。</a:t>
            </a:r>
            <a:endParaRPr lang="en-US" altLang="ja-JP" sz="2500" dirty="0">
              <a:solidFill>
                <a:srgbClr val="000000">
                  <a:lumMod val="95000"/>
                  <a:lumOff val="5000"/>
                </a:srgbClr>
              </a:solidFill>
              <a:latin typeface="+mn-ea"/>
              <a:cs typeface="Meiryo UI" panose="020B0604030504040204" pitchFamily="50" charset="-128"/>
            </a:endParaRPr>
          </a:p>
        </p:txBody>
      </p:sp>
      <p:sp>
        <p:nvSpPr>
          <p:cNvPr id="14" name="テキスト ボックス 9"/>
          <p:cNvSpPr txBox="1"/>
          <p:nvPr/>
        </p:nvSpPr>
        <p:spPr>
          <a:xfrm>
            <a:off x="7155553" y="6386443"/>
            <a:ext cx="4752386" cy="282573"/>
          </a:xfrm>
          <a:prstGeom prst="rect">
            <a:avLst/>
          </a:prstGeom>
          <a:noFill/>
        </p:spPr>
        <p:txBody>
          <a:bodyPr wrap="none" lIns="0" tIns="0" rIns="36000" bIns="36000" rtlCol="0" anchor="b">
            <a:spAutoFit/>
          </a:bodyPr>
          <a:lstStyle/>
          <a:p>
            <a:r>
              <a:rPr lang="ja-JP" altLang="en-US" sz="800" dirty="0">
                <a:solidFill>
                  <a:srgbClr val="000000"/>
                </a:solidFill>
                <a:latin typeface="+mn-ea"/>
              </a:rPr>
              <a:t>日本産婦人科学会　日本産婦人科医会 編集・監修：産婦人科診療ガイドライン 婦人科外来編</a:t>
            </a:r>
            <a:r>
              <a:rPr lang="en-US" altLang="ja-JP" sz="800" dirty="0">
                <a:solidFill>
                  <a:srgbClr val="000000"/>
                </a:solidFill>
                <a:latin typeface="+mn-ea"/>
              </a:rPr>
              <a:t>2017</a:t>
            </a:r>
            <a:r>
              <a:rPr lang="ja-JP" altLang="en-US" sz="800" dirty="0">
                <a:solidFill>
                  <a:srgbClr val="000000"/>
                </a:solidFill>
                <a:latin typeface="+mn-ea"/>
              </a:rPr>
              <a:t> </a:t>
            </a:r>
            <a:r>
              <a:rPr lang="en-US" altLang="ja-JP" sz="800" dirty="0">
                <a:solidFill>
                  <a:srgbClr val="000000"/>
                </a:solidFill>
                <a:latin typeface="+mn-ea"/>
              </a:rPr>
              <a:t>p.68-73</a:t>
            </a:r>
          </a:p>
          <a:p>
            <a:r>
              <a:rPr lang="ja-JP" altLang="en-US" sz="800" dirty="0">
                <a:solidFill>
                  <a:srgbClr val="000000"/>
                </a:solidFill>
                <a:latin typeface="+mn-ea"/>
              </a:rPr>
              <a:t>ガーダシル、サーバリックス　インタビューフォーム</a:t>
            </a:r>
            <a:endParaRPr lang="en-US" altLang="ja-JP" sz="800" dirty="0">
              <a:solidFill>
                <a:srgbClr val="000000"/>
              </a:solidFill>
              <a:latin typeface="+mn-ea"/>
            </a:endParaRPr>
          </a:p>
        </p:txBody>
      </p:sp>
      <p:sp>
        <p:nvSpPr>
          <p:cNvPr id="3" name="タイトル 2"/>
          <p:cNvSpPr>
            <a:spLocks noGrp="1"/>
          </p:cNvSpPr>
          <p:nvPr>
            <p:ph type="title"/>
          </p:nvPr>
        </p:nvSpPr>
        <p:spPr>
          <a:xfrm>
            <a:off x="1920003" y="273575"/>
            <a:ext cx="6816396" cy="946862"/>
          </a:xfrm>
        </p:spPr>
        <p:txBody>
          <a:bodyPr/>
          <a:lstStyle/>
          <a:p>
            <a:r>
              <a:rPr lang="en-US" altLang="ja-JP"/>
              <a:t>HPV</a:t>
            </a:r>
            <a:r>
              <a:rPr lang="ja-JP" altLang="en-US"/>
              <a:t>ワクチン</a:t>
            </a:r>
            <a:r>
              <a:rPr lang="ja-JP" altLang="en-US" dirty="0"/>
              <a:t>は</a:t>
            </a:r>
            <a:r>
              <a:rPr lang="en-US" altLang="ja-JP" dirty="0"/>
              <a:t>100</a:t>
            </a:r>
            <a:r>
              <a:rPr lang="ja-JP" altLang="en-US" dirty="0"/>
              <a:t>％</a:t>
            </a:r>
            <a:br>
              <a:rPr lang="en-US" altLang="ja-JP" dirty="0"/>
            </a:br>
            <a:r>
              <a:rPr lang="ja-JP" altLang="en-US" dirty="0"/>
              <a:t>子宮頸がんを予防できるわけではありません。</a:t>
            </a:r>
          </a:p>
        </p:txBody>
      </p:sp>
      <p:pic>
        <p:nvPicPr>
          <p:cNvPr id="6" name="図 5">
            <a:extLst>
              <a:ext uri="{FF2B5EF4-FFF2-40B4-BE49-F238E27FC236}">
                <a16:creationId xmlns:a16="http://schemas.microsoft.com/office/drawing/2014/main" id="{CE2D4513-3EB6-4A86-84C3-5599CF90A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1164" y="303652"/>
            <a:ext cx="844943" cy="1008000"/>
          </a:xfrm>
          <a:prstGeom prst="rect">
            <a:avLst/>
          </a:prstGeom>
        </p:spPr>
      </p:pic>
      <p:sp>
        <p:nvSpPr>
          <p:cNvPr id="8" name="テキスト ボックス 7">
            <a:extLst>
              <a:ext uri="{FF2B5EF4-FFF2-40B4-BE49-F238E27FC236}">
                <a16:creationId xmlns:a16="http://schemas.microsoft.com/office/drawing/2014/main" id="{931DCC23-4D8E-4B30-8236-28E7A9AAD7CA}"/>
              </a:ext>
            </a:extLst>
          </p:cNvPr>
          <p:cNvSpPr txBox="1"/>
          <p:nvPr/>
        </p:nvSpPr>
        <p:spPr>
          <a:xfrm>
            <a:off x="2676695" y="631124"/>
            <a:ext cx="450764" cy="276999"/>
          </a:xfrm>
          <a:prstGeom prst="rect">
            <a:avLst/>
          </a:prstGeom>
          <a:noFill/>
        </p:spPr>
        <p:txBody>
          <a:bodyPr wrap="none" rtlCol="0">
            <a:spAutoFit/>
          </a:bodyPr>
          <a:lstStyle/>
          <a:p>
            <a:pPr algn="ctr"/>
            <a:r>
              <a:rPr lang="ja-JP" altLang="en-US" sz="1200" b="1">
                <a:solidFill>
                  <a:srgbClr val="00B0F0"/>
                </a:solidFill>
                <a:latin typeface="+mn-ea"/>
              </a:rPr>
              <a:t>けい</a:t>
            </a:r>
            <a:endParaRPr lang="ja-JP" altLang="en-US" sz="1200" b="1" dirty="0">
              <a:solidFill>
                <a:srgbClr val="00B0F0"/>
              </a:solidFill>
              <a:latin typeface="+mn-ea"/>
            </a:endParaRPr>
          </a:p>
        </p:txBody>
      </p:sp>
    </p:spTree>
    <p:extLst>
      <p:ext uri="{BB962C8B-B14F-4D97-AF65-F5344CB8AC3E}">
        <p14:creationId xmlns:p14="http://schemas.microsoft.com/office/powerpoint/2010/main" val="411751508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正方形/長方形 3"/>
          <p:cNvSpPr>
            <a:spLocks noChangeArrowheads="1"/>
          </p:cNvSpPr>
          <p:nvPr/>
        </p:nvSpPr>
        <p:spPr bwMode="auto">
          <a:xfrm>
            <a:off x="1011677" y="1584004"/>
            <a:ext cx="10168646" cy="1544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7971" indent="-287971" eaLnBrk="0" fontAlgn="base" hangingPunct="0">
              <a:lnSpc>
                <a:spcPct val="110000"/>
              </a:lnSpc>
              <a:spcBef>
                <a:spcPts val="1200"/>
              </a:spcBef>
              <a:buFont typeface="Wingdings" panose="05000000000000000000" pitchFamily="2" charset="2"/>
              <a:buChar char="l"/>
            </a:pPr>
            <a:r>
              <a:rPr lang="en-US" altLang="ja-JP" sz="2200" dirty="0">
                <a:solidFill>
                  <a:srgbClr val="000000">
                    <a:lumMod val="95000"/>
                    <a:lumOff val="5000"/>
                  </a:srgbClr>
                </a:solidFill>
                <a:latin typeface="+mn-ea"/>
                <a:cs typeface="Meiryo UI" panose="020B0604030504040204" pitchFamily="50" charset="-128"/>
              </a:rPr>
              <a:t>HPV</a:t>
            </a:r>
            <a:r>
              <a:rPr lang="ja-JP" altLang="en-US" sz="2200">
                <a:solidFill>
                  <a:srgbClr val="000000">
                    <a:lumMod val="95000"/>
                    <a:lumOff val="5000"/>
                  </a:srgbClr>
                </a:solidFill>
                <a:latin typeface="+mn-ea"/>
                <a:cs typeface="Meiryo UI" panose="020B0604030504040204" pitchFamily="50" charset="-128"/>
              </a:rPr>
              <a:t>ワクチン</a:t>
            </a:r>
            <a:r>
              <a:rPr lang="ja-JP" altLang="en-US" sz="2200" dirty="0">
                <a:solidFill>
                  <a:srgbClr val="000000">
                    <a:lumMod val="95000"/>
                    <a:lumOff val="5000"/>
                  </a:srgbClr>
                </a:solidFill>
                <a:latin typeface="+mn-ea"/>
                <a:cs typeface="Meiryo UI" panose="020B0604030504040204" pitchFamily="50" charset="-128"/>
              </a:rPr>
              <a:t>を接種したいと思って</a:t>
            </a:r>
            <a:r>
              <a:rPr lang="ja-JP" altLang="en-US" sz="2200">
                <a:solidFill>
                  <a:srgbClr val="000000">
                    <a:lumMod val="95000"/>
                    <a:lumOff val="5000"/>
                  </a:srgbClr>
                </a:solidFill>
                <a:latin typeface="+mn-ea"/>
                <a:cs typeface="Meiryo UI" panose="020B0604030504040204" pitchFamily="50" charset="-128"/>
              </a:rPr>
              <a:t>も、実際</a:t>
            </a:r>
            <a:r>
              <a:rPr lang="ja-JP" altLang="en-US" sz="2200" dirty="0">
                <a:solidFill>
                  <a:srgbClr val="000000">
                    <a:lumMod val="95000"/>
                    <a:lumOff val="5000"/>
                  </a:srgbClr>
                </a:solidFill>
                <a:latin typeface="+mn-ea"/>
                <a:cs typeface="Meiryo UI" panose="020B0604030504040204" pitchFamily="50" charset="-128"/>
              </a:rPr>
              <a:t>にどうすればいい</a:t>
            </a:r>
            <a:r>
              <a:rPr lang="ja-JP" altLang="en-US" sz="2200">
                <a:solidFill>
                  <a:srgbClr val="000000">
                    <a:lumMod val="95000"/>
                    <a:lumOff val="5000"/>
                  </a:srgbClr>
                </a:solidFill>
                <a:latin typeface="+mn-ea"/>
                <a:cs typeface="Meiryo UI" panose="020B0604030504040204" pitchFamily="50" charset="-128"/>
              </a:rPr>
              <a:t>か、</a:t>
            </a:r>
            <a:br>
              <a:rPr lang="en-US" altLang="ja-JP" sz="2200" dirty="0">
                <a:solidFill>
                  <a:srgbClr val="000000">
                    <a:lumMod val="95000"/>
                    <a:lumOff val="5000"/>
                  </a:srgbClr>
                </a:solidFill>
                <a:latin typeface="+mn-ea"/>
                <a:cs typeface="Meiryo UI" panose="020B0604030504040204" pitchFamily="50" charset="-128"/>
              </a:rPr>
            </a:br>
            <a:r>
              <a:rPr lang="ja-JP" altLang="en-US" sz="2200">
                <a:solidFill>
                  <a:srgbClr val="000000">
                    <a:lumMod val="95000"/>
                    <a:lumOff val="5000"/>
                  </a:srgbClr>
                </a:solidFill>
                <a:latin typeface="+mn-ea"/>
                <a:cs typeface="Meiryo UI" panose="020B0604030504040204" pitchFamily="50" charset="-128"/>
              </a:rPr>
              <a:t>不安</a:t>
            </a:r>
            <a:r>
              <a:rPr lang="ja-JP" altLang="en-US" sz="2200" dirty="0">
                <a:solidFill>
                  <a:srgbClr val="000000">
                    <a:lumMod val="95000"/>
                    <a:lumOff val="5000"/>
                  </a:srgbClr>
                </a:solidFill>
                <a:latin typeface="+mn-ea"/>
                <a:cs typeface="Meiryo UI" panose="020B0604030504040204" pitchFamily="50" charset="-128"/>
              </a:rPr>
              <a:t>なことが多いと思います。</a:t>
            </a:r>
            <a:br>
              <a:rPr lang="en-US" altLang="ja-JP" sz="2200" dirty="0">
                <a:solidFill>
                  <a:srgbClr val="000000">
                    <a:lumMod val="95000"/>
                    <a:lumOff val="5000"/>
                  </a:srgbClr>
                </a:solidFill>
                <a:latin typeface="+mn-ea"/>
                <a:cs typeface="Meiryo UI" panose="020B0604030504040204" pitchFamily="50" charset="-128"/>
              </a:rPr>
            </a:br>
            <a:r>
              <a:rPr lang="ja-JP" altLang="en-US" sz="2200" b="1" dirty="0">
                <a:solidFill>
                  <a:srgbClr val="FF6699"/>
                </a:solidFill>
                <a:latin typeface="+mn-ea"/>
                <a:cs typeface="Meiryo UI" panose="020B0604030504040204" pitchFamily="50" charset="-128"/>
              </a:rPr>
              <a:t>「もっと守ろう</a:t>
            </a:r>
            <a:r>
              <a:rPr lang="en-US" altLang="ja-JP" sz="2200" b="1" dirty="0">
                <a:solidFill>
                  <a:srgbClr val="FF6699"/>
                </a:solidFill>
                <a:latin typeface="+mn-ea"/>
                <a:cs typeface="Meiryo UI" panose="020B0604030504040204" pitchFamily="50" charset="-128"/>
              </a:rPr>
              <a:t>.</a:t>
            </a:r>
            <a:r>
              <a:rPr lang="en-US" altLang="ja-JP" sz="2200" b="1" dirty="0" err="1">
                <a:solidFill>
                  <a:srgbClr val="FF6699"/>
                </a:solidFill>
                <a:latin typeface="+mn-ea"/>
                <a:cs typeface="Meiryo UI" panose="020B0604030504040204" pitchFamily="50" charset="-128"/>
              </a:rPr>
              <a:t>jp</a:t>
            </a:r>
            <a:r>
              <a:rPr lang="ja-JP" altLang="en-US" sz="2200" b="1" dirty="0">
                <a:solidFill>
                  <a:srgbClr val="FF6699"/>
                </a:solidFill>
                <a:latin typeface="+mn-ea"/>
                <a:cs typeface="Meiryo UI" panose="020B0604030504040204" pitchFamily="50" charset="-128"/>
              </a:rPr>
              <a:t>」</a:t>
            </a:r>
            <a:r>
              <a:rPr lang="ja-JP" altLang="en-US" sz="2200" dirty="0">
                <a:solidFill>
                  <a:srgbClr val="000000">
                    <a:lumMod val="95000"/>
                    <a:lumOff val="5000"/>
                  </a:srgbClr>
                </a:solidFill>
                <a:latin typeface="+mn-ea"/>
                <a:cs typeface="Meiryo UI" panose="020B0604030504040204" pitchFamily="50" charset="-128"/>
              </a:rPr>
              <a:t>では、子宮頸がんについての詳しい解説</a:t>
            </a:r>
            <a:r>
              <a:rPr lang="ja-JP" altLang="en-US" sz="2200">
                <a:solidFill>
                  <a:srgbClr val="000000">
                    <a:lumMod val="95000"/>
                    <a:lumOff val="5000"/>
                  </a:srgbClr>
                </a:solidFill>
                <a:latin typeface="+mn-ea"/>
                <a:cs typeface="Meiryo UI" panose="020B0604030504040204" pitchFamily="50" charset="-128"/>
              </a:rPr>
              <a:t>から、医療機関で</a:t>
            </a:r>
            <a:r>
              <a:rPr lang="en-US" altLang="ja-JP" sz="2200" dirty="0">
                <a:solidFill>
                  <a:srgbClr val="000000">
                    <a:lumMod val="95000"/>
                    <a:lumOff val="5000"/>
                  </a:srgbClr>
                </a:solidFill>
                <a:latin typeface="+mn-ea"/>
                <a:cs typeface="Meiryo UI" panose="020B0604030504040204" pitchFamily="50" charset="-128"/>
              </a:rPr>
              <a:t>HPV</a:t>
            </a:r>
            <a:r>
              <a:rPr lang="ja-JP" altLang="en-US" sz="2200">
                <a:solidFill>
                  <a:srgbClr val="000000">
                    <a:lumMod val="95000"/>
                    <a:lumOff val="5000"/>
                  </a:srgbClr>
                </a:solidFill>
                <a:latin typeface="+mn-ea"/>
                <a:cs typeface="Meiryo UI" panose="020B0604030504040204" pitchFamily="50" charset="-128"/>
              </a:rPr>
              <a:t>ワクチン</a:t>
            </a:r>
            <a:r>
              <a:rPr lang="ja-JP" altLang="en-US" sz="2200" dirty="0">
                <a:solidFill>
                  <a:srgbClr val="000000">
                    <a:lumMod val="95000"/>
                    <a:lumOff val="5000"/>
                  </a:srgbClr>
                </a:solidFill>
                <a:latin typeface="+mn-ea"/>
                <a:cs typeface="Meiryo UI" panose="020B0604030504040204" pitchFamily="50" charset="-128"/>
              </a:rPr>
              <a:t>を接種するための具体的な</a:t>
            </a:r>
            <a:r>
              <a:rPr lang="ja-JP" altLang="en-US" sz="2200">
                <a:solidFill>
                  <a:srgbClr val="000000">
                    <a:lumMod val="95000"/>
                    <a:lumOff val="5000"/>
                  </a:srgbClr>
                </a:solidFill>
                <a:latin typeface="+mn-ea"/>
                <a:cs typeface="Meiryo UI" panose="020B0604030504040204" pitchFamily="50" charset="-128"/>
              </a:rPr>
              <a:t>方法まで詳しく</a:t>
            </a:r>
            <a:r>
              <a:rPr lang="ja-JP" altLang="en-US" sz="2200" dirty="0">
                <a:solidFill>
                  <a:srgbClr val="000000">
                    <a:lumMod val="95000"/>
                    <a:lumOff val="5000"/>
                  </a:srgbClr>
                </a:solidFill>
                <a:latin typeface="+mn-ea"/>
                <a:cs typeface="Meiryo UI" panose="020B0604030504040204" pitchFamily="50" charset="-128"/>
              </a:rPr>
              <a:t>紹介しています。</a:t>
            </a:r>
            <a:endParaRPr lang="en-US" altLang="ja-JP" sz="2200" dirty="0">
              <a:solidFill>
                <a:srgbClr val="000000">
                  <a:lumMod val="95000"/>
                  <a:lumOff val="5000"/>
                </a:srgbClr>
              </a:solidFill>
              <a:latin typeface="+mn-ea"/>
              <a:cs typeface="Meiryo UI" panose="020B0604030504040204" pitchFamily="50" charset="-128"/>
            </a:endParaRPr>
          </a:p>
        </p:txBody>
      </p:sp>
      <p:sp>
        <p:nvSpPr>
          <p:cNvPr id="5" name="タイトル 4"/>
          <p:cNvSpPr>
            <a:spLocks noGrp="1"/>
          </p:cNvSpPr>
          <p:nvPr>
            <p:ph type="title"/>
          </p:nvPr>
        </p:nvSpPr>
        <p:spPr>
          <a:xfrm>
            <a:off x="1920000" y="508478"/>
            <a:ext cx="8657744" cy="477054"/>
          </a:xfrm>
        </p:spPr>
        <p:txBody>
          <a:bodyPr/>
          <a:lstStyle/>
          <a:p>
            <a:pPr>
              <a:lnSpc>
                <a:spcPct val="100000"/>
              </a:lnSpc>
            </a:pPr>
            <a:r>
              <a:rPr lang="ja-JP" altLang="en-US"/>
              <a:t>子宮頸がんについて詳しく紹介したホームページがあります。</a:t>
            </a:r>
            <a:endParaRPr lang="ja-JP" altLang="en-US" dirty="0"/>
          </a:p>
        </p:txBody>
      </p:sp>
      <p:grpSp>
        <p:nvGrpSpPr>
          <p:cNvPr id="4" name="グループ化 3">
            <a:extLst>
              <a:ext uri="{FF2B5EF4-FFF2-40B4-BE49-F238E27FC236}">
                <a16:creationId xmlns:a16="http://schemas.microsoft.com/office/drawing/2014/main" id="{A31860BA-8A08-4DEB-9148-8B80AD6E2882}"/>
              </a:ext>
            </a:extLst>
          </p:cNvPr>
          <p:cNvGrpSpPr/>
          <p:nvPr/>
        </p:nvGrpSpPr>
        <p:grpSpPr>
          <a:xfrm>
            <a:off x="1309992" y="3236483"/>
            <a:ext cx="4755862" cy="3063826"/>
            <a:chOff x="2172014" y="3791815"/>
            <a:chExt cx="3893839" cy="2508493"/>
          </a:xfrm>
        </p:grpSpPr>
        <p:sp>
          <p:nvSpPr>
            <p:cNvPr id="29" name="正方形/長方形 28"/>
            <p:cNvSpPr/>
            <p:nvPr/>
          </p:nvSpPr>
          <p:spPr bwMode="auto">
            <a:xfrm>
              <a:off x="2172014" y="3875479"/>
              <a:ext cx="2026517" cy="779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ct val="110000"/>
                </a:lnSpc>
                <a:defRPr/>
              </a:pPr>
              <a:r>
                <a:rPr lang="ja-JP" altLang="en-US" sz="1400" dirty="0">
                  <a:solidFill>
                    <a:srgbClr val="000000"/>
                  </a:solidFill>
                  <a:latin typeface="+mn-ea"/>
                </a:rPr>
                <a:t>「子宮頸がん」の</a:t>
              </a:r>
              <a:br>
                <a:rPr lang="en-US" altLang="ja-JP" sz="1400" dirty="0">
                  <a:solidFill>
                    <a:srgbClr val="000000"/>
                  </a:solidFill>
                  <a:latin typeface="+mn-ea"/>
                </a:rPr>
              </a:br>
              <a:r>
                <a:rPr lang="ja-JP" altLang="en-US" sz="1400" dirty="0">
                  <a:solidFill>
                    <a:srgbClr val="000000"/>
                  </a:solidFill>
                  <a:latin typeface="+mn-ea"/>
                </a:rPr>
                <a:t>予防接種を受けたいけど、</a:t>
              </a:r>
              <a:endParaRPr lang="en-US" altLang="ja-JP" sz="1400" dirty="0">
                <a:solidFill>
                  <a:srgbClr val="000000"/>
                </a:solidFill>
                <a:latin typeface="+mn-ea"/>
              </a:endParaRPr>
            </a:p>
            <a:p>
              <a:pPr algn="ctr">
                <a:lnSpc>
                  <a:spcPct val="110000"/>
                </a:lnSpc>
                <a:defRPr/>
              </a:pPr>
              <a:r>
                <a:rPr lang="ja-JP" altLang="en-US" sz="1400" dirty="0">
                  <a:solidFill>
                    <a:srgbClr val="000000"/>
                  </a:solidFill>
                  <a:latin typeface="+mn-ea"/>
                </a:rPr>
                <a:t>どうすればいいの？</a:t>
              </a:r>
              <a:endParaRPr lang="en-US" altLang="ja-JP" sz="1400" dirty="0">
                <a:solidFill>
                  <a:srgbClr val="000000"/>
                </a:solidFill>
                <a:latin typeface="+mn-ea"/>
              </a:endParaRPr>
            </a:p>
          </p:txBody>
        </p:sp>
        <p:sp>
          <p:nvSpPr>
            <p:cNvPr id="3" name="正方形/長方形 2"/>
            <p:cNvSpPr/>
            <p:nvPr/>
          </p:nvSpPr>
          <p:spPr>
            <a:xfrm>
              <a:off x="4145135" y="3791815"/>
              <a:ext cx="1920718" cy="779701"/>
            </a:xfrm>
            <a:prstGeom prst="rect">
              <a:avLst/>
            </a:prstGeom>
            <a:noFill/>
          </p:spPr>
          <p:txBody>
            <a:bodyPr wrap="none" anchor="ctr">
              <a:spAutoFit/>
            </a:bodyPr>
            <a:lstStyle/>
            <a:p>
              <a:pPr lvl="0" algn="ctr">
                <a:lnSpc>
                  <a:spcPct val="110000"/>
                </a:lnSpc>
                <a:defRPr/>
              </a:pPr>
              <a:r>
                <a:rPr lang="ja-JP" altLang="en-US" sz="1400" dirty="0">
                  <a:solidFill>
                    <a:srgbClr val="000000"/>
                  </a:solidFill>
                  <a:latin typeface="+mn-ea"/>
                </a:rPr>
                <a:t>予防接種を</a:t>
              </a:r>
              <a:br>
                <a:rPr lang="en-US" altLang="ja-JP" sz="1400" dirty="0">
                  <a:solidFill>
                    <a:srgbClr val="000000"/>
                  </a:solidFill>
                  <a:latin typeface="+mn-ea"/>
                </a:rPr>
              </a:br>
              <a:r>
                <a:rPr lang="ja-JP" altLang="en-US" sz="1400" dirty="0">
                  <a:solidFill>
                    <a:srgbClr val="000000"/>
                  </a:solidFill>
                  <a:latin typeface="+mn-ea"/>
                </a:rPr>
                <a:t>受けるための病院は</a:t>
              </a:r>
            </a:p>
            <a:p>
              <a:pPr lvl="0" algn="ctr">
                <a:lnSpc>
                  <a:spcPct val="110000"/>
                </a:lnSpc>
                <a:defRPr/>
              </a:pPr>
              <a:r>
                <a:rPr lang="ja-JP" altLang="en-US" sz="1400" dirty="0">
                  <a:solidFill>
                    <a:srgbClr val="000000"/>
                  </a:solidFill>
                  <a:latin typeface="+mn-ea"/>
                </a:rPr>
                <a:t>どうやって探せばいいの？</a:t>
              </a:r>
            </a:p>
          </p:txBody>
        </p:sp>
        <p:sp>
          <p:nvSpPr>
            <p:cNvPr id="15" name="フリーフォーム 14"/>
            <p:cNvSpPr/>
            <p:nvPr/>
          </p:nvSpPr>
          <p:spPr>
            <a:xfrm>
              <a:off x="2423579" y="4572624"/>
              <a:ext cx="1547907" cy="406400"/>
            </a:xfrm>
            <a:custGeom>
              <a:avLst/>
              <a:gdLst>
                <a:gd name="connsiteX0" fmla="*/ 0 w 1547906"/>
                <a:gd name="connsiteY0" fmla="*/ 77694 h 406400"/>
                <a:gd name="connsiteX1" fmla="*/ 848659 w 1547906"/>
                <a:gd name="connsiteY1" fmla="*/ 131482 h 406400"/>
                <a:gd name="connsiteX2" fmla="*/ 992094 w 1547906"/>
                <a:gd name="connsiteY2" fmla="*/ 406400 h 406400"/>
                <a:gd name="connsiteX3" fmla="*/ 1010024 w 1547906"/>
                <a:gd name="connsiteY3" fmla="*/ 131482 h 406400"/>
                <a:gd name="connsiteX4" fmla="*/ 1547906 w 1547906"/>
                <a:gd name="connsiteY4" fmla="*/ 0 h 40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906" h="406400">
                  <a:moveTo>
                    <a:pt x="0" y="77694"/>
                  </a:moveTo>
                  <a:lnTo>
                    <a:pt x="848659" y="131482"/>
                  </a:lnTo>
                  <a:lnTo>
                    <a:pt x="992094" y="406400"/>
                  </a:lnTo>
                  <a:lnTo>
                    <a:pt x="1010024" y="131482"/>
                  </a:lnTo>
                  <a:lnTo>
                    <a:pt x="154790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フリーフォーム 15"/>
            <p:cNvSpPr/>
            <p:nvPr/>
          </p:nvSpPr>
          <p:spPr>
            <a:xfrm>
              <a:off x="4234451" y="4572637"/>
              <a:ext cx="1661459" cy="389311"/>
            </a:xfrm>
            <a:custGeom>
              <a:avLst/>
              <a:gdLst>
                <a:gd name="connsiteX0" fmla="*/ 0 w 1715247"/>
                <a:gd name="connsiteY0" fmla="*/ 0 h 298823"/>
                <a:gd name="connsiteX1" fmla="*/ 406400 w 1715247"/>
                <a:gd name="connsiteY1" fmla="*/ 41835 h 298823"/>
                <a:gd name="connsiteX2" fmla="*/ 370541 w 1715247"/>
                <a:gd name="connsiteY2" fmla="*/ 298823 h 298823"/>
                <a:gd name="connsiteX3" fmla="*/ 591671 w 1715247"/>
                <a:gd name="connsiteY3" fmla="*/ 59765 h 298823"/>
                <a:gd name="connsiteX4" fmla="*/ 1715247 w 1715247"/>
                <a:gd name="connsiteY4" fmla="*/ 29882 h 298823"/>
                <a:gd name="connsiteX0" fmla="*/ 0 w 1715247"/>
                <a:gd name="connsiteY0" fmla="*/ 0 h 389310"/>
                <a:gd name="connsiteX1" fmla="*/ 406400 w 1715247"/>
                <a:gd name="connsiteY1" fmla="*/ 41835 h 389310"/>
                <a:gd name="connsiteX2" fmla="*/ 355790 w 1715247"/>
                <a:gd name="connsiteY2" fmla="*/ 389310 h 389310"/>
                <a:gd name="connsiteX3" fmla="*/ 591671 w 1715247"/>
                <a:gd name="connsiteY3" fmla="*/ 59765 h 389310"/>
                <a:gd name="connsiteX4" fmla="*/ 1715247 w 1715247"/>
                <a:gd name="connsiteY4" fmla="*/ 29882 h 389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247" h="389310">
                  <a:moveTo>
                    <a:pt x="0" y="0"/>
                  </a:moveTo>
                  <a:lnTo>
                    <a:pt x="406400" y="41835"/>
                  </a:lnTo>
                  <a:lnTo>
                    <a:pt x="355790" y="389310"/>
                  </a:lnTo>
                  <a:lnTo>
                    <a:pt x="591671" y="59765"/>
                  </a:lnTo>
                  <a:lnTo>
                    <a:pt x="1715247" y="29882"/>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4" name="図 10"/>
            <p:cNvPicPr>
              <a:picLocks noChangeAspect="1"/>
            </p:cNvPicPr>
            <p:nvPr/>
          </p:nvPicPr>
          <p:blipFill rotWithShape="1">
            <a:blip r:embed="rId3">
              <a:extLst>
                <a:ext uri="{28A0092B-C50C-407E-A947-70E740481C1C}">
                  <a14:useLocalDpi xmlns:a14="http://schemas.microsoft.com/office/drawing/2010/main" val="0"/>
                </a:ext>
              </a:extLst>
            </a:blip>
            <a:srcRect l="25518" r="51780" b="8833"/>
            <a:stretch/>
          </p:blipFill>
          <p:spPr bwMode="auto">
            <a:xfrm>
              <a:off x="4020421" y="5040308"/>
              <a:ext cx="986087"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10"/>
            <p:cNvPicPr>
              <a:picLocks noChangeAspect="1"/>
            </p:cNvPicPr>
            <p:nvPr/>
          </p:nvPicPr>
          <p:blipFill rotWithShape="1">
            <a:blip r:embed="rId3">
              <a:extLst>
                <a:ext uri="{28A0092B-C50C-407E-A947-70E740481C1C}">
                  <a14:useLocalDpi xmlns:a14="http://schemas.microsoft.com/office/drawing/2010/main" val="0"/>
                </a:ext>
              </a:extLst>
            </a:blip>
            <a:srcRect l="1" r="82344" b="10815"/>
            <a:stretch/>
          </p:blipFill>
          <p:spPr bwMode="auto">
            <a:xfrm>
              <a:off x="3185259" y="5040308"/>
              <a:ext cx="784000"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図 1"/>
          <p:cNvPicPr>
            <a:picLocks noChangeAspect="1"/>
          </p:cNvPicPr>
          <p:nvPr/>
        </p:nvPicPr>
        <p:blipFill>
          <a:blip r:embed="rId4"/>
          <a:srcRect/>
          <a:stretch/>
        </p:blipFill>
        <p:spPr>
          <a:xfrm>
            <a:off x="6564406" y="5647032"/>
            <a:ext cx="3792836" cy="686844"/>
          </a:xfrm>
          <a:prstGeom prst="rect">
            <a:avLst/>
          </a:prstGeom>
        </p:spPr>
      </p:pic>
      <p:pic>
        <p:nvPicPr>
          <p:cNvPr id="13" name="図 12">
            <a:extLst>
              <a:ext uri="{FF2B5EF4-FFF2-40B4-BE49-F238E27FC236}">
                <a16:creationId xmlns:a16="http://schemas.microsoft.com/office/drawing/2014/main" id="{30C4A875-DCD5-4C83-A324-966C988ED3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21164" y="303652"/>
            <a:ext cx="844943" cy="1008000"/>
          </a:xfrm>
          <a:prstGeom prst="rect">
            <a:avLst/>
          </a:prstGeom>
        </p:spPr>
      </p:pic>
      <p:sp>
        <p:nvSpPr>
          <p:cNvPr id="18" name="テキスト ボックス 17">
            <a:extLst>
              <a:ext uri="{FF2B5EF4-FFF2-40B4-BE49-F238E27FC236}">
                <a16:creationId xmlns:a16="http://schemas.microsoft.com/office/drawing/2014/main" id="{998B9F00-245B-40DD-8131-A612E107E9C1}"/>
              </a:ext>
            </a:extLst>
          </p:cNvPr>
          <p:cNvSpPr txBox="1"/>
          <p:nvPr/>
        </p:nvSpPr>
        <p:spPr>
          <a:xfrm>
            <a:off x="2675933" y="388849"/>
            <a:ext cx="450764" cy="276999"/>
          </a:xfrm>
          <a:prstGeom prst="rect">
            <a:avLst/>
          </a:prstGeom>
          <a:noFill/>
        </p:spPr>
        <p:txBody>
          <a:bodyPr wrap="none" rtlCol="0">
            <a:spAutoFit/>
          </a:bodyPr>
          <a:lstStyle/>
          <a:p>
            <a:pPr algn="ctr"/>
            <a:r>
              <a:rPr lang="ja-JP" altLang="en-US" sz="1200" b="1">
                <a:solidFill>
                  <a:srgbClr val="00B0F0"/>
                </a:solidFill>
                <a:latin typeface="+mn-ea"/>
              </a:rPr>
              <a:t>けい</a:t>
            </a:r>
            <a:endParaRPr lang="ja-JP" altLang="en-US" sz="1200" b="1" dirty="0">
              <a:solidFill>
                <a:srgbClr val="00B0F0"/>
              </a:solidFill>
              <a:latin typeface="+mn-ea"/>
            </a:endParaRPr>
          </a:p>
        </p:txBody>
      </p:sp>
      <p:pic>
        <p:nvPicPr>
          <p:cNvPr id="8" name="図 7" descr="スクリーンショットの画面&#10;&#10;自動的に生成された説明">
            <a:extLst>
              <a:ext uri="{FF2B5EF4-FFF2-40B4-BE49-F238E27FC236}">
                <a16:creationId xmlns:a16="http://schemas.microsoft.com/office/drawing/2014/main" id="{3966D91B-5703-4525-A190-79AE701FF937}"/>
              </a:ext>
            </a:extLst>
          </p:cNvPr>
          <p:cNvPicPr>
            <a:picLocks noChangeAspect="1"/>
          </p:cNvPicPr>
          <p:nvPr/>
        </p:nvPicPr>
        <p:blipFill>
          <a:blip r:embed="rId6"/>
          <a:stretch>
            <a:fillRect/>
          </a:stretch>
        </p:blipFill>
        <p:spPr>
          <a:xfrm>
            <a:off x="6880486" y="3105968"/>
            <a:ext cx="3226040" cy="2431876"/>
          </a:xfrm>
          <a:prstGeom prst="rect">
            <a:avLst/>
          </a:prstGeom>
        </p:spPr>
      </p:pic>
      <p:sp>
        <p:nvSpPr>
          <p:cNvPr id="22" name="テキスト ボックス 21">
            <a:extLst>
              <a:ext uri="{FF2B5EF4-FFF2-40B4-BE49-F238E27FC236}">
                <a16:creationId xmlns:a16="http://schemas.microsoft.com/office/drawing/2014/main" id="{725E9C30-FE0B-41F5-B426-B0A8271A1D66}"/>
              </a:ext>
            </a:extLst>
          </p:cNvPr>
          <p:cNvSpPr txBox="1"/>
          <p:nvPr/>
        </p:nvSpPr>
        <p:spPr>
          <a:xfrm>
            <a:off x="2340307" y="3359063"/>
            <a:ext cx="332142" cy="200055"/>
          </a:xfrm>
          <a:prstGeom prst="rect">
            <a:avLst/>
          </a:prstGeom>
          <a:noFill/>
        </p:spPr>
        <p:txBody>
          <a:bodyPr wrap="none" rtlCol="0">
            <a:spAutoFit/>
          </a:bodyPr>
          <a:lstStyle/>
          <a:p>
            <a:pPr algn="ctr"/>
            <a:r>
              <a:rPr lang="ja-JP" altLang="en-US" sz="700">
                <a:latin typeface="+mn-ea"/>
              </a:rPr>
              <a:t>けい</a:t>
            </a:r>
            <a:endParaRPr lang="ja-JP" altLang="en-US" sz="700" dirty="0">
              <a:latin typeface="+mn-ea"/>
            </a:endParaRPr>
          </a:p>
        </p:txBody>
      </p:sp>
      <p:sp>
        <p:nvSpPr>
          <p:cNvPr id="23" name="テキスト ボックス 22">
            <a:extLst>
              <a:ext uri="{FF2B5EF4-FFF2-40B4-BE49-F238E27FC236}">
                <a16:creationId xmlns:a16="http://schemas.microsoft.com/office/drawing/2014/main" id="{66D118BB-1386-430F-A63D-6878F426B3B3}"/>
              </a:ext>
            </a:extLst>
          </p:cNvPr>
          <p:cNvSpPr txBox="1"/>
          <p:nvPr/>
        </p:nvSpPr>
        <p:spPr>
          <a:xfrm>
            <a:off x="4540630" y="2209729"/>
            <a:ext cx="393056" cy="246221"/>
          </a:xfrm>
          <a:prstGeom prst="rect">
            <a:avLst/>
          </a:prstGeom>
          <a:noFill/>
        </p:spPr>
        <p:txBody>
          <a:bodyPr wrap="none" rtlCol="0">
            <a:spAutoFit/>
          </a:bodyPr>
          <a:lstStyle/>
          <a:p>
            <a:pPr algn="ctr"/>
            <a:r>
              <a:rPr lang="ja-JP" altLang="en-US" sz="1000">
                <a:latin typeface="+mn-ea"/>
              </a:rPr>
              <a:t>けい</a:t>
            </a:r>
            <a:endParaRPr lang="ja-JP" altLang="en-US" sz="1000" dirty="0">
              <a:latin typeface="+mn-ea"/>
            </a:endParaRPr>
          </a:p>
        </p:txBody>
      </p:sp>
    </p:spTree>
    <p:extLst>
      <p:ext uri="{BB962C8B-B14F-4D97-AF65-F5344CB8AC3E}">
        <p14:creationId xmlns:p14="http://schemas.microsoft.com/office/powerpoint/2010/main" val="305847812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円/楕円 1"/>
          <p:cNvSpPr>
            <a:spLocks noChangeArrowheads="1"/>
          </p:cNvSpPr>
          <p:nvPr/>
        </p:nvSpPr>
        <p:spPr bwMode="auto">
          <a:xfrm>
            <a:off x="1127125" y="2215047"/>
            <a:ext cx="9937750" cy="720000"/>
          </a:xfrm>
          <a:prstGeom prst="rect">
            <a:avLst/>
          </a:prstGeom>
          <a:solidFill>
            <a:srgbClr val="CCECFF"/>
          </a:solidFill>
          <a:ln>
            <a:noFill/>
          </a:ln>
        </p:spPr>
        <p:txBody>
          <a:bodyPr wrap="none" lIns="180000" anchor="ctr">
            <a:noAutofit/>
          </a:bodyPr>
          <a:lstStyle>
            <a:lvl1pPr>
              <a:spcBef>
                <a:spcPct val="20000"/>
              </a:spcBef>
              <a:buClr>
                <a:srgbClr val="FF6699"/>
              </a:buClr>
              <a:buFont typeface="Wingdings" pitchFamily="2" charset="2"/>
              <a:buChar char="l"/>
              <a:defRPr kumimoji="1" sz="3200">
                <a:solidFill>
                  <a:schemeClr val="tx1"/>
                </a:solidFill>
                <a:latin typeface="Meiryo UI" pitchFamily="50" charset="-128"/>
                <a:ea typeface="Meiryo UI" pitchFamily="50" charset="-128"/>
                <a:cs typeface="ＭＳ Ｐゴシック" charset="-128"/>
              </a:defRPr>
            </a:lvl1pPr>
            <a:lvl2pPr marL="742950" indent="-285750">
              <a:spcBef>
                <a:spcPct val="20000"/>
              </a:spcBef>
              <a:buClr>
                <a:srgbClr val="FF6699"/>
              </a:buClr>
              <a:buFont typeface="Arial" charset="0"/>
              <a:buChar char="–"/>
              <a:defRPr kumimoji="1" sz="2800">
                <a:solidFill>
                  <a:schemeClr val="tx1"/>
                </a:solidFill>
                <a:latin typeface="Meiryo UI" pitchFamily="50" charset="-128"/>
                <a:ea typeface="Meiryo UI" pitchFamily="50" charset="-128"/>
                <a:cs typeface="Meiryo UI" pitchFamily="50" charset="-128"/>
              </a:defRPr>
            </a:lvl2pPr>
            <a:lvl3pPr marL="1143000" indent="-228600">
              <a:spcBef>
                <a:spcPct val="20000"/>
              </a:spcBef>
              <a:buClr>
                <a:srgbClr val="FF6699"/>
              </a:buClr>
              <a:buChar char="•"/>
              <a:defRPr kumimoji="1" sz="2400">
                <a:solidFill>
                  <a:schemeClr val="tx1"/>
                </a:solidFill>
                <a:latin typeface="Meiryo UI" pitchFamily="50" charset="-128"/>
                <a:ea typeface="Meiryo UI" pitchFamily="50" charset="-128"/>
                <a:cs typeface="Meiryo UI" pitchFamily="50" charset="-128"/>
              </a:defRPr>
            </a:lvl3pPr>
            <a:lvl4pPr marL="1600200" indent="-228600">
              <a:spcBef>
                <a:spcPct val="20000"/>
              </a:spcBef>
              <a:buChar char="–"/>
              <a:defRPr kumimoji="1" sz="2000">
                <a:solidFill>
                  <a:schemeClr val="tx1"/>
                </a:solidFill>
                <a:latin typeface="Meiryo UI" pitchFamily="50" charset="-128"/>
                <a:ea typeface="Meiryo UI" pitchFamily="50" charset="-128"/>
                <a:cs typeface="Meiryo UI" pitchFamily="50" charset="-128"/>
              </a:defRPr>
            </a:lvl4pPr>
            <a:lvl5pPr marL="2057400" indent="-228600">
              <a:spcBef>
                <a:spcPct val="20000"/>
              </a:spcBef>
              <a:buChar char="»"/>
              <a:defRPr kumimoji="1" sz="2000">
                <a:solidFill>
                  <a:schemeClr val="tx1"/>
                </a:solidFill>
                <a:latin typeface="Meiryo UI" pitchFamily="50" charset="-128"/>
                <a:ea typeface="Meiryo UI" pitchFamily="50" charset="-128"/>
                <a:cs typeface="Meiryo UI" pitchFamily="50" charset="-128"/>
              </a:defRPr>
            </a:lvl5pPr>
            <a:lvl6pPr marL="2514600" indent="-228600" eaLnBrk="0" fontAlgn="base" hangingPunct="0">
              <a:spcBef>
                <a:spcPct val="20000"/>
              </a:spcBef>
              <a:spcAft>
                <a:spcPct val="0"/>
              </a:spcAft>
              <a:buChar char="»"/>
              <a:defRPr kumimoji="1" sz="2000">
                <a:solidFill>
                  <a:schemeClr val="tx1"/>
                </a:solidFill>
                <a:latin typeface="Meiryo UI" pitchFamily="50" charset="-128"/>
                <a:ea typeface="Meiryo UI" pitchFamily="50" charset="-128"/>
                <a:cs typeface="Meiryo UI" pitchFamily="50" charset="-128"/>
              </a:defRPr>
            </a:lvl6pPr>
            <a:lvl7pPr marL="2971800" indent="-228600" eaLnBrk="0" fontAlgn="base" hangingPunct="0">
              <a:spcBef>
                <a:spcPct val="20000"/>
              </a:spcBef>
              <a:spcAft>
                <a:spcPct val="0"/>
              </a:spcAft>
              <a:buChar char="»"/>
              <a:defRPr kumimoji="1" sz="2000">
                <a:solidFill>
                  <a:schemeClr val="tx1"/>
                </a:solidFill>
                <a:latin typeface="Meiryo UI" pitchFamily="50" charset="-128"/>
                <a:ea typeface="Meiryo UI" pitchFamily="50" charset="-128"/>
                <a:cs typeface="Meiryo UI" pitchFamily="50" charset="-128"/>
              </a:defRPr>
            </a:lvl7pPr>
            <a:lvl8pPr marL="3429000" indent="-228600" eaLnBrk="0" fontAlgn="base" hangingPunct="0">
              <a:spcBef>
                <a:spcPct val="20000"/>
              </a:spcBef>
              <a:spcAft>
                <a:spcPct val="0"/>
              </a:spcAft>
              <a:buChar char="»"/>
              <a:defRPr kumimoji="1" sz="2000">
                <a:solidFill>
                  <a:schemeClr val="tx1"/>
                </a:solidFill>
                <a:latin typeface="Meiryo UI" pitchFamily="50" charset="-128"/>
                <a:ea typeface="Meiryo UI" pitchFamily="50" charset="-128"/>
                <a:cs typeface="Meiryo UI" pitchFamily="50" charset="-128"/>
              </a:defRPr>
            </a:lvl8pPr>
            <a:lvl9pPr marL="3886200" indent="-228600" eaLnBrk="0" fontAlgn="base" hangingPunct="0">
              <a:spcBef>
                <a:spcPct val="20000"/>
              </a:spcBef>
              <a:spcAft>
                <a:spcPct val="0"/>
              </a:spcAft>
              <a:buChar char="»"/>
              <a:defRPr kumimoji="1" sz="2000">
                <a:solidFill>
                  <a:schemeClr val="tx1"/>
                </a:solidFill>
                <a:latin typeface="Meiryo UI" pitchFamily="50" charset="-128"/>
                <a:ea typeface="Meiryo UI" pitchFamily="50" charset="-128"/>
                <a:cs typeface="Meiryo UI" pitchFamily="50" charset="-128"/>
              </a:defRPr>
            </a:lvl9pPr>
          </a:lstStyle>
          <a:p>
            <a:pPr eaLnBrk="0" fontAlgn="base" hangingPunct="0">
              <a:spcBef>
                <a:spcPts val="600"/>
              </a:spcBef>
              <a:spcAft>
                <a:spcPct val="0"/>
              </a:spcAft>
              <a:buClrTx/>
              <a:buNone/>
              <a:defRPr/>
            </a:pPr>
            <a:r>
              <a:rPr lang="ja-JP" altLang="en-US" b="1" kern="0" dirty="0">
                <a:solidFill>
                  <a:srgbClr val="00B0F0"/>
                </a:solidFill>
                <a:latin typeface="+mn-ea"/>
                <a:ea typeface="+mn-ea"/>
              </a:rPr>
              <a:t>性感染症 </a:t>
            </a:r>
            <a:r>
              <a:rPr lang="en-US" altLang="ja-JP" b="1" kern="0" dirty="0">
                <a:solidFill>
                  <a:srgbClr val="00B0F0"/>
                </a:solidFill>
                <a:latin typeface="+mn-ea"/>
                <a:ea typeface="+mn-ea"/>
              </a:rPr>
              <a:t>(STI)</a:t>
            </a:r>
            <a:r>
              <a:rPr lang="ja-JP" altLang="en-US" sz="2000" b="1" kern="0" dirty="0">
                <a:solidFill>
                  <a:srgbClr val="00B0F0"/>
                </a:solidFill>
                <a:latin typeface="+mn-ea"/>
                <a:ea typeface="+mn-ea"/>
              </a:rPr>
              <a:t>　性的な接触によって感染する病気の総称</a:t>
            </a:r>
          </a:p>
        </p:txBody>
      </p:sp>
      <p:sp>
        <p:nvSpPr>
          <p:cNvPr id="2" name="正方形/長方形 1"/>
          <p:cNvSpPr/>
          <p:nvPr/>
        </p:nvSpPr>
        <p:spPr>
          <a:xfrm>
            <a:off x="1011677" y="3115051"/>
            <a:ext cx="10142706" cy="222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p>
            <a:pPr marL="323968" indent="-323968">
              <a:lnSpc>
                <a:spcPct val="110000"/>
              </a:lnSpc>
              <a:spcBef>
                <a:spcPts val="1200"/>
              </a:spcBef>
              <a:buClr>
                <a:srgbClr val="00B0F0"/>
              </a:buClr>
              <a:buSzPct val="100000"/>
              <a:buFont typeface="Wingdings" panose="05000000000000000000" pitchFamily="2" charset="2"/>
              <a:buChar char="l"/>
            </a:pPr>
            <a:r>
              <a:rPr lang="ja-JP" altLang="en-US" sz="2200" dirty="0">
                <a:latin typeface="+mn-ea"/>
              </a:rPr>
              <a:t>性器や咽頭</a:t>
            </a:r>
            <a:r>
              <a:rPr lang="en-US" altLang="ja-JP" sz="2200" dirty="0">
                <a:latin typeface="+mn-ea"/>
              </a:rPr>
              <a:t>(</a:t>
            </a:r>
            <a:r>
              <a:rPr lang="ja-JP" altLang="en-US" sz="2200" dirty="0">
                <a:latin typeface="+mn-ea"/>
              </a:rPr>
              <a:t>のど</a:t>
            </a:r>
            <a:r>
              <a:rPr lang="en-US" altLang="ja-JP" sz="2200" dirty="0">
                <a:latin typeface="+mn-ea"/>
              </a:rPr>
              <a:t>)</a:t>
            </a:r>
            <a:r>
              <a:rPr lang="ja-JP" altLang="en-US" sz="2200" dirty="0">
                <a:latin typeface="+mn-ea"/>
              </a:rPr>
              <a:t>などの粘膜や周辺の皮膚に、血液・</a:t>
            </a:r>
            <a:r>
              <a:rPr lang="ja-JP" altLang="en-US" sz="2200">
                <a:latin typeface="+mn-ea"/>
              </a:rPr>
              <a:t>精液・分泌</a:t>
            </a:r>
            <a:r>
              <a:rPr lang="ja-JP" altLang="en-US" sz="2200" dirty="0">
                <a:latin typeface="+mn-ea"/>
              </a:rPr>
              <a:t>液などの体液が直接触れることによって感染が起こります。</a:t>
            </a:r>
            <a:endParaRPr lang="en-US" altLang="ja-JP" sz="2200" dirty="0">
              <a:latin typeface="+mn-ea"/>
            </a:endParaRPr>
          </a:p>
          <a:p>
            <a:pPr marL="323968" indent="-323968">
              <a:lnSpc>
                <a:spcPct val="110000"/>
              </a:lnSpc>
              <a:spcBef>
                <a:spcPts val="1200"/>
              </a:spcBef>
              <a:buClr>
                <a:srgbClr val="00B0F0"/>
              </a:buClr>
              <a:buSzPct val="100000"/>
              <a:buFont typeface="Wingdings" panose="05000000000000000000" pitchFamily="2" charset="2"/>
              <a:buChar char="l"/>
            </a:pPr>
            <a:r>
              <a:rPr lang="ja-JP" altLang="en-US" sz="2200" dirty="0">
                <a:latin typeface="+mn-ea"/>
              </a:rPr>
              <a:t>多くの性感染症には自覚症状がありません。</a:t>
            </a:r>
            <a:endParaRPr lang="en-US" altLang="ja-JP" sz="2200" dirty="0">
              <a:latin typeface="+mn-ea"/>
            </a:endParaRPr>
          </a:p>
          <a:p>
            <a:pPr marL="323968" indent="-323968">
              <a:lnSpc>
                <a:spcPct val="110000"/>
              </a:lnSpc>
              <a:spcBef>
                <a:spcPts val="1200"/>
              </a:spcBef>
              <a:buClr>
                <a:srgbClr val="00B0F0"/>
              </a:buClr>
              <a:buSzPct val="100000"/>
              <a:buFont typeface="Wingdings" panose="05000000000000000000" pitchFamily="2" charset="2"/>
              <a:buChar char="l"/>
            </a:pPr>
            <a:r>
              <a:rPr lang="ja-JP" altLang="en-US" sz="2200" dirty="0">
                <a:latin typeface="+mn-ea"/>
              </a:rPr>
              <a:t>性感染症の中には、不妊症の原因になる</a:t>
            </a:r>
            <a:r>
              <a:rPr lang="ja-JP" altLang="en-US" sz="2200">
                <a:latin typeface="+mn-ea"/>
              </a:rPr>
              <a:t>もの、妊娠中</a:t>
            </a:r>
            <a:r>
              <a:rPr lang="ja-JP" altLang="en-US" sz="2200" dirty="0">
                <a:latin typeface="+mn-ea"/>
              </a:rPr>
              <a:t>や出産のときに胎児</a:t>
            </a:r>
            <a:r>
              <a:rPr lang="ja-JP" altLang="en-US" sz="2200">
                <a:latin typeface="+mn-ea"/>
              </a:rPr>
              <a:t>にうつして</a:t>
            </a:r>
            <a:br>
              <a:rPr lang="en-US" altLang="ja-JP" sz="2200">
                <a:latin typeface="+mn-ea"/>
              </a:rPr>
            </a:br>
            <a:r>
              <a:rPr lang="ja-JP" altLang="en-US" sz="2200">
                <a:latin typeface="+mn-ea"/>
              </a:rPr>
              <a:t>しまう</a:t>
            </a:r>
            <a:r>
              <a:rPr lang="ja-JP" altLang="en-US" sz="2200" dirty="0">
                <a:latin typeface="+mn-ea"/>
              </a:rPr>
              <a:t>もの、現在の治療</a:t>
            </a:r>
            <a:r>
              <a:rPr lang="ja-JP" altLang="en-US" sz="2200">
                <a:latin typeface="+mn-ea"/>
              </a:rPr>
              <a:t>では完全</a:t>
            </a:r>
            <a:r>
              <a:rPr lang="ja-JP" altLang="en-US" sz="2200" dirty="0">
                <a:latin typeface="+mn-ea"/>
              </a:rPr>
              <a:t>に治すことのできないものもあるので注意が必要です。</a:t>
            </a:r>
          </a:p>
        </p:txBody>
      </p:sp>
      <p:sp>
        <p:nvSpPr>
          <p:cNvPr id="10" name="Text Box 28"/>
          <p:cNvSpPr txBox="1">
            <a:spLocks noChangeArrowheads="1"/>
          </p:cNvSpPr>
          <p:nvPr/>
        </p:nvSpPr>
        <p:spPr bwMode="auto">
          <a:xfrm>
            <a:off x="8743273" y="6386443"/>
            <a:ext cx="3155795" cy="282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36000" bIns="36000" anchor="b">
            <a:spAutoFit/>
          </a:bodyPr>
          <a:lstStyle>
            <a:lvl1pPr>
              <a:spcBef>
                <a:spcPct val="20000"/>
              </a:spcBef>
              <a:buClr>
                <a:srgbClr val="FF6699"/>
              </a:buClr>
              <a:buFont typeface="Wingdings" pitchFamily="2" charset="2"/>
              <a:buChar char="l"/>
              <a:defRPr kumimoji="1" sz="3200">
                <a:solidFill>
                  <a:schemeClr val="tx1"/>
                </a:solidFill>
                <a:latin typeface="Meiryo UI" pitchFamily="50" charset="-128"/>
                <a:ea typeface="Meiryo UI" pitchFamily="50" charset="-128"/>
                <a:cs typeface="ＭＳ Ｐゴシック" charset="-128"/>
              </a:defRPr>
            </a:lvl1pPr>
            <a:lvl2pPr marL="742950" indent="-285750">
              <a:spcBef>
                <a:spcPct val="20000"/>
              </a:spcBef>
              <a:buClr>
                <a:srgbClr val="FF6699"/>
              </a:buClr>
              <a:buFont typeface="Arial" charset="0"/>
              <a:buChar char="–"/>
              <a:defRPr kumimoji="1" sz="2800">
                <a:solidFill>
                  <a:schemeClr val="tx1"/>
                </a:solidFill>
                <a:latin typeface="Meiryo UI" pitchFamily="50" charset="-128"/>
                <a:ea typeface="Meiryo UI" pitchFamily="50" charset="-128"/>
                <a:cs typeface="Meiryo UI" pitchFamily="50" charset="-128"/>
              </a:defRPr>
            </a:lvl2pPr>
            <a:lvl3pPr marL="1143000" indent="-228600">
              <a:spcBef>
                <a:spcPct val="20000"/>
              </a:spcBef>
              <a:buClr>
                <a:srgbClr val="FF6699"/>
              </a:buClr>
              <a:buChar char="•"/>
              <a:defRPr kumimoji="1" sz="2400">
                <a:solidFill>
                  <a:schemeClr val="tx1"/>
                </a:solidFill>
                <a:latin typeface="Meiryo UI" pitchFamily="50" charset="-128"/>
                <a:ea typeface="Meiryo UI" pitchFamily="50" charset="-128"/>
                <a:cs typeface="Meiryo UI" pitchFamily="50" charset="-128"/>
              </a:defRPr>
            </a:lvl3pPr>
            <a:lvl4pPr marL="1600200" indent="-228600">
              <a:spcBef>
                <a:spcPct val="20000"/>
              </a:spcBef>
              <a:buChar char="–"/>
              <a:defRPr kumimoji="1" sz="2000">
                <a:solidFill>
                  <a:schemeClr val="tx1"/>
                </a:solidFill>
                <a:latin typeface="Meiryo UI" pitchFamily="50" charset="-128"/>
                <a:ea typeface="Meiryo UI" pitchFamily="50" charset="-128"/>
                <a:cs typeface="Meiryo UI" pitchFamily="50" charset="-128"/>
              </a:defRPr>
            </a:lvl4pPr>
            <a:lvl5pPr marL="2057400" indent="-228600">
              <a:spcBef>
                <a:spcPct val="20000"/>
              </a:spcBef>
              <a:buChar char="»"/>
              <a:defRPr kumimoji="1" sz="2000">
                <a:solidFill>
                  <a:schemeClr val="tx1"/>
                </a:solidFill>
                <a:latin typeface="Meiryo UI" pitchFamily="50" charset="-128"/>
                <a:ea typeface="Meiryo UI" pitchFamily="50" charset="-128"/>
                <a:cs typeface="Meiryo UI" pitchFamily="50" charset="-128"/>
              </a:defRPr>
            </a:lvl5pPr>
            <a:lvl6pPr marL="2514600" indent="-228600" eaLnBrk="0" fontAlgn="base" hangingPunct="0">
              <a:spcBef>
                <a:spcPct val="20000"/>
              </a:spcBef>
              <a:spcAft>
                <a:spcPct val="0"/>
              </a:spcAft>
              <a:buChar char="»"/>
              <a:defRPr kumimoji="1" sz="2000">
                <a:solidFill>
                  <a:schemeClr val="tx1"/>
                </a:solidFill>
                <a:latin typeface="Meiryo UI" pitchFamily="50" charset="-128"/>
                <a:ea typeface="Meiryo UI" pitchFamily="50" charset="-128"/>
                <a:cs typeface="Meiryo UI" pitchFamily="50" charset="-128"/>
              </a:defRPr>
            </a:lvl6pPr>
            <a:lvl7pPr marL="2971800" indent="-228600" eaLnBrk="0" fontAlgn="base" hangingPunct="0">
              <a:spcBef>
                <a:spcPct val="20000"/>
              </a:spcBef>
              <a:spcAft>
                <a:spcPct val="0"/>
              </a:spcAft>
              <a:buChar char="»"/>
              <a:defRPr kumimoji="1" sz="2000">
                <a:solidFill>
                  <a:schemeClr val="tx1"/>
                </a:solidFill>
                <a:latin typeface="Meiryo UI" pitchFamily="50" charset="-128"/>
                <a:ea typeface="Meiryo UI" pitchFamily="50" charset="-128"/>
                <a:cs typeface="Meiryo UI" pitchFamily="50" charset="-128"/>
              </a:defRPr>
            </a:lvl7pPr>
            <a:lvl8pPr marL="3429000" indent="-228600" eaLnBrk="0" fontAlgn="base" hangingPunct="0">
              <a:spcBef>
                <a:spcPct val="20000"/>
              </a:spcBef>
              <a:spcAft>
                <a:spcPct val="0"/>
              </a:spcAft>
              <a:buChar char="»"/>
              <a:defRPr kumimoji="1" sz="2000">
                <a:solidFill>
                  <a:schemeClr val="tx1"/>
                </a:solidFill>
                <a:latin typeface="Meiryo UI" pitchFamily="50" charset="-128"/>
                <a:ea typeface="Meiryo UI" pitchFamily="50" charset="-128"/>
                <a:cs typeface="Meiryo UI" pitchFamily="50" charset="-128"/>
              </a:defRPr>
            </a:lvl8pPr>
            <a:lvl9pPr marL="3886200" indent="-228600" eaLnBrk="0" fontAlgn="base" hangingPunct="0">
              <a:spcBef>
                <a:spcPct val="20000"/>
              </a:spcBef>
              <a:spcAft>
                <a:spcPct val="0"/>
              </a:spcAft>
              <a:buChar char="»"/>
              <a:defRPr kumimoji="1" sz="2000">
                <a:solidFill>
                  <a:schemeClr val="tx1"/>
                </a:solidFill>
                <a:latin typeface="Meiryo UI" pitchFamily="50" charset="-128"/>
                <a:ea typeface="Meiryo UI" pitchFamily="50" charset="-128"/>
                <a:cs typeface="Meiryo UI" pitchFamily="50" charset="-128"/>
              </a:defRPr>
            </a:lvl9pPr>
          </a:lstStyle>
          <a:p>
            <a:pPr lvl="0" fontAlgn="base">
              <a:spcBef>
                <a:spcPct val="0"/>
              </a:spcBef>
              <a:spcAft>
                <a:spcPct val="0"/>
              </a:spcAft>
              <a:buClrTx/>
              <a:buNone/>
            </a:pPr>
            <a:r>
              <a:rPr lang="ja-JP" altLang="en-US" sz="800" kern="0" dirty="0">
                <a:latin typeface="+mn-ea"/>
                <a:ea typeface="+mn-ea"/>
              </a:rPr>
              <a:t>「健康な生活を送るために」 </a:t>
            </a:r>
            <a:r>
              <a:rPr lang="en-US" altLang="ja-JP" sz="800" kern="0" dirty="0">
                <a:latin typeface="+mn-ea"/>
                <a:ea typeface="+mn-ea"/>
              </a:rPr>
              <a:t>(</a:t>
            </a:r>
            <a:r>
              <a:rPr lang="ja-JP" altLang="en-US" sz="800" kern="0" dirty="0">
                <a:latin typeface="+mn-ea"/>
                <a:ea typeface="+mn-ea"/>
              </a:rPr>
              <a:t>文部科学省</a:t>
            </a:r>
            <a:r>
              <a:rPr lang="en-US" altLang="ja-JP" sz="800" kern="0" dirty="0">
                <a:latin typeface="+mn-ea"/>
                <a:ea typeface="+mn-ea"/>
              </a:rPr>
              <a:t>)</a:t>
            </a:r>
          </a:p>
          <a:p>
            <a:pPr lvl="0" fontAlgn="base">
              <a:spcBef>
                <a:spcPct val="0"/>
              </a:spcBef>
              <a:spcAft>
                <a:spcPct val="0"/>
              </a:spcAft>
              <a:buClrTx/>
              <a:buNone/>
            </a:pPr>
            <a:r>
              <a:rPr lang="en-US" altLang="ja-JP" sz="800" kern="0" dirty="0">
                <a:latin typeface="+mn-ea"/>
                <a:ea typeface="+mn-ea"/>
              </a:rPr>
              <a:t>http://www.mext.go.jp/a_menu/kenko/hoken/08111805.htm</a:t>
            </a:r>
          </a:p>
        </p:txBody>
      </p:sp>
      <p:sp>
        <p:nvSpPr>
          <p:cNvPr id="4" name="タイトル 3"/>
          <p:cNvSpPr>
            <a:spLocks noGrp="1"/>
          </p:cNvSpPr>
          <p:nvPr>
            <p:ph type="title"/>
          </p:nvPr>
        </p:nvSpPr>
        <p:spPr>
          <a:xfrm>
            <a:off x="1920004" y="502879"/>
            <a:ext cx="3265851" cy="488253"/>
          </a:xfrm>
        </p:spPr>
        <p:txBody>
          <a:bodyPr/>
          <a:lstStyle/>
          <a:p>
            <a:r>
              <a:rPr lang="ja-JP" altLang="en-US"/>
              <a:t>性感染症</a:t>
            </a:r>
            <a:r>
              <a:rPr lang="en-US" altLang="ja-JP"/>
              <a:t>(STI)</a:t>
            </a:r>
            <a:r>
              <a:rPr lang="ja-JP" altLang="en-US"/>
              <a:t>とは</a:t>
            </a:r>
            <a:endParaRPr lang="ja-JP" altLang="en-US" dirty="0"/>
          </a:p>
        </p:txBody>
      </p:sp>
      <p:pic>
        <p:nvPicPr>
          <p:cNvPr id="8" name="図 7">
            <a:extLst>
              <a:ext uri="{FF2B5EF4-FFF2-40B4-BE49-F238E27FC236}">
                <a16:creationId xmlns:a16="http://schemas.microsoft.com/office/drawing/2014/main" id="{D6752C0C-088E-4744-8492-5C35C334C2BF}"/>
              </a:ext>
            </a:extLst>
          </p:cNvPr>
          <p:cNvPicPr>
            <a:picLocks noChangeAspect="1"/>
          </p:cNvPicPr>
          <p:nvPr/>
        </p:nvPicPr>
        <p:blipFill rotWithShape="1">
          <a:blip r:embed="rId3">
            <a:extLst>
              <a:ext uri="{28A0092B-C50C-407E-A947-70E740481C1C}">
                <a14:useLocalDpi xmlns:a14="http://schemas.microsoft.com/office/drawing/2010/main" val="0"/>
              </a:ext>
            </a:extLst>
          </a:blip>
          <a:srcRect b="16760"/>
          <a:stretch/>
        </p:blipFill>
        <p:spPr>
          <a:xfrm>
            <a:off x="10573091" y="231652"/>
            <a:ext cx="823233" cy="1080000"/>
          </a:xfrm>
          <a:prstGeom prst="rect">
            <a:avLst/>
          </a:prstGeom>
        </p:spPr>
      </p:pic>
    </p:spTree>
    <p:extLst>
      <p:ext uri="{BB962C8B-B14F-4D97-AF65-F5344CB8AC3E}">
        <p14:creationId xmlns:p14="http://schemas.microsoft.com/office/powerpoint/2010/main" val="264032675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97201" y="1843094"/>
            <a:ext cx="5490606" cy="800027"/>
          </a:xfrm>
          <a:prstGeom prst="rect">
            <a:avLst/>
          </a:prstGeom>
        </p:spPr>
        <p:txBody>
          <a:bodyPr wrap="none">
            <a:spAutoFit/>
          </a:bodyPr>
          <a:lstStyle/>
          <a:p>
            <a:pPr>
              <a:lnSpc>
                <a:spcPct val="110000"/>
              </a:lnSpc>
            </a:pPr>
            <a:r>
              <a:rPr lang="ja-JP" altLang="en-US" sz="2200" dirty="0">
                <a:latin typeface="+mn-ea"/>
              </a:rPr>
              <a:t>がん罹患数予測</a:t>
            </a:r>
            <a:r>
              <a:rPr lang="en-US" altLang="ja-JP" sz="2200" dirty="0">
                <a:latin typeface="+mn-ea"/>
              </a:rPr>
              <a:t>(2016</a:t>
            </a:r>
            <a:r>
              <a:rPr lang="ja-JP" altLang="en-US" sz="2200" dirty="0">
                <a:latin typeface="+mn-ea"/>
              </a:rPr>
              <a:t>年</a:t>
            </a:r>
            <a:r>
              <a:rPr lang="en-US" altLang="ja-JP" sz="2200" dirty="0">
                <a:latin typeface="+mn-ea"/>
              </a:rPr>
              <a:t>)</a:t>
            </a:r>
          </a:p>
          <a:p>
            <a:pPr>
              <a:lnSpc>
                <a:spcPct val="110000"/>
              </a:lnSpc>
            </a:pPr>
            <a:r>
              <a:rPr lang="ja-JP" altLang="en-US" sz="2200" dirty="0">
                <a:latin typeface="+mn-ea"/>
              </a:rPr>
              <a:t>約</a:t>
            </a:r>
            <a:r>
              <a:rPr lang="en-US" altLang="ja-JP" sz="2200" dirty="0">
                <a:latin typeface="+mn-ea"/>
              </a:rPr>
              <a:t>101</a:t>
            </a:r>
            <a:r>
              <a:rPr lang="ja-JP" altLang="en-US" sz="2200" dirty="0">
                <a:latin typeface="+mn-ea"/>
              </a:rPr>
              <a:t>万例</a:t>
            </a:r>
            <a:r>
              <a:rPr lang="en-US" altLang="ja-JP" sz="2200" dirty="0">
                <a:latin typeface="+mn-ea"/>
              </a:rPr>
              <a:t>(</a:t>
            </a:r>
            <a:r>
              <a:rPr lang="ja-JP" altLang="en-US" sz="2200" dirty="0">
                <a:latin typeface="+mn-ea"/>
              </a:rPr>
              <a:t>男性</a:t>
            </a:r>
            <a:r>
              <a:rPr lang="en-US" altLang="ja-JP" sz="2200" dirty="0">
                <a:latin typeface="+mn-ea"/>
              </a:rPr>
              <a:t>57.6</a:t>
            </a:r>
            <a:r>
              <a:rPr lang="ja-JP" altLang="en-US" sz="2200" dirty="0">
                <a:latin typeface="+mn-ea"/>
              </a:rPr>
              <a:t>万例、女性</a:t>
            </a:r>
            <a:r>
              <a:rPr lang="en-US" altLang="ja-JP" sz="2200" dirty="0">
                <a:latin typeface="+mn-ea"/>
              </a:rPr>
              <a:t>43.4</a:t>
            </a:r>
            <a:r>
              <a:rPr lang="ja-JP" altLang="en-US" sz="2200" dirty="0">
                <a:latin typeface="+mn-ea"/>
              </a:rPr>
              <a:t>万例</a:t>
            </a:r>
            <a:r>
              <a:rPr lang="en-US" altLang="ja-JP" sz="2200" dirty="0">
                <a:latin typeface="+mn-ea"/>
              </a:rPr>
              <a:t>)</a:t>
            </a:r>
          </a:p>
        </p:txBody>
      </p:sp>
      <p:sp>
        <p:nvSpPr>
          <p:cNvPr id="5" name="テキスト ボックス 4"/>
          <p:cNvSpPr txBox="1"/>
          <p:nvPr/>
        </p:nvSpPr>
        <p:spPr>
          <a:xfrm>
            <a:off x="4493647" y="2895388"/>
            <a:ext cx="3204723" cy="461665"/>
          </a:xfrm>
          <a:prstGeom prst="rect">
            <a:avLst/>
          </a:prstGeom>
          <a:noFill/>
        </p:spPr>
        <p:txBody>
          <a:bodyPr wrap="none" rtlCol="0">
            <a:spAutoFit/>
          </a:bodyPr>
          <a:lstStyle/>
          <a:p>
            <a:pPr algn="ctr"/>
            <a:r>
              <a:rPr lang="ja-JP" altLang="en-US" sz="2400" b="1" dirty="0">
                <a:latin typeface="+mn-ea"/>
              </a:rPr>
              <a:t>＜罹患数が多い部位＞</a:t>
            </a:r>
            <a:endParaRPr lang="en-US" altLang="ja-JP" sz="2400" b="1" dirty="0">
              <a:latin typeface="+mn-ea"/>
            </a:endParaRPr>
          </a:p>
        </p:txBody>
      </p:sp>
      <p:graphicFrame>
        <p:nvGraphicFramePr>
          <p:cNvPr id="9" name="表 8"/>
          <p:cNvGraphicFramePr>
            <a:graphicFrameLocks noGrp="1"/>
          </p:cNvGraphicFramePr>
          <p:nvPr>
            <p:extLst>
              <p:ext uri="{D42A27DB-BD31-4B8C-83A1-F6EECF244321}">
                <p14:modId xmlns:p14="http://schemas.microsoft.com/office/powerpoint/2010/main" val="1990041919"/>
              </p:ext>
            </p:extLst>
          </p:nvPr>
        </p:nvGraphicFramePr>
        <p:xfrm>
          <a:off x="1123244" y="3327388"/>
          <a:ext cx="9945511" cy="2181205"/>
        </p:xfrm>
        <a:graphic>
          <a:graphicData uri="http://schemas.openxmlformats.org/drawingml/2006/table">
            <a:tbl>
              <a:tblPr firstRow="1" bandRow="1">
                <a:effectLst/>
                <a:tableStyleId>{5940675A-B579-460E-94D1-54222C63F5DA}</a:tableStyleId>
              </a:tblPr>
              <a:tblGrid>
                <a:gridCol w="1582241">
                  <a:extLst>
                    <a:ext uri="{9D8B030D-6E8A-4147-A177-3AD203B41FA5}">
                      <a16:colId xmlns:a16="http://schemas.microsoft.com/office/drawing/2014/main" val="20000"/>
                    </a:ext>
                  </a:extLst>
                </a:gridCol>
                <a:gridCol w="1672654">
                  <a:extLst>
                    <a:ext uri="{9D8B030D-6E8A-4147-A177-3AD203B41FA5}">
                      <a16:colId xmlns:a16="http://schemas.microsoft.com/office/drawing/2014/main" val="20001"/>
                    </a:ext>
                  </a:extLst>
                </a:gridCol>
                <a:gridCol w="1672654">
                  <a:extLst>
                    <a:ext uri="{9D8B030D-6E8A-4147-A177-3AD203B41FA5}">
                      <a16:colId xmlns:a16="http://schemas.microsoft.com/office/drawing/2014/main" val="20002"/>
                    </a:ext>
                  </a:extLst>
                </a:gridCol>
                <a:gridCol w="1672654">
                  <a:extLst>
                    <a:ext uri="{9D8B030D-6E8A-4147-A177-3AD203B41FA5}">
                      <a16:colId xmlns:a16="http://schemas.microsoft.com/office/drawing/2014/main" val="20003"/>
                    </a:ext>
                  </a:extLst>
                </a:gridCol>
                <a:gridCol w="1672654">
                  <a:extLst>
                    <a:ext uri="{9D8B030D-6E8A-4147-A177-3AD203B41FA5}">
                      <a16:colId xmlns:a16="http://schemas.microsoft.com/office/drawing/2014/main" val="20004"/>
                    </a:ext>
                  </a:extLst>
                </a:gridCol>
                <a:gridCol w="1672654">
                  <a:extLst>
                    <a:ext uri="{9D8B030D-6E8A-4147-A177-3AD203B41FA5}">
                      <a16:colId xmlns:a16="http://schemas.microsoft.com/office/drawing/2014/main" val="20005"/>
                    </a:ext>
                  </a:extLst>
                </a:gridCol>
              </a:tblGrid>
              <a:tr h="641531">
                <a:tc>
                  <a:txBody>
                    <a:bodyPr/>
                    <a:lstStyle/>
                    <a:p>
                      <a:pPr algn="ctr"/>
                      <a:endParaRPr kumimoji="1" lang="ja-JP" altLang="en-US" sz="2800" dirty="0">
                        <a:solidFill>
                          <a:schemeClr val="bg1"/>
                        </a:solidFill>
                        <a:latin typeface="+mn-ea"/>
                        <a:ea typeface="+mn-ea"/>
                      </a:endParaRP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kumimoji="1" lang="en-US" altLang="ja-JP" sz="2800" dirty="0">
                          <a:solidFill>
                            <a:schemeClr val="bg1"/>
                          </a:solidFill>
                          <a:latin typeface="+mn-ea"/>
                          <a:ea typeface="+mn-ea"/>
                        </a:rPr>
                        <a:t>1</a:t>
                      </a:r>
                      <a:r>
                        <a:rPr kumimoji="1" lang="ja-JP" altLang="en-US" sz="2800" dirty="0">
                          <a:solidFill>
                            <a:schemeClr val="bg1"/>
                          </a:solidFill>
                          <a:latin typeface="+mn-ea"/>
                          <a:ea typeface="+mn-ea"/>
                        </a:rPr>
                        <a:t>位</a:t>
                      </a: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kumimoji="1" lang="en-US" altLang="ja-JP" sz="2800" dirty="0">
                          <a:solidFill>
                            <a:schemeClr val="bg1"/>
                          </a:solidFill>
                          <a:latin typeface="+mn-ea"/>
                          <a:ea typeface="+mn-ea"/>
                        </a:rPr>
                        <a:t>2</a:t>
                      </a:r>
                      <a:r>
                        <a:rPr kumimoji="1" lang="ja-JP" altLang="en-US" sz="2800" dirty="0">
                          <a:solidFill>
                            <a:schemeClr val="bg1"/>
                          </a:solidFill>
                          <a:latin typeface="+mn-ea"/>
                          <a:ea typeface="+mn-ea"/>
                        </a:rPr>
                        <a:t>位</a:t>
                      </a: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kumimoji="1" lang="en-US" altLang="ja-JP" sz="2800" dirty="0">
                          <a:solidFill>
                            <a:schemeClr val="bg1"/>
                          </a:solidFill>
                          <a:latin typeface="+mn-ea"/>
                          <a:ea typeface="+mn-ea"/>
                        </a:rPr>
                        <a:t>3</a:t>
                      </a:r>
                      <a:r>
                        <a:rPr kumimoji="1" lang="ja-JP" altLang="en-US" sz="2800" dirty="0">
                          <a:solidFill>
                            <a:schemeClr val="bg1"/>
                          </a:solidFill>
                          <a:latin typeface="+mn-ea"/>
                          <a:ea typeface="+mn-ea"/>
                        </a:rPr>
                        <a:t>位</a:t>
                      </a: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kumimoji="1" lang="en-US" altLang="ja-JP" sz="2800" dirty="0">
                          <a:solidFill>
                            <a:schemeClr val="bg1"/>
                          </a:solidFill>
                          <a:latin typeface="+mn-ea"/>
                          <a:ea typeface="+mn-ea"/>
                        </a:rPr>
                        <a:t>4</a:t>
                      </a:r>
                      <a:r>
                        <a:rPr kumimoji="1" lang="ja-JP" altLang="en-US" sz="2800" dirty="0">
                          <a:solidFill>
                            <a:schemeClr val="bg1"/>
                          </a:solidFill>
                          <a:latin typeface="+mn-ea"/>
                          <a:ea typeface="+mn-ea"/>
                        </a:rPr>
                        <a:t>位</a:t>
                      </a: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kumimoji="1" lang="en-US" altLang="ja-JP" sz="2800" dirty="0">
                          <a:solidFill>
                            <a:schemeClr val="bg1"/>
                          </a:solidFill>
                          <a:latin typeface="+mn-ea"/>
                          <a:ea typeface="+mn-ea"/>
                        </a:rPr>
                        <a:t>5</a:t>
                      </a:r>
                      <a:r>
                        <a:rPr kumimoji="1" lang="ja-JP" altLang="en-US" sz="2800" dirty="0">
                          <a:solidFill>
                            <a:schemeClr val="bg1"/>
                          </a:solidFill>
                          <a:latin typeface="+mn-ea"/>
                          <a:ea typeface="+mn-ea"/>
                        </a:rPr>
                        <a:t>位</a:t>
                      </a: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769837">
                <a:tc>
                  <a:txBody>
                    <a:bodyPr/>
                    <a:lstStyle/>
                    <a:p>
                      <a:pPr algn="ctr"/>
                      <a:r>
                        <a:rPr kumimoji="1" lang="ja-JP" altLang="en-US" sz="2800" dirty="0">
                          <a:latin typeface="+mn-ea"/>
                          <a:ea typeface="+mn-ea"/>
                        </a:rPr>
                        <a:t>男性</a:t>
                      </a:r>
                      <a:endParaRPr kumimoji="1" lang="en-US" altLang="ja-JP" sz="2800" dirty="0">
                        <a:latin typeface="+mn-ea"/>
                        <a:ea typeface="+mn-ea"/>
                      </a:endParaRP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kumimoji="1" lang="ja-JP" altLang="en-US" sz="2800" b="1" dirty="0">
                          <a:latin typeface="+mn-ea"/>
                          <a:ea typeface="+mn-ea"/>
                        </a:rPr>
                        <a:t>前立腺</a:t>
                      </a: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FDAFF"/>
                    </a:solidFill>
                  </a:tcPr>
                </a:tc>
                <a:tc>
                  <a:txBody>
                    <a:bodyPr/>
                    <a:lstStyle/>
                    <a:p>
                      <a:pPr algn="ctr"/>
                      <a:r>
                        <a:rPr kumimoji="1" lang="ja-JP" altLang="en-US" sz="2800" dirty="0">
                          <a:latin typeface="+mn-ea"/>
                          <a:ea typeface="+mn-ea"/>
                        </a:rPr>
                        <a:t>胃</a:t>
                      </a: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ctr"/>
                      <a:r>
                        <a:rPr kumimoji="1" lang="ja-JP" altLang="en-US" sz="2800" dirty="0">
                          <a:latin typeface="+mn-ea"/>
                          <a:ea typeface="+mn-ea"/>
                        </a:rPr>
                        <a:t>肺</a:t>
                      </a: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ctr"/>
                      <a:r>
                        <a:rPr kumimoji="1" lang="ja-JP" altLang="en-US" sz="2800" dirty="0">
                          <a:latin typeface="+mn-ea"/>
                          <a:ea typeface="+mn-ea"/>
                        </a:rPr>
                        <a:t>大腸</a:t>
                      </a: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ctr"/>
                      <a:r>
                        <a:rPr kumimoji="1" lang="ja-JP" altLang="en-US" sz="2800" dirty="0">
                          <a:latin typeface="+mn-ea"/>
                          <a:ea typeface="+mn-ea"/>
                        </a:rPr>
                        <a:t>肝臓</a:t>
                      </a: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769837">
                <a:tc>
                  <a:txBody>
                    <a:bodyPr/>
                    <a:lstStyle/>
                    <a:p>
                      <a:pPr algn="ctr"/>
                      <a:r>
                        <a:rPr kumimoji="1" lang="ja-JP" altLang="en-US" sz="2800" dirty="0">
                          <a:latin typeface="+mn-ea"/>
                          <a:ea typeface="+mn-ea"/>
                        </a:rPr>
                        <a:t>女性</a:t>
                      </a: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kumimoji="1" lang="ja-JP" altLang="en-US" sz="2800" b="1" dirty="0">
                          <a:latin typeface="+mn-ea"/>
                          <a:ea typeface="+mn-ea"/>
                        </a:rPr>
                        <a:t>乳房</a:t>
                      </a: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BF2"/>
                    </a:solidFill>
                  </a:tcPr>
                </a:tc>
                <a:tc>
                  <a:txBody>
                    <a:bodyPr/>
                    <a:lstStyle/>
                    <a:p>
                      <a:pPr algn="ctr"/>
                      <a:r>
                        <a:rPr kumimoji="1" lang="ja-JP" altLang="en-US" sz="2800" dirty="0">
                          <a:latin typeface="+mn-ea"/>
                          <a:ea typeface="+mn-ea"/>
                        </a:rPr>
                        <a:t>大腸</a:t>
                      </a: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ctr"/>
                      <a:r>
                        <a:rPr kumimoji="1" lang="ja-JP" altLang="en-US" sz="2800" dirty="0">
                          <a:latin typeface="+mn-ea"/>
                          <a:ea typeface="+mn-ea"/>
                        </a:rPr>
                        <a:t>肺</a:t>
                      </a: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ctr"/>
                      <a:r>
                        <a:rPr kumimoji="1" lang="ja-JP" altLang="en-US" sz="2800" dirty="0">
                          <a:latin typeface="+mn-ea"/>
                          <a:ea typeface="+mn-ea"/>
                        </a:rPr>
                        <a:t>胃</a:t>
                      </a: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ctr"/>
                      <a:r>
                        <a:rPr kumimoji="1" lang="ja-JP" altLang="en-US" sz="2800" b="1" dirty="0">
                          <a:latin typeface="+mn-ea"/>
                          <a:ea typeface="+mn-ea"/>
                        </a:rPr>
                        <a:t>子宮</a:t>
                      </a:r>
                      <a:r>
                        <a:rPr kumimoji="1" lang="ja-JP" altLang="en-US" sz="2800" b="0" baseline="30000" dirty="0">
                          <a:latin typeface="+mn-ea"/>
                          <a:ea typeface="+mn-ea"/>
                        </a:rPr>
                        <a:t>＊</a:t>
                      </a: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BF2"/>
                    </a:solidFill>
                  </a:tcPr>
                </a:tc>
                <a:extLst>
                  <a:ext uri="{0D108BD9-81ED-4DB2-BD59-A6C34878D82A}">
                    <a16:rowId xmlns:a16="http://schemas.microsoft.com/office/drawing/2014/main" val="10002"/>
                  </a:ext>
                </a:extLst>
              </a:tr>
            </a:tbl>
          </a:graphicData>
        </a:graphic>
      </p:graphicFrame>
      <p:sp>
        <p:nvSpPr>
          <p:cNvPr id="10" name="テキスト ボックス 9"/>
          <p:cNvSpPr txBox="1"/>
          <p:nvPr/>
        </p:nvSpPr>
        <p:spPr>
          <a:xfrm>
            <a:off x="1123244" y="5572752"/>
            <a:ext cx="2231701" cy="276999"/>
          </a:xfrm>
          <a:prstGeom prst="rect">
            <a:avLst/>
          </a:prstGeom>
          <a:noFill/>
        </p:spPr>
        <p:txBody>
          <a:bodyPr wrap="none" rtlCol="0">
            <a:spAutoFit/>
          </a:bodyPr>
          <a:lstStyle/>
          <a:p>
            <a:r>
              <a:rPr lang="ja-JP" altLang="en-US" sz="1200" dirty="0">
                <a:latin typeface="+mn-ea"/>
              </a:rPr>
              <a:t>*：子宮</a:t>
            </a:r>
            <a:r>
              <a:rPr lang="en-US" altLang="ja-JP" sz="1200" dirty="0">
                <a:latin typeface="+mn-ea"/>
              </a:rPr>
              <a:t>(</a:t>
            </a:r>
            <a:r>
              <a:rPr lang="ja-JP" altLang="en-US" sz="1200" dirty="0">
                <a:latin typeface="+mn-ea"/>
              </a:rPr>
              <a:t>子宮体部</a:t>
            </a:r>
            <a:r>
              <a:rPr lang="en-US" altLang="ja-JP" sz="1200" dirty="0">
                <a:latin typeface="+mn-ea"/>
              </a:rPr>
              <a:t>+</a:t>
            </a:r>
            <a:r>
              <a:rPr lang="ja-JP" altLang="en-US" sz="1200" dirty="0">
                <a:latin typeface="+mn-ea"/>
              </a:rPr>
              <a:t>子宮頸部</a:t>
            </a:r>
            <a:r>
              <a:rPr lang="en-US" altLang="ja-JP" sz="1200" dirty="0">
                <a:latin typeface="+mn-ea"/>
              </a:rPr>
              <a:t>)</a:t>
            </a:r>
            <a:endParaRPr lang="ja-JP" altLang="en-US" sz="1200" dirty="0">
              <a:latin typeface="+mn-ea"/>
            </a:endParaRPr>
          </a:p>
        </p:txBody>
      </p:sp>
      <p:sp>
        <p:nvSpPr>
          <p:cNvPr id="12" name="テキスト ボックス 11"/>
          <p:cNvSpPr txBox="1"/>
          <p:nvPr/>
        </p:nvSpPr>
        <p:spPr>
          <a:xfrm>
            <a:off x="1590461" y="1683853"/>
            <a:ext cx="530915" cy="276999"/>
          </a:xfrm>
          <a:prstGeom prst="rect">
            <a:avLst/>
          </a:prstGeom>
          <a:noFill/>
        </p:spPr>
        <p:txBody>
          <a:bodyPr wrap="none" rtlCol="0">
            <a:spAutoFit/>
          </a:bodyPr>
          <a:lstStyle/>
          <a:p>
            <a:pPr algn="ctr"/>
            <a:r>
              <a:rPr lang="ja-JP" altLang="en-US" sz="1200">
                <a:latin typeface="+mn-ea"/>
              </a:rPr>
              <a:t>りかん</a:t>
            </a:r>
            <a:endParaRPr lang="ja-JP" altLang="en-US" sz="1200" dirty="0">
              <a:latin typeface="+mn-ea"/>
            </a:endParaRPr>
          </a:p>
        </p:txBody>
      </p:sp>
      <p:sp>
        <p:nvSpPr>
          <p:cNvPr id="3" name="タイトル 2"/>
          <p:cNvSpPr>
            <a:spLocks noGrp="1"/>
          </p:cNvSpPr>
          <p:nvPr>
            <p:ph type="title"/>
          </p:nvPr>
        </p:nvSpPr>
        <p:spPr>
          <a:xfrm>
            <a:off x="1920001" y="502879"/>
            <a:ext cx="2986288" cy="488253"/>
          </a:xfrm>
        </p:spPr>
        <p:txBody>
          <a:bodyPr/>
          <a:lstStyle/>
          <a:p>
            <a:r>
              <a:rPr lang="ja-JP" altLang="en-US"/>
              <a:t>日本のがんの現状</a:t>
            </a:r>
            <a:endParaRPr lang="ja-JP" altLang="en-US" dirty="0"/>
          </a:p>
        </p:txBody>
      </p:sp>
      <p:sp>
        <p:nvSpPr>
          <p:cNvPr id="2" name="正方形/長方形 1"/>
          <p:cNvSpPr/>
          <p:nvPr/>
        </p:nvSpPr>
        <p:spPr>
          <a:xfrm>
            <a:off x="2700739" y="4736237"/>
            <a:ext cx="1672654" cy="754602"/>
          </a:xfrm>
          <a:prstGeom prst="rect">
            <a:avLst/>
          </a:prstGeom>
          <a:noFill/>
          <a:ln w="444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正方形/長方形 15"/>
          <p:cNvSpPr/>
          <p:nvPr/>
        </p:nvSpPr>
        <p:spPr>
          <a:xfrm>
            <a:off x="2700739" y="3973919"/>
            <a:ext cx="1672654" cy="762318"/>
          </a:xfrm>
          <a:prstGeom prst="rect">
            <a:avLst/>
          </a:pr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正方形/長方形 5">
            <a:extLst>
              <a:ext uri="{FF2B5EF4-FFF2-40B4-BE49-F238E27FC236}">
                <a16:creationId xmlns:a16="http://schemas.microsoft.com/office/drawing/2014/main" id="{892FF63B-BBEE-41ED-9D2B-6BBAE1F1E008}"/>
              </a:ext>
            </a:extLst>
          </p:cNvPr>
          <p:cNvSpPr>
            <a:spLocks noChangeArrowheads="1"/>
          </p:cNvSpPr>
          <p:nvPr/>
        </p:nvSpPr>
        <p:spPr bwMode="auto">
          <a:xfrm>
            <a:off x="5384859" y="6509544"/>
            <a:ext cx="6483630" cy="1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ja-JP" altLang="en-US" sz="800" dirty="0">
                <a:latin typeface="+mn-ea"/>
                <a:ea typeface="+mn-ea"/>
                <a:cs typeface="Meiryo UI" panose="020B0604030504040204" pitchFamily="50" charset="-128"/>
              </a:rPr>
              <a:t>国立がん研究センターがん情報サービス「がん登録・統計」 </a:t>
            </a:r>
            <a:r>
              <a:rPr lang="en-US" altLang="ja-JP" sz="800" dirty="0">
                <a:latin typeface="+mn-ea"/>
                <a:ea typeface="+mn-ea"/>
                <a:cs typeface="Meiryo UI" panose="020B0604030504040204" pitchFamily="50" charset="-128"/>
              </a:rPr>
              <a:t>http://ganjoho.jp/reg_stat/statistics/stat/short_pred</a:t>
            </a:r>
            <a:r>
              <a:rPr lang="en-US" altLang="ja-JP" sz="800">
                <a:latin typeface="+mn-ea"/>
                <a:ea typeface="+mn-ea"/>
                <a:cs typeface="Meiryo UI" panose="020B0604030504040204" pitchFamily="50" charset="-128"/>
              </a:rPr>
              <a:t>.html(Accessed Dec.3.</a:t>
            </a:r>
            <a:r>
              <a:rPr lang="ja-JP" altLang="en-US" sz="800">
                <a:latin typeface="+mn-ea"/>
                <a:ea typeface="+mn-ea"/>
                <a:cs typeface="Meiryo UI" panose="020B0604030504040204" pitchFamily="50" charset="-128"/>
              </a:rPr>
              <a:t> </a:t>
            </a:r>
            <a:r>
              <a:rPr lang="en-US" altLang="ja-JP" sz="800">
                <a:latin typeface="+mn-ea"/>
                <a:ea typeface="+mn-ea"/>
                <a:cs typeface="Meiryo UI" panose="020B0604030504040204" pitchFamily="50" charset="-128"/>
              </a:rPr>
              <a:t>2019)</a:t>
            </a:r>
            <a:endParaRPr lang="en-US" altLang="ja-JP" sz="800" dirty="0">
              <a:latin typeface="+mn-ea"/>
              <a:ea typeface="+mn-ea"/>
              <a:cs typeface="Meiryo UI" panose="020B0604030504040204" pitchFamily="50" charset="-128"/>
            </a:endParaRPr>
          </a:p>
        </p:txBody>
      </p:sp>
      <p:pic>
        <p:nvPicPr>
          <p:cNvPr id="19" name="図 18">
            <a:extLst>
              <a:ext uri="{FF2B5EF4-FFF2-40B4-BE49-F238E27FC236}">
                <a16:creationId xmlns:a16="http://schemas.microsoft.com/office/drawing/2014/main" id="{9CB2C9EE-9E12-4744-865F-27DDFC67D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1164" y="303652"/>
            <a:ext cx="844943" cy="1008000"/>
          </a:xfrm>
          <a:prstGeom prst="rect">
            <a:avLst/>
          </a:prstGeom>
        </p:spPr>
      </p:pic>
      <p:sp>
        <p:nvSpPr>
          <p:cNvPr id="13" name="正方形/長方形 12">
            <a:extLst>
              <a:ext uri="{FF2B5EF4-FFF2-40B4-BE49-F238E27FC236}">
                <a16:creationId xmlns:a16="http://schemas.microsoft.com/office/drawing/2014/main" id="{2074D0DD-5E52-400F-9CBE-98BBE652563F}"/>
              </a:ext>
            </a:extLst>
          </p:cNvPr>
          <p:cNvSpPr/>
          <p:nvPr/>
        </p:nvSpPr>
        <p:spPr>
          <a:xfrm>
            <a:off x="9400340" y="4736237"/>
            <a:ext cx="1672654" cy="754602"/>
          </a:xfrm>
          <a:prstGeom prst="rect">
            <a:avLst/>
          </a:prstGeom>
          <a:noFill/>
          <a:ln w="444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a:extLst>
              <a:ext uri="{FF2B5EF4-FFF2-40B4-BE49-F238E27FC236}">
                <a16:creationId xmlns:a16="http://schemas.microsoft.com/office/drawing/2014/main" id="{89D1EF53-9E0D-4055-AFE2-F8FAAEF7A961}"/>
              </a:ext>
            </a:extLst>
          </p:cNvPr>
          <p:cNvSpPr txBox="1"/>
          <p:nvPr/>
        </p:nvSpPr>
        <p:spPr>
          <a:xfrm>
            <a:off x="4976422" y="2763716"/>
            <a:ext cx="556563" cy="276999"/>
          </a:xfrm>
          <a:prstGeom prst="rect">
            <a:avLst/>
          </a:prstGeom>
          <a:noFill/>
        </p:spPr>
        <p:txBody>
          <a:bodyPr wrap="none" rtlCol="0">
            <a:spAutoFit/>
          </a:bodyPr>
          <a:lstStyle/>
          <a:p>
            <a:pPr algn="ctr"/>
            <a:r>
              <a:rPr lang="ja-JP" altLang="en-US" sz="1200" b="1">
                <a:latin typeface="+mn-ea"/>
              </a:rPr>
              <a:t>りかん</a:t>
            </a:r>
            <a:endParaRPr lang="ja-JP" altLang="en-US" sz="1200" b="1" dirty="0">
              <a:latin typeface="+mn-ea"/>
            </a:endParaRPr>
          </a:p>
        </p:txBody>
      </p:sp>
      <p:sp>
        <p:nvSpPr>
          <p:cNvPr id="15" name="テキスト ボックス 14">
            <a:extLst>
              <a:ext uri="{FF2B5EF4-FFF2-40B4-BE49-F238E27FC236}">
                <a16:creationId xmlns:a16="http://schemas.microsoft.com/office/drawing/2014/main" id="{F56585C9-5F51-4630-A38A-8D5CCE887871}"/>
              </a:ext>
            </a:extLst>
          </p:cNvPr>
          <p:cNvSpPr txBox="1"/>
          <p:nvPr/>
        </p:nvSpPr>
        <p:spPr>
          <a:xfrm>
            <a:off x="2789039" y="5489498"/>
            <a:ext cx="332142" cy="200055"/>
          </a:xfrm>
          <a:prstGeom prst="rect">
            <a:avLst/>
          </a:prstGeom>
          <a:noFill/>
        </p:spPr>
        <p:txBody>
          <a:bodyPr wrap="none" rtlCol="0">
            <a:spAutoFit/>
          </a:bodyPr>
          <a:lstStyle/>
          <a:p>
            <a:pPr algn="ctr"/>
            <a:r>
              <a:rPr lang="ja-JP" altLang="en-US" sz="700">
                <a:latin typeface="+mn-ea"/>
              </a:rPr>
              <a:t>けい</a:t>
            </a:r>
            <a:endParaRPr lang="ja-JP" altLang="en-US" sz="700" dirty="0">
              <a:latin typeface="+mn-ea"/>
            </a:endParaRPr>
          </a:p>
        </p:txBody>
      </p:sp>
    </p:spTree>
    <p:extLst>
      <p:ext uri="{BB962C8B-B14F-4D97-AF65-F5344CB8AC3E}">
        <p14:creationId xmlns:p14="http://schemas.microsoft.com/office/powerpoint/2010/main" val="298209544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4309148" y="6386443"/>
            <a:ext cx="7660233" cy="282573"/>
          </a:xfrm>
          <a:prstGeom prst="rect">
            <a:avLst/>
          </a:prstGeom>
        </p:spPr>
        <p:txBody>
          <a:bodyPr wrap="none" lIns="0" tIns="0" rIns="36000" bIns="36000" anchor="b">
            <a:spAutoFit/>
          </a:bodyPr>
          <a:lstStyle/>
          <a:p>
            <a:r>
              <a:rPr lang="ja-JP" altLang="en-US" sz="800" dirty="0">
                <a:latin typeface="+mn-ea"/>
              </a:rPr>
              <a:t>厚生労働省「性感染症</a:t>
            </a:r>
            <a:r>
              <a:rPr lang="en-US" altLang="ja-JP" sz="800" dirty="0">
                <a:latin typeface="+mn-ea"/>
              </a:rPr>
              <a:t>mini</a:t>
            </a:r>
            <a:r>
              <a:rPr lang="ja-JP" altLang="en-US" sz="800" dirty="0">
                <a:latin typeface="+mn-ea"/>
              </a:rPr>
              <a:t>講座</a:t>
            </a:r>
            <a:r>
              <a:rPr lang="en-US" altLang="ja-JP" sz="800" dirty="0">
                <a:latin typeface="+mn-ea"/>
              </a:rPr>
              <a:t>(</a:t>
            </a:r>
            <a:r>
              <a:rPr lang="ja-JP" altLang="en-US" sz="800" dirty="0">
                <a:latin typeface="+mn-ea"/>
              </a:rPr>
              <a:t>若年層向け</a:t>
            </a:r>
            <a:r>
              <a:rPr lang="en-US" altLang="ja-JP" sz="800" dirty="0">
                <a:latin typeface="+mn-ea"/>
              </a:rPr>
              <a:t>)(</a:t>
            </a:r>
            <a:r>
              <a:rPr lang="ja-JP" altLang="en-US" sz="800" dirty="0">
                <a:latin typeface="+mn-ea"/>
              </a:rPr>
              <a:t>平成</a:t>
            </a:r>
            <a:r>
              <a:rPr lang="en-US" altLang="ja-JP" sz="800" dirty="0">
                <a:latin typeface="+mn-ea"/>
              </a:rPr>
              <a:t>24</a:t>
            </a:r>
            <a:r>
              <a:rPr lang="ja-JP" altLang="en-US" sz="800" dirty="0">
                <a:latin typeface="+mn-ea"/>
              </a:rPr>
              <a:t>年度</a:t>
            </a:r>
            <a:r>
              <a:rPr lang="ja-JP" altLang="en-US" sz="800">
                <a:latin typeface="+mn-ea"/>
              </a:rPr>
              <a:t>作成</a:t>
            </a:r>
            <a:r>
              <a:rPr lang="en-US" altLang="ja-JP" sz="800">
                <a:latin typeface="+mn-ea"/>
              </a:rPr>
              <a:t>)</a:t>
            </a:r>
            <a:r>
              <a:rPr lang="ja-JP" altLang="en-US" sz="800">
                <a:latin typeface="+mn-ea"/>
              </a:rPr>
              <a:t>」</a:t>
            </a:r>
            <a:endParaRPr lang="en-US" altLang="ja-JP" sz="800" dirty="0">
              <a:latin typeface="+mn-ea"/>
            </a:endParaRPr>
          </a:p>
          <a:p>
            <a:r>
              <a:rPr lang="en-US" altLang="ja-JP" sz="800" dirty="0">
                <a:latin typeface="+mn-ea"/>
              </a:rPr>
              <a:t>http://www.mhlw.go.jp/seisakunitsuite/bunya/kenkou_iryou/kenkou/kekkaku-kansenshou/seikansenshou/dl/leaf01</a:t>
            </a:r>
            <a:r>
              <a:rPr lang="en-US" altLang="ja-JP" sz="800">
                <a:latin typeface="+mn-ea"/>
              </a:rPr>
              <a:t>.pdf(Accessed Dec.3. 2019)</a:t>
            </a:r>
            <a:r>
              <a:rPr lang="ja-JP" altLang="en-US" sz="800">
                <a:latin typeface="+mn-ea"/>
              </a:rPr>
              <a:t> より抜粋</a:t>
            </a:r>
            <a:endParaRPr lang="en-US" altLang="ja-JP" sz="800" dirty="0">
              <a:latin typeface="+mn-ea"/>
            </a:endParaRPr>
          </a:p>
        </p:txBody>
      </p:sp>
      <p:grpSp>
        <p:nvGrpSpPr>
          <p:cNvPr id="2" name="グループ化 1">
            <a:extLst>
              <a:ext uri="{FF2B5EF4-FFF2-40B4-BE49-F238E27FC236}">
                <a16:creationId xmlns:a16="http://schemas.microsoft.com/office/drawing/2014/main" id="{C758C9D4-FADA-4F29-B219-D6B7D6C9BF3E}"/>
              </a:ext>
            </a:extLst>
          </p:cNvPr>
          <p:cNvGrpSpPr/>
          <p:nvPr/>
        </p:nvGrpSpPr>
        <p:grpSpPr>
          <a:xfrm>
            <a:off x="1127123" y="1490297"/>
            <a:ext cx="9979410" cy="4664069"/>
            <a:chOff x="2394865" y="1619999"/>
            <a:chExt cx="7783627" cy="4404665"/>
          </a:xfrm>
        </p:grpSpPr>
        <p:sp>
          <p:nvSpPr>
            <p:cNvPr id="19" name="テキスト プレースホルダー 4"/>
            <p:cNvSpPr txBox="1">
              <a:spLocks/>
            </p:cNvSpPr>
            <p:nvPr/>
          </p:nvSpPr>
          <p:spPr bwMode="auto">
            <a:xfrm>
              <a:off x="2537602" y="2234434"/>
              <a:ext cx="285033" cy="1831151"/>
            </a:xfrm>
            <a:prstGeom prst="rect">
              <a:avLst/>
            </a:prstGeom>
            <a:noFill/>
            <a:ln w="3175">
              <a:noFill/>
              <a:miter lim="800000"/>
              <a:headEnd/>
              <a:tailEnd/>
            </a:ln>
          </p:spPr>
          <p:txBody>
            <a:bodyPr vert="eaVert" wrap="none" lIns="0" rIns="72000" anchor="ctr">
              <a:spAutoFit/>
            </a:bodyPr>
            <a:lstStyle>
              <a:defPPr>
                <a:defRPr lang="ja-JP"/>
              </a:defPPr>
              <a:lvl1pPr algn="ctr" fontAlgn="base">
                <a:spcBef>
                  <a:spcPts val="600"/>
                </a:spcBef>
                <a:spcAft>
                  <a:spcPct val="0"/>
                </a:spcAft>
                <a:buClr>
                  <a:srgbClr val="FE8637"/>
                </a:buClr>
                <a:buSzPct val="70000"/>
                <a:buFont typeface="Wingdings" pitchFamily="2" charset="2"/>
                <a:buNone/>
                <a:defRPr b="1">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spcBef>
                  <a:spcPct val="20000"/>
                </a:spcBef>
                <a:buClr>
                  <a:srgbClr val="FF6699"/>
                </a:buClr>
                <a:buFont typeface="Arial" charset="0"/>
                <a:buChar char="–"/>
                <a:defRPr sz="2800">
                  <a:latin typeface="Meiryo UI" pitchFamily="50" charset="-128"/>
                  <a:ea typeface="Meiryo UI" pitchFamily="50" charset="-128"/>
                  <a:cs typeface="Meiryo UI" pitchFamily="50" charset="-128"/>
                </a:defRPr>
              </a:lvl2pPr>
              <a:lvl3pPr marL="1143000" indent="-228600">
                <a:spcBef>
                  <a:spcPct val="20000"/>
                </a:spcBef>
                <a:buClr>
                  <a:srgbClr val="FF6699"/>
                </a:buClr>
                <a:buChar char="•"/>
                <a:defRPr sz="2400">
                  <a:latin typeface="Meiryo UI" pitchFamily="50" charset="-128"/>
                  <a:ea typeface="Meiryo UI" pitchFamily="50" charset="-128"/>
                  <a:cs typeface="Meiryo UI" pitchFamily="50" charset="-128"/>
                </a:defRPr>
              </a:lvl3pPr>
              <a:lvl4pPr marL="1600200" indent="-228600">
                <a:spcBef>
                  <a:spcPct val="20000"/>
                </a:spcBef>
                <a:buChar char="–"/>
                <a:defRPr sz="2000">
                  <a:latin typeface="Meiryo UI" pitchFamily="50" charset="-128"/>
                  <a:ea typeface="Meiryo UI" pitchFamily="50" charset="-128"/>
                  <a:cs typeface="Meiryo UI" pitchFamily="50" charset="-128"/>
                </a:defRPr>
              </a:lvl4pPr>
              <a:lvl5pPr marL="2057400" indent="-228600">
                <a:spcBef>
                  <a:spcPct val="20000"/>
                </a:spcBef>
                <a:buChar char="»"/>
                <a:defRPr sz="2000">
                  <a:latin typeface="Meiryo UI" pitchFamily="50" charset="-128"/>
                  <a:ea typeface="Meiryo UI" pitchFamily="50" charset="-128"/>
                  <a:cs typeface="Meiryo UI" pitchFamily="50" charset="-128"/>
                </a:defRPr>
              </a:lvl5pPr>
              <a:lvl6pPr marL="2514600" indent="-228600" eaLnBrk="0" fontAlgn="base" hangingPunct="0">
                <a:spcBef>
                  <a:spcPct val="20000"/>
                </a:spcBef>
                <a:spcAft>
                  <a:spcPct val="0"/>
                </a:spcAft>
                <a:buChar char="»"/>
                <a:defRPr sz="2000">
                  <a:latin typeface="Meiryo UI" pitchFamily="50" charset="-128"/>
                  <a:ea typeface="Meiryo UI" pitchFamily="50" charset="-128"/>
                  <a:cs typeface="Meiryo UI" pitchFamily="50" charset="-128"/>
                </a:defRPr>
              </a:lvl6pPr>
              <a:lvl7pPr marL="2971800" indent="-228600" eaLnBrk="0" fontAlgn="base" hangingPunct="0">
                <a:spcBef>
                  <a:spcPct val="20000"/>
                </a:spcBef>
                <a:spcAft>
                  <a:spcPct val="0"/>
                </a:spcAft>
                <a:buChar char="»"/>
                <a:defRPr sz="2000">
                  <a:latin typeface="Meiryo UI" pitchFamily="50" charset="-128"/>
                  <a:ea typeface="Meiryo UI" pitchFamily="50" charset="-128"/>
                  <a:cs typeface="Meiryo UI" pitchFamily="50" charset="-128"/>
                </a:defRPr>
              </a:lvl7pPr>
              <a:lvl8pPr marL="3429000" indent="-228600" eaLnBrk="0" fontAlgn="base" hangingPunct="0">
                <a:spcBef>
                  <a:spcPct val="20000"/>
                </a:spcBef>
                <a:spcAft>
                  <a:spcPct val="0"/>
                </a:spcAft>
                <a:buChar char="»"/>
                <a:defRPr sz="2000">
                  <a:latin typeface="Meiryo UI" pitchFamily="50" charset="-128"/>
                  <a:ea typeface="Meiryo UI" pitchFamily="50" charset="-128"/>
                  <a:cs typeface="Meiryo UI" pitchFamily="50" charset="-128"/>
                </a:defRPr>
              </a:lvl8pPr>
              <a:lvl9pPr marL="3886200" indent="-228600" eaLnBrk="0" fontAlgn="base" hangingPunct="0">
                <a:spcBef>
                  <a:spcPct val="20000"/>
                </a:spcBef>
                <a:spcAft>
                  <a:spcPct val="0"/>
                </a:spcAft>
                <a:buChar char="»"/>
                <a:defRPr sz="2000">
                  <a:latin typeface="Meiryo UI" pitchFamily="50" charset="-128"/>
                  <a:ea typeface="Meiryo UI" pitchFamily="50" charset="-128"/>
                  <a:cs typeface="Meiryo UI" pitchFamily="50" charset="-128"/>
                </a:defRPr>
              </a:lvl9pPr>
            </a:lstStyle>
            <a:p>
              <a:r>
                <a:rPr lang="ja-JP" altLang="en-US">
                  <a:solidFill>
                    <a:schemeClr val="tx1">
                      <a:lumMod val="50000"/>
                      <a:lumOff val="50000"/>
                    </a:schemeClr>
                  </a:solidFill>
                </a:rPr>
                <a:t>クラミジア感染症</a:t>
              </a:r>
              <a:endParaRPr lang="ja-JP" altLang="en-US" dirty="0">
                <a:solidFill>
                  <a:schemeClr val="tx1">
                    <a:lumMod val="50000"/>
                    <a:lumOff val="50000"/>
                  </a:schemeClr>
                </a:solidFill>
              </a:endParaRPr>
            </a:p>
          </p:txBody>
        </p:sp>
        <p:sp>
          <p:nvSpPr>
            <p:cNvPr id="21" name="テキスト プレースホルダー 4"/>
            <p:cNvSpPr txBox="1">
              <a:spLocks/>
            </p:cNvSpPr>
            <p:nvPr/>
          </p:nvSpPr>
          <p:spPr bwMode="auto">
            <a:xfrm>
              <a:off x="2505249" y="4549085"/>
              <a:ext cx="349702" cy="1246495"/>
            </a:xfrm>
            <a:prstGeom prst="rect">
              <a:avLst/>
            </a:prstGeom>
            <a:noFill/>
            <a:ln w="3175">
              <a:noFill/>
              <a:miter lim="800000"/>
              <a:headEnd/>
              <a:tailEnd/>
            </a:ln>
          </p:spPr>
          <p:txBody>
            <a:bodyPr vert="eaVert" wrap="none" lIns="0" rIns="72000" anchor="ctr">
              <a:spAutoFit/>
            </a:bodyPr>
            <a:lstStyle>
              <a:defPPr>
                <a:defRPr lang="ja-JP"/>
              </a:defPPr>
              <a:lvl1pPr algn="ctr" fontAlgn="base">
                <a:spcBef>
                  <a:spcPts val="600"/>
                </a:spcBef>
                <a:spcAft>
                  <a:spcPct val="0"/>
                </a:spcAft>
                <a:buClr>
                  <a:srgbClr val="FE8637"/>
                </a:buClr>
                <a:buSzPct val="70000"/>
                <a:buFont typeface="Wingdings" pitchFamily="2" charset="2"/>
                <a:buNone/>
                <a:defRPr b="1">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spcBef>
                  <a:spcPct val="20000"/>
                </a:spcBef>
                <a:buClr>
                  <a:srgbClr val="FF6699"/>
                </a:buClr>
                <a:buFont typeface="Arial" charset="0"/>
                <a:buChar char="–"/>
                <a:defRPr sz="2800">
                  <a:latin typeface="Meiryo UI" pitchFamily="50" charset="-128"/>
                  <a:ea typeface="Meiryo UI" pitchFamily="50" charset="-128"/>
                  <a:cs typeface="Meiryo UI" pitchFamily="50" charset="-128"/>
                </a:defRPr>
              </a:lvl2pPr>
              <a:lvl3pPr marL="1143000" indent="-228600">
                <a:spcBef>
                  <a:spcPct val="20000"/>
                </a:spcBef>
                <a:buClr>
                  <a:srgbClr val="FF6699"/>
                </a:buClr>
                <a:buChar char="•"/>
                <a:defRPr sz="2400">
                  <a:latin typeface="Meiryo UI" pitchFamily="50" charset="-128"/>
                  <a:ea typeface="Meiryo UI" pitchFamily="50" charset="-128"/>
                  <a:cs typeface="Meiryo UI" pitchFamily="50" charset="-128"/>
                </a:defRPr>
              </a:lvl3pPr>
              <a:lvl4pPr marL="1600200" indent="-228600">
                <a:spcBef>
                  <a:spcPct val="20000"/>
                </a:spcBef>
                <a:buChar char="–"/>
                <a:defRPr sz="2000">
                  <a:latin typeface="Meiryo UI" pitchFamily="50" charset="-128"/>
                  <a:ea typeface="Meiryo UI" pitchFamily="50" charset="-128"/>
                  <a:cs typeface="Meiryo UI" pitchFamily="50" charset="-128"/>
                </a:defRPr>
              </a:lvl4pPr>
              <a:lvl5pPr marL="2057400" indent="-228600">
                <a:spcBef>
                  <a:spcPct val="20000"/>
                </a:spcBef>
                <a:buChar char="»"/>
                <a:defRPr sz="2000">
                  <a:latin typeface="Meiryo UI" pitchFamily="50" charset="-128"/>
                  <a:ea typeface="Meiryo UI" pitchFamily="50" charset="-128"/>
                  <a:cs typeface="Meiryo UI" pitchFamily="50" charset="-128"/>
                </a:defRPr>
              </a:lvl5pPr>
              <a:lvl6pPr marL="2514600" indent="-228600" eaLnBrk="0" fontAlgn="base" hangingPunct="0">
                <a:spcBef>
                  <a:spcPct val="20000"/>
                </a:spcBef>
                <a:spcAft>
                  <a:spcPct val="0"/>
                </a:spcAft>
                <a:buChar char="»"/>
                <a:defRPr sz="2000">
                  <a:latin typeface="Meiryo UI" pitchFamily="50" charset="-128"/>
                  <a:ea typeface="Meiryo UI" pitchFamily="50" charset="-128"/>
                  <a:cs typeface="Meiryo UI" pitchFamily="50" charset="-128"/>
                </a:defRPr>
              </a:lvl6pPr>
              <a:lvl7pPr marL="2971800" indent="-228600" eaLnBrk="0" fontAlgn="base" hangingPunct="0">
                <a:spcBef>
                  <a:spcPct val="20000"/>
                </a:spcBef>
                <a:spcAft>
                  <a:spcPct val="0"/>
                </a:spcAft>
                <a:buChar char="»"/>
                <a:defRPr sz="2000">
                  <a:latin typeface="Meiryo UI" pitchFamily="50" charset="-128"/>
                  <a:ea typeface="Meiryo UI" pitchFamily="50" charset="-128"/>
                  <a:cs typeface="Meiryo UI" pitchFamily="50" charset="-128"/>
                </a:defRPr>
              </a:lvl7pPr>
              <a:lvl8pPr marL="3429000" indent="-228600" eaLnBrk="0" fontAlgn="base" hangingPunct="0">
                <a:spcBef>
                  <a:spcPct val="20000"/>
                </a:spcBef>
                <a:spcAft>
                  <a:spcPct val="0"/>
                </a:spcAft>
                <a:buChar char="»"/>
                <a:defRPr sz="2000">
                  <a:latin typeface="Meiryo UI" pitchFamily="50" charset="-128"/>
                  <a:ea typeface="Meiryo UI" pitchFamily="50" charset="-128"/>
                  <a:cs typeface="Meiryo UI" pitchFamily="50" charset="-128"/>
                </a:defRPr>
              </a:lvl8pPr>
              <a:lvl9pPr marL="3886200" indent="-228600" eaLnBrk="0" fontAlgn="base" hangingPunct="0">
                <a:spcBef>
                  <a:spcPct val="20000"/>
                </a:spcBef>
                <a:spcAft>
                  <a:spcPct val="0"/>
                </a:spcAft>
                <a:buChar char="»"/>
                <a:defRPr sz="2000">
                  <a:latin typeface="Meiryo UI" pitchFamily="50" charset="-128"/>
                  <a:ea typeface="Meiryo UI" pitchFamily="50" charset="-128"/>
                  <a:cs typeface="Meiryo UI" pitchFamily="50" charset="-128"/>
                </a:defRPr>
              </a:lvl9pPr>
            </a:lstStyle>
            <a:p>
              <a:r>
                <a:rPr lang="ja-JP" altLang="en-US" dirty="0">
                  <a:solidFill>
                    <a:schemeClr val="tx1">
                      <a:lumMod val="50000"/>
                      <a:lumOff val="50000"/>
                    </a:schemeClr>
                  </a:solidFill>
                </a:rPr>
                <a:t>淋菌感染症</a:t>
              </a:r>
            </a:p>
          </p:txBody>
        </p:sp>
        <p:sp>
          <p:nvSpPr>
            <p:cNvPr id="4" name="正方形/長方形 3"/>
            <p:cNvSpPr/>
            <p:nvPr/>
          </p:nvSpPr>
          <p:spPr>
            <a:xfrm>
              <a:off x="2928000" y="1620000"/>
              <a:ext cx="3528000" cy="4404664"/>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rtlCol="0" anchor="t"/>
            <a:lstStyle/>
            <a:p>
              <a:pPr algn="ctr"/>
              <a:r>
                <a:rPr lang="ja-JP" altLang="en-US" sz="2400" b="1" dirty="0">
                  <a:solidFill>
                    <a:srgbClr val="0070C0"/>
                  </a:solidFill>
                </a:rPr>
                <a:t>男 性</a:t>
              </a:r>
            </a:p>
          </p:txBody>
        </p:sp>
        <p:sp>
          <p:nvSpPr>
            <p:cNvPr id="17" name="正方形/長方形 16"/>
            <p:cNvSpPr/>
            <p:nvPr/>
          </p:nvSpPr>
          <p:spPr>
            <a:xfrm>
              <a:off x="6618000" y="1619999"/>
              <a:ext cx="3528000" cy="4404664"/>
            </a:xfrm>
            <a:prstGeom prst="rect">
              <a:avLst/>
            </a:prstGeom>
            <a:solidFill>
              <a:srgbClr val="FFEBF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rtlCol="0" anchor="t"/>
            <a:lstStyle/>
            <a:p>
              <a:pPr algn="ctr"/>
              <a:r>
                <a:rPr lang="ja-JP" altLang="en-US" sz="2400" b="1" dirty="0">
                  <a:solidFill>
                    <a:srgbClr val="FF0066"/>
                  </a:solidFill>
                </a:rPr>
                <a:t>女 性</a:t>
              </a:r>
            </a:p>
          </p:txBody>
        </p:sp>
        <p:sp>
          <p:nvSpPr>
            <p:cNvPr id="3" name="テキスト ボックス 2"/>
            <p:cNvSpPr txBox="1"/>
            <p:nvPr/>
          </p:nvSpPr>
          <p:spPr>
            <a:xfrm>
              <a:off x="2917418" y="2430838"/>
              <a:ext cx="2608360" cy="1427498"/>
            </a:xfrm>
            <a:prstGeom prst="rect">
              <a:avLst/>
            </a:prstGeom>
            <a:noFill/>
          </p:spPr>
          <p:txBody>
            <a:bodyPr wrap="none" rtlCol="0">
              <a:spAutoFit/>
            </a:bodyPr>
            <a:lstStyle/>
            <a:p>
              <a:pPr marL="215979" indent="-215979">
                <a:lnSpc>
                  <a:spcPct val="110000"/>
                </a:lnSpc>
                <a:spcBef>
                  <a:spcPts val="600"/>
                </a:spcBef>
                <a:buFont typeface="Wingdings" panose="05000000000000000000" pitchFamily="2" charset="2"/>
                <a:buChar char="l"/>
              </a:pPr>
              <a:r>
                <a:rPr lang="ja-JP" altLang="en-US" spc="-30" dirty="0">
                  <a:solidFill>
                    <a:srgbClr val="0070C0"/>
                  </a:solidFill>
                  <a:latin typeface="+mn-ea"/>
                </a:rPr>
                <a:t>おしっこをした時の軽い痛み</a:t>
              </a:r>
              <a:endParaRPr lang="en-US" altLang="ja-JP" spc="-30" dirty="0">
                <a:solidFill>
                  <a:srgbClr val="0070C0"/>
                </a:solidFill>
                <a:latin typeface="+mn-ea"/>
              </a:endParaRPr>
            </a:p>
            <a:p>
              <a:pPr marL="215979" indent="-215979">
                <a:lnSpc>
                  <a:spcPct val="110000"/>
                </a:lnSpc>
                <a:spcBef>
                  <a:spcPts val="600"/>
                </a:spcBef>
                <a:buFont typeface="Wingdings" panose="05000000000000000000" pitchFamily="2" charset="2"/>
                <a:buChar char="l"/>
              </a:pPr>
              <a:r>
                <a:rPr lang="ja-JP" altLang="en-US" spc="-30" dirty="0">
                  <a:solidFill>
                    <a:srgbClr val="0070C0"/>
                  </a:solidFill>
                  <a:latin typeface="+mn-ea"/>
                </a:rPr>
                <a:t>尿道からうみが出たり、かゆくなる</a:t>
              </a:r>
              <a:endParaRPr lang="en-US" altLang="ja-JP" spc="-30" dirty="0">
                <a:solidFill>
                  <a:srgbClr val="0070C0"/>
                </a:solidFill>
                <a:latin typeface="+mn-ea"/>
              </a:endParaRPr>
            </a:p>
            <a:p>
              <a:pPr marL="215979" indent="-215979">
                <a:lnSpc>
                  <a:spcPct val="110000"/>
                </a:lnSpc>
                <a:spcBef>
                  <a:spcPts val="600"/>
                </a:spcBef>
                <a:buFont typeface="Wingdings" panose="05000000000000000000" pitchFamily="2" charset="2"/>
                <a:buChar char="l"/>
              </a:pPr>
              <a:r>
                <a:rPr lang="ja-JP" altLang="en-US" spc="-30" dirty="0">
                  <a:solidFill>
                    <a:srgbClr val="0070C0"/>
                  </a:solidFill>
                  <a:latin typeface="+mn-ea"/>
                </a:rPr>
                <a:t>症状のある人は半分くらい</a:t>
              </a:r>
              <a:endParaRPr lang="en-US" altLang="ja-JP" spc="-30" dirty="0">
                <a:solidFill>
                  <a:srgbClr val="0070C0"/>
                </a:solidFill>
                <a:latin typeface="+mn-ea"/>
              </a:endParaRPr>
            </a:p>
            <a:p>
              <a:pPr marL="215979" indent="-215979">
                <a:lnSpc>
                  <a:spcPct val="110000"/>
                </a:lnSpc>
                <a:spcBef>
                  <a:spcPts val="600"/>
                </a:spcBef>
                <a:buFont typeface="Wingdings" panose="05000000000000000000" pitchFamily="2" charset="2"/>
                <a:buChar char="l"/>
              </a:pPr>
              <a:r>
                <a:rPr lang="ja-JP" altLang="en-US" spc="-30" dirty="0">
                  <a:solidFill>
                    <a:srgbClr val="0070C0"/>
                  </a:solidFill>
                  <a:latin typeface="+mn-ea"/>
                </a:rPr>
                <a:t>不妊の原因になることもある</a:t>
              </a:r>
            </a:p>
          </p:txBody>
        </p:sp>
        <p:sp>
          <p:nvSpPr>
            <p:cNvPr id="10" name="テキスト ボックス 9"/>
            <p:cNvSpPr txBox="1"/>
            <p:nvPr/>
          </p:nvSpPr>
          <p:spPr>
            <a:xfrm>
              <a:off x="6607408" y="2350030"/>
              <a:ext cx="3571084" cy="1610613"/>
            </a:xfrm>
            <a:prstGeom prst="rect">
              <a:avLst/>
            </a:prstGeom>
            <a:noFill/>
          </p:spPr>
          <p:txBody>
            <a:bodyPr wrap="none" rtlCol="0">
              <a:spAutoFit/>
            </a:bodyPr>
            <a:lstStyle/>
            <a:p>
              <a:pPr marL="215979" indent="-215979">
                <a:lnSpc>
                  <a:spcPct val="110000"/>
                </a:lnSpc>
                <a:spcBef>
                  <a:spcPts val="600"/>
                </a:spcBef>
                <a:buFont typeface="Wingdings" panose="05000000000000000000" pitchFamily="2" charset="2"/>
                <a:buChar char="l"/>
              </a:pPr>
              <a:r>
                <a:rPr lang="ja-JP" altLang="en-US" spc="-30" dirty="0">
                  <a:solidFill>
                    <a:srgbClr val="FF0066"/>
                  </a:solidFill>
                  <a:latin typeface="+mn-ea"/>
                </a:rPr>
                <a:t>症状はほとんどない</a:t>
              </a:r>
              <a:br>
                <a:rPr lang="en-US" altLang="ja-JP" spc="-30" dirty="0">
                  <a:solidFill>
                    <a:srgbClr val="FF0066"/>
                  </a:solidFill>
                  <a:latin typeface="+mn-ea"/>
                </a:rPr>
              </a:br>
              <a:r>
                <a:rPr lang="en-US" altLang="ja-JP" sz="1600" spc="-30" dirty="0">
                  <a:solidFill>
                    <a:srgbClr val="FF0066"/>
                  </a:solidFill>
                  <a:latin typeface="+mn-ea"/>
                </a:rPr>
                <a:t>(</a:t>
              </a:r>
              <a:r>
                <a:rPr lang="ja-JP" altLang="en-US" sz="1600" spc="-30" dirty="0">
                  <a:solidFill>
                    <a:srgbClr val="FF0066"/>
                  </a:solidFill>
                  <a:latin typeface="+mn-ea"/>
                </a:rPr>
                <a:t>初期のおりものや軽い下腹部の痛み程度</a:t>
              </a:r>
              <a:r>
                <a:rPr lang="en-US" altLang="ja-JP" sz="1600" spc="-30" dirty="0">
                  <a:solidFill>
                    <a:srgbClr val="FF0066"/>
                  </a:solidFill>
                  <a:latin typeface="+mn-ea"/>
                </a:rPr>
                <a:t>)</a:t>
              </a:r>
            </a:p>
            <a:p>
              <a:pPr marL="215979" indent="-215979">
                <a:lnSpc>
                  <a:spcPct val="110000"/>
                </a:lnSpc>
                <a:spcBef>
                  <a:spcPts val="600"/>
                </a:spcBef>
                <a:buFont typeface="Wingdings" panose="05000000000000000000" pitchFamily="2" charset="2"/>
                <a:buChar char="l"/>
              </a:pPr>
              <a:r>
                <a:rPr lang="ja-JP" altLang="en-US" spc="-50" dirty="0">
                  <a:solidFill>
                    <a:srgbClr val="FF0066"/>
                  </a:solidFill>
                  <a:latin typeface="+mn-ea"/>
                </a:rPr>
                <a:t>進行すると不正出血や性交</a:t>
              </a:r>
              <a:r>
                <a:rPr lang="ja-JP" altLang="en-US" spc="-50">
                  <a:solidFill>
                    <a:srgbClr val="FF0066"/>
                  </a:solidFill>
                  <a:latin typeface="+mn-ea"/>
                </a:rPr>
                <a:t>した時に痛み</a:t>
              </a:r>
              <a:r>
                <a:rPr lang="ja-JP" altLang="en-US" spc="-50" dirty="0">
                  <a:solidFill>
                    <a:srgbClr val="FF0066"/>
                  </a:solidFill>
                  <a:latin typeface="+mn-ea"/>
                </a:rPr>
                <a:t>がある</a:t>
              </a:r>
              <a:endParaRPr lang="en-US" altLang="ja-JP" spc="-50" dirty="0">
                <a:solidFill>
                  <a:srgbClr val="FF0066"/>
                </a:solidFill>
                <a:latin typeface="+mn-ea"/>
              </a:endParaRPr>
            </a:p>
            <a:p>
              <a:pPr marL="215979" indent="-215979">
                <a:lnSpc>
                  <a:spcPct val="110000"/>
                </a:lnSpc>
                <a:spcBef>
                  <a:spcPts val="600"/>
                </a:spcBef>
                <a:buFont typeface="Wingdings" panose="05000000000000000000" pitchFamily="2" charset="2"/>
                <a:buChar char="l"/>
              </a:pPr>
              <a:r>
                <a:rPr lang="ja-JP" altLang="en-US" spc="-30" dirty="0">
                  <a:solidFill>
                    <a:srgbClr val="FF0066"/>
                  </a:solidFill>
                  <a:latin typeface="+mn-ea"/>
                </a:rPr>
                <a:t>不妊の原因になったり、妊娠中だと</a:t>
              </a:r>
              <a:br>
                <a:rPr lang="en-US" altLang="ja-JP" spc="-30" dirty="0">
                  <a:solidFill>
                    <a:srgbClr val="FF0066"/>
                  </a:solidFill>
                  <a:latin typeface="+mn-ea"/>
                </a:rPr>
              </a:br>
              <a:r>
                <a:rPr lang="ja-JP" altLang="en-US" spc="-30" dirty="0">
                  <a:solidFill>
                    <a:srgbClr val="FF0066"/>
                  </a:solidFill>
                  <a:latin typeface="+mn-ea"/>
                </a:rPr>
                <a:t>早期流産になることもある</a:t>
              </a:r>
              <a:endParaRPr lang="en-US" altLang="ja-JP" spc="-30" dirty="0">
                <a:solidFill>
                  <a:srgbClr val="FF0066"/>
                </a:solidFill>
                <a:latin typeface="+mn-ea"/>
              </a:endParaRPr>
            </a:p>
          </p:txBody>
        </p:sp>
        <p:sp>
          <p:nvSpPr>
            <p:cNvPr id="15" name="テキスト ボックス 14"/>
            <p:cNvSpPr txBox="1"/>
            <p:nvPr/>
          </p:nvSpPr>
          <p:spPr>
            <a:xfrm>
              <a:off x="2917421" y="4471310"/>
              <a:ext cx="3389792" cy="1427498"/>
            </a:xfrm>
            <a:prstGeom prst="rect">
              <a:avLst/>
            </a:prstGeom>
            <a:noFill/>
          </p:spPr>
          <p:txBody>
            <a:bodyPr wrap="none" rtlCol="0">
              <a:spAutoFit/>
            </a:bodyPr>
            <a:lstStyle/>
            <a:p>
              <a:pPr marL="215979" indent="-215979">
                <a:lnSpc>
                  <a:spcPct val="110000"/>
                </a:lnSpc>
                <a:spcBef>
                  <a:spcPts val="600"/>
                </a:spcBef>
                <a:buFont typeface="Wingdings" panose="05000000000000000000" pitchFamily="2" charset="2"/>
                <a:buChar char="l"/>
              </a:pPr>
              <a:r>
                <a:rPr lang="ja-JP" altLang="en-US" spc="-30" dirty="0">
                  <a:solidFill>
                    <a:srgbClr val="0070C0"/>
                  </a:solidFill>
                  <a:latin typeface="+mn-ea"/>
                </a:rPr>
                <a:t>おしっこをした時の激しい痛み</a:t>
              </a:r>
              <a:endParaRPr lang="en-US" altLang="ja-JP" spc="-30" dirty="0">
                <a:solidFill>
                  <a:srgbClr val="0070C0"/>
                </a:solidFill>
                <a:latin typeface="+mn-ea"/>
              </a:endParaRPr>
            </a:p>
            <a:p>
              <a:pPr marL="215979" indent="-215979">
                <a:lnSpc>
                  <a:spcPct val="110000"/>
                </a:lnSpc>
                <a:spcBef>
                  <a:spcPts val="600"/>
                </a:spcBef>
                <a:buFont typeface="Wingdings" panose="05000000000000000000" pitchFamily="2" charset="2"/>
                <a:buChar char="l"/>
              </a:pPr>
              <a:r>
                <a:rPr lang="ja-JP" altLang="en-US" spc="-30" dirty="0">
                  <a:solidFill>
                    <a:srgbClr val="0070C0"/>
                  </a:solidFill>
                  <a:latin typeface="+mn-ea"/>
                </a:rPr>
                <a:t>尿道からやや黄色い白み</a:t>
              </a:r>
              <a:r>
                <a:rPr lang="ja-JP" altLang="en-US" spc="-30">
                  <a:solidFill>
                    <a:srgbClr val="0070C0"/>
                  </a:solidFill>
                  <a:latin typeface="+mn-ea"/>
                </a:rPr>
                <a:t>がかったうみ</a:t>
              </a:r>
              <a:r>
                <a:rPr lang="ja-JP" altLang="en-US" spc="-30" dirty="0">
                  <a:solidFill>
                    <a:srgbClr val="0070C0"/>
                  </a:solidFill>
                  <a:latin typeface="+mn-ea"/>
                </a:rPr>
                <a:t>が出る</a:t>
              </a:r>
              <a:endParaRPr lang="en-US" altLang="ja-JP" spc="-30" dirty="0">
                <a:solidFill>
                  <a:srgbClr val="0070C0"/>
                </a:solidFill>
                <a:latin typeface="+mn-ea"/>
              </a:endParaRPr>
            </a:p>
            <a:p>
              <a:pPr marL="215979" indent="-215979">
                <a:lnSpc>
                  <a:spcPct val="110000"/>
                </a:lnSpc>
                <a:spcBef>
                  <a:spcPts val="600"/>
                </a:spcBef>
                <a:buFont typeface="Wingdings" panose="05000000000000000000" pitchFamily="2" charset="2"/>
                <a:buChar char="l"/>
              </a:pPr>
              <a:r>
                <a:rPr lang="ja-JP" altLang="en-US" spc="-30" dirty="0">
                  <a:solidFill>
                    <a:srgbClr val="0070C0"/>
                  </a:solidFill>
                  <a:latin typeface="+mn-ea"/>
                </a:rPr>
                <a:t>精巣</a:t>
              </a:r>
              <a:r>
                <a:rPr lang="ja-JP" altLang="en-US" spc="-30">
                  <a:solidFill>
                    <a:srgbClr val="0070C0"/>
                  </a:solidFill>
                  <a:latin typeface="+mn-ea"/>
                </a:rPr>
                <a:t>のあたりが</a:t>
              </a:r>
              <a:r>
                <a:rPr lang="ja-JP" altLang="en-US" spc="-30" dirty="0">
                  <a:solidFill>
                    <a:srgbClr val="0070C0"/>
                  </a:solidFill>
                  <a:latin typeface="+mn-ea"/>
                </a:rPr>
                <a:t>腫れて熱が出る</a:t>
              </a:r>
              <a:endParaRPr lang="en-US" altLang="ja-JP" spc="-30" dirty="0">
                <a:solidFill>
                  <a:srgbClr val="0070C0"/>
                </a:solidFill>
                <a:latin typeface="+mn-ea"/>
              </a:endParaRPr>
            </a:p>
            <a:p>
              <a:pPr marL="215979" indent="-215979">
                <a:lnSpc>
                  <a:spcPct val="110000"/>
                </a:lnSpc>
                <a:spcBef>
                  <a:spcPts val="600"/>
                </a:spcBef>
                <a:buFont typeface="Wingdings" panose="05000000000000000000" pitchFamily="2" charset="2"/>
                <a:buChar char="l"/>
              </a:pPr>
              <a:r>
                <a:rPr lang="ja-JP" altLang="en-US" spc="-30" dirty="0">
                  <a:solidFill>
                    <a:srgbClr val="0070C0"/>
                  </a:solidFill>
                  <a:latin typeface="+mn-ea"/>
                </a:rPr>
                <a:t>不妊の原因になることもある</a:t>
              </a:r>
            </a:p>
          </p:txBody>
        </p:sp>
        <p:sp>
          <p:nvSpPr>
            <p:cNvPr id="18" name="テキスト ボックス 17"/>
            <p:cNvSpPr txBox="1"/>
            <p:nvPr/>
          </p:nvSpPr>
          <p:spPr>
            <a:xfrm>
              <a:off x="6607417" y="4552107"/>
              <a:ext cx="3485314" cy="1218224"/>
            </a:xfrm>
            <a:prstGeom prst="rect">
              <a:avLst/>
            </a:prstGeom>
            <a:noFill/>
          </p:spPr>
          <p:txBody>
            <a:bodyPr wrap="none" rtlCol="0">
              <a:spAutoFit/>
            </a:bodyPr>
            <a:lstStyle/>
            <a:p>
              <a:pPr marL="215979" indent="-215979">
                <a:lnSpc>
                  <a:spcPct val="110000"/>
                </a:lnSpc>
                <a:spcBef>
                  <a:spcPts val="600"/>
                </a:spcBef>
                <a:buFont typeface="Wingdings" panose="05000000000000000000" pitchFamily="2" charset="2"/>
                <a:buChar char="l"/>
              </a:pPr>
              <a:r>
                <a:rPr lang="ja-JP" altLang="en-US" spc="-30" dirty="0">
                  <a:solidFill>
                    <a:srgbClr val="FF0066"/>
                  </a:solidFill>
                  <a:latin typeface="+mn-ea"/>
                </a:rPr>
                <a:t>症状はほとんどない</a:t>
              </a:r>
              <a:br>
                <a:rPr lang="en-US" altLang="ja-JP" spc="-30" dirty="0">
                  <a:solidFill>
                    <a:srgbClr val="FF0066"/>
                  </a:solidFill>
                  <a:latin typeface="+mn-ea"/>
                </a:rPr>
              </a:br>
              <a:r>
                <a:rPr lang="en-US" altLang="ja-JP" sz="1600" spc="-30" dirty="0">
                  <a:solidFill>
                    <a:srgbClr val="FF0066"/>
                  </a:solidFill>
                  <a:latin typeface="+mn-ea"/>
                </a:rPr>
                <a:t>(</a:t>
              </a:r>
              <a:r>
                <a:rPr lang="ja-JP" altLang="en-US" sz="1600" spc="-30" dirty="0">
                  <a:solidFill>
                    <a:srgbClr val="FF0066"/>
                  </a:solidFill>
                  <a:latin typeface="+mn-ea"/>
                </a:rPr>
                <a:t>初期におりものが増える、熱が</a:t>
              </a:r>
              <a:r>
                <a:rPr lang="ja-JP" altLang="en-US" sz="1600" spc="-30">
                  <a:solidFill>
                    <a:srgbClr val="FF0066"/>
                  </a:solidFill>
                  <a:latin typeface="+mn-ea"/>
                </a:rPr>
                <a:t>出る、下腹部の痛み</a:t>
              </a:r>
              <a:br>
                <a:rPr lang="en-US" altLang="ja-JP" sz="1600" spc="-30">
                  <a:solidFill>
                    <a:srgbClr val="FF0066"/>
                  </a:solidFill>
                  <a:latin typeface="+mn-ea"/>
                </a:rPr>
              </a:br>
              <a:r>
                <a:rPr lang="ja-JP" altLang="en-US" sz="1600" spc="-30">
                  <a:solidFill>
                    <a:srgbClr val="FF0066"/>
                  </a:solidFill>
                  <a:latin typeface="+mn-ea"/>
                </a:rPr>
                <a:t>が出る</a:t>
              </a:r>
              <a:r>
                <a:rPr lang="ja-JP" altLang="en-US" sz="1600" spc="-30" dirty="0">
                  <a:solidFill>
                    <a:srgbClr val="FF0066"/>
                  </a:solidFill>
                  <a:latin typeface="+mn-ea"/>
                </a:rPr>
                <a:t>程度</a:t>
              </a:r>
              <a:r>
                <a:rPr lang="en-US" altLang="ja-JP" sz="1600" spc="-30" dirty="0">
                  <a:solidFill>
                    <a:srgbClr val="FF0066"/>
                  </a:solidFill>
                  <a:latin typeface="+mn-ea"/>
                </a:rPr>
                <a:t>)</a:t>
              </a:r>
            </a:p>
            <a:p>
              <a:pPr marL="215979" indent="-215979">
                <a:lnSpc>
                  <a:spcPct val="110000"/>
                </a:lnSpc>
                <a:spcBef>
                  <a:spcPts val="600"/>
                </a:spcBef>
                <a:buFont typeface="Wingdings" panose="05000000000000000000" pitchFamily="2" charset="2"/>
                <a:buChar char="l"/>
              </a:pPr>
              <a:r>
                <a:rPr lang="ja-JP" altLang="en-US" spc="-30" dirty="0">
                  <a:solidFill>
                    <a:srgbClr val="FF0066"/>
                  </a:solidFill>
                  <a:latin typeface="+mn-ea"/>
                </a:rPr>
                <a:t>不妊の原因になることもある</a:t>
              </a:r>
              <a:endParaRPr lang="en-US" altLang="ja-JP" spc="-30" dirty="0">
                <a:solidFill>
                  <a:srgbClr val="FF0066"/>
                </a:solidFill>
                <a:latin typeface="+mn-ea"/>
              </a:endParaRPr>
            </a:p>
          </p:txBody>
        </p:sp>
        <p:sp>
          <p:nvSpPr>
            <p:cNvPr id="23" name="正方形/長方形 22"/>
            <p:cNvSpPr/>
            <p:nvPr/>
          </p:nvSpPr>
          <p:spPr>
            <a:xfrm>
              <a:off x="2394865" y="2160000"/>
              <a:ext cx="7751135" cy="1980000"/>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正方形/長方形 25"/>
            <p:cNvSpPr/>
            <p:nvPr/>
          </p:nvSpPr>
          <p:spPr>
            <a:xfrm>
              <a:off x="2394865" y="4320000"/>
              <a:ext cx="7751135" cy="1704664"/>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5" name="タイトル 4"/>
          <p:cNvSpPr>
            <a:spLocks noGrp="1"/>
          </p:cNvSpPr>
          <p:nvPr>
            <p:ph type="title"/>
          </p:nvPr>
        </p:nvSpPr>
        <p:spPr/>
        <p:txBody>
          <a:bodyPr/>
          <a:lstStyle/>
          <a:p>
            <a:r>
              <a:rPr lang="ja-JP" altLang="en-US"/>
              <a:t>知っておきたい主な性感染症</a:t>
            </a:r>
            <a:endParaRPr lang="ja-JP" altLang="en-US" dirty="0"/>
          </a:p>
        </p:txBody>
      </p:sp>
      <p:pic>
        <p:nvPicPr>
          <p:cNvPr id="16" name="図 15">
            <a:extLst>
              <a:ext uri="{FF2B5EF4-FFF2-40B4-BE49-F238E27FC236}">
                <a16:creationId xmlns:a16="http://schemas.microsoft.com/office/drawing/2014/main" id="{F39001A9-F0DE-4D7A-909F-201457009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1164" y="303652"/>
            <a:ext cx="844943" cy="1008000"/>
          </a:xfrm>
          <a:prstGeom prst="rect">
            <a:avLst/>
          </a:prstGeom>
        </p:spPr>
      </p:pic>
    </p:spTree>
    <p:extLst>
      <p:ext uri="{BB962C8B-B14F-4D97-AF65-F5344CB8AC3E}">
        <p14:creationId xmlns:p14="http://schemas.microsoft.com/office/powerpoint/2010/main" val="207184084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4321967" y="6386443"/>
            <a:ext cx="7660233" cy="282573"/>
          </a:xfrm>
          <a:prstGeom prst="rect">
            <a:avLst/>
          </a:prstGeom>
        </p:spPr>
        <p:txBody>
          <a:bodyPr wrap="none" lIns="0" tIns="0" rIns="36000" bIns="36000" anchor="b">
            <a:spAutoFit/>
          </a:bodyPr>
          <a:lstStyle/>
          <a:p>
            <a:r>
              <a:rPr lang="ja-JP" altLang="en-US" sz="800" dirty="0">
                <a:latin typeface="+mn-ea"/>
              </a:rPr>
              <a:t>厚生労働省「性感染症</a:t>
            </a:r>
            <a:r>
              <a:rPr lang="en-US" altLang="ja-JP" sz="800" dirty="0">
                <a:latin typeface="+mn-ea"/>
              </a:rPr>
              <a:t>mini</a:t>
            </a:r>
            <a:r>
              <a:rPr lang="ja-JP" altLang="en-US" sz="800" dirty="0">
                <a:latin typeface="+mn-ea"/>
              </a:rPr>
              <a:t>講座</a:t>
            </a:r>
            <a:r>
              <a:rPr lang="en-US" altLang="ja-JP" sz="800" dirty="0">
                <a:latin typeface="+mn-ea"/>
              </a:rPr>
              <a:t>(</a:t>
            </a:r>
            <a:r>
              <a:rPr lang="ja-JP" altLang="en-US" sz="800" dirty="0">
                <a:latin typeface="+mn-ea"/>
              </a:rPr>
              <a:t>若年層向け</a:t>
            </a:r>
            <a:r>
              <a:rPr lang="en-US" altLang="ja-JP" sz="800" dirty="0">
                <a:latin typeface="+mn-ea"/>
              </a:rPr>
              <a:t>)(</a:t>
            </a:r>
            <a:r>
              <a:rPr lang="ja-JP" altLang="en-US" sz="800" dirty="0">
                <a:latin typeface="+mn-ea"/>
              </a:rPr>
              <a:t>平成</a:t>
            </a:r>
            <a:r>
              <a:rPr lang="en-US" altLang="ja-JP" sz="800" dirty="0">
                <a:latin typeface="+mn-ea"/>
              </a:rPr>
              <a:t>24</a:t>
            </a:r>
            <a:r>
              <a:rPr lang="ja-JP" altLang="en-US" sz="800" dirty="0">
                <a:latin typeface="+mn-ea"/>
              </a:rPr>
              <a:t>年度</a:t>
            </a:r>
            <a:r>
              <a:rPr lang="ja-JP" altLang="en-US" sz="800">
                <a:latin typeface="+mn-ea"/>
              </a:rPr>
              <a:t>作成</a:t>
            </a:r>
            <a:r>
              <a:rPr lang="en-US" altLang="ja-JP" sz="800">
                <a:latin typeface="+mn-ea"/>
              </a:rPr>
              <a:t>)</a:t>
            </a:r>
            <a:r>
              <a:rPr lang="ja-JP" altLang="en-US" sz="800">
                <a:latin typeface="+mn-ea"/>
              </a:rPr>
              <a:t>」</a:t>
            </a:r>
            <a:endParaRPr lang="en-US" altLang="ja-JP" sz="800" dirty="0">
              <a:latin typeface="+mn-ea"/>
            </a:endParaRPr>
          </a:p>
          <a:p>
            <a:r>
              <a:rPr lang="en-US" altLang="ja-JP" sz="800" dirty="0">
                <a:latin typeface="+mn-ea"/>
              </a:rPr>
              <a:t>http://www.mhlw.go.jp/seisakunitsuite/bunya/kenkou_iryou/kenkou/kekkaku-kansenshou/seikansenshou/dl/leaf01</a:t>
            </a:r>
            <a:r>
              <a:rPr lang="en-US" altLang="ja-JP" sz="800">
                <a:latin typeface="+mn-ea"/>
              </a:rPr>
              <a:t>.pdf(Accessed Dec.3. 2019)</a:t>
            </a:r>
            <a:r>
              <a:rPr lang="ja-JP" altLang="en-US" sz="800">
                <a:latin typeface="+mn-ea"/>
              </a:rPr>
              <a:t> より抜粋</a:t>
            </a:r>
            <a:endParaRPr lang="en-US" altLang="ja-JP" sz="800" dirty="0">
              <a:latin typeface="+mn-ea"/>
            </a:endParaRPr>
          </a:p>
        </p:txBody>
      </p:sp>
      <p:grpSp>
        <p:nvGrpSpPr>
          <p:cNvPr id="2" name="グループ化 1">
            <a:extLst>
              <a:ext uri="{FF2B5EF4-FFF2-40B4-BE49-F238E27FC236}">
                <a16:creationId xmlns:a16="http://schemas.microsoft.com/office/drawing/2014/main" id="{8329CB46-685A-4EF7-B468-F6AC293E4559}"/>
              </a:ext>
            </a:extLst>
          </p:cNvPr>
          <p:cNvGrpSpPr/>
          <p:nvPr/>
        </p:nvGrpSpPr>
        <p:grpSpPr>
          <a:xfrm>
            <a:off x="1127125" y="1465710"/>
            <a:ext cx="9937751" cy="4792418"/>
            <a:chOff x="2417054" y="1620000"/>
            <a:chExt cx="7728946" cy="4239010"/>
          </a:xfrm>
        </p:grpSpPr>
        <p:sp>
          <p:nvSpPr>
            <p:cNvPr id="10" name="テキスト プレースホルダー 4"/>
            <p:cNvSpPr txBox="1">
              <a:spLocks/>
            </p:cNvSpPr>
            <p:nvPr/>
          </p:nvSpPr>
          <p:spPr bwMode="auto">
            <a:xfrm>
              <a:off x="2548224" y="2173334"/>
              <a:ext cx="285033" cy="1953334"/>
            </a:xfrm>
            <a:prstGeom prst="rect">
              <a:avLst/>
            </a:prstGeom>
            <a:noFill/>
            <a:ln w="3175">
              <a:noFill/>
              <a:miter lim="800000"/>
              <a:headEnd/>
              <a:tailEnd/>
            </a:ln>
          </p:spPr>
          <p:txBody>
            <a:bodyPr vert="eaVert" wrap="square" lIns="0" rIns="72000" anchor="ctr">
              <a:spAutoFit/>
            </a:bodyPr>
            <a:lstStyle>
              <a:lvl1pPr>
                <a:spcBef>
                  <a:spcPct val="20000"/>
                </a:spcBef>
                <a:buClr>
                  <a:srgbClr val="FF6699"/>
                </a:buClr>
                <a:buFont typeface="Wingdings" pitchFamily="2" charset="2"/>
                <a:buChar char="l"/>
                <a:defRPr kumimoji="1" sz="3200">
                  <a:solidFill>
                    <a:schemeClr val="tx1"/>
                  </a:solidFill>
                  <a:latin typeface="Meiryo UI" pitchFamily="50" charset="-128"/>
                  <a:ea typeface="Meiryo UI" pitchFamily="50" charset="-128"/>
                  <a:cs typeface="ＭＳ Ｐゴシック" charset="-128"/>
                </a:defRPr>
              </a:lvl1pPr>
              <a:lvl2pPr marL="742950" indent="-285750">
                <a:spcBef>
                  <a:spcPct val="20000"/>
                </a:spcBef>
                <a:buClr>
                  <a:srgbClr val="FF6699"/>
                </a:buClr>
                <a:buFont typeface="Arial" charset="0"/>
                <a:buChar char="–"/>
                <a:defRPr kumimoji="1" sz="2800">
                  <a:solidFill>
                    <a:schemeClr val="tx1"/>
                  </a:solidFill>
                  <a:latin typeface="Meiryo UI" pitchFamily="50" charset="-128"/>
                  <a:ea typeface="Meiryo UI" pitchFamily="50" charset="-128"/>
                  <a:cs typeface="Meiryo UI" pitchFamily="50" charset="-128"/>
                </a:defRPr>
              </a:lvl2pPr>
              <a:lvl3pPr marL="1143000" indent="-228600">
                <a:spcBef>
                  <a:spcPct val="20000"/>
                </a:spcBef>
                <a:buClr>
                  <a:srgbClr val="FF6699"/>
                </a:buClr>
                <a:buChar char="•"/>
                <a:defRPr kumimoji="1" sz="2400">
                  <a:solidFill>
                    <a:schemeClr val="tx1"/>
                  </a:solidFill>
                  <a:latin typeface="Meiryo UI" pitchFamily="50" charset="-128"/>
                  <a:ea typeface="Meiryo UI" pitchFamily="50" charset="-128"/>
                  <a:cs typeface="Meiryo UI" pitchFamily="50" charset="-128"/>
                </a:defRPr>
              </a:lvl3pPr>
              <a:lvl4pPr marL="1600200" indent="-228600">
                <a:spcBef>
                  <a:spcPct val="20000"/>
                </a:spcBef>
                <a:buChar char="–"/>
                <a:defRPr kumimoji="1" sz="2000">
                  <a:solidFill>
                    <a:schemeClr val="tx1"/>
                  </a:solidFill>
                  <a:latin typeface="Meiryo UI" pitchFamily="50" charset="-128"/>
                  <a:ea typeface="Meiryo UI" pitchFamily="50" charset="-128"/>
                  <a:cs typeface="Meiryo UI" pitchFamily="50" charset="-128"/>
                </a:defRPr>
              </a:lvl4pPr>
              <a:lvl5pPr marL="2057400" indent="-228600">
                <a:spcBef>
                  <a:spcPct val="20000"/>
                </a:spcBef>
                <a:buChar char="»"/>
                <a:defRPr kumimoji="1" sz="2000">
                  <a:solidFill>
                    <a:schemeClr val="tx1"/>
                  </a:solidFill>
                  <a:latin typeface="Meiryo UI" pitchFamily="50" charset="-128"/>
                  <a:ea typeface="Meiryo UI" pitchFamily="50" charset="-128"/>
                  <a:cs typeface="Meiryo UI" pitchFamily="50" charset="-128"/>
                </a:defRPr>
              </a:lvl5pPr>
              <a:lvl6pPr marL="2514600" indent="-228600" eaLnBrk="0" fontAlgn="base" hangingPunct="0">
                <a:spcBef>
                  <a:spcPct val="20000"/>
                </a:spcBef>
                <a:spcAft>
                  <a:spcPct val="0"/>
                </a:spcAft>
                <a:buChar char="»"/>
                <a:defRPr kumimoji="1" sz="2000">
                  <a:solidFill>
                    <a:schemeClr val="tx1"/>
                  </a:solidFill>
                  <a:latin typeface="Meiryo UI" pitchFamily="50" charset="-128"/>
                  <a:ea typeface="Meiryo UI" pitchFamily="50" charset="-128"/>
                  <a:cs typeface="Meiryo UI" pitchFamily="50" charset="-128"/>
                </a:defRPr>
              </a:lvl6pPr>
              <a:lvl7pPr marL="2971800" indent="-228600" eaLnBrk="0" fontAlgn="base" hangingPunct="0">
                <a:spcBef>
                  <a:spcPct val="20000"/>
                </a:spcBef>
                <a:spcAft>
                  <a:spcPct val="0"/>
                </a:spcAft>
                <a:buChar char="»"/>
                <a:defRPr kumimoji="1" sz="2000">
                  <a:solidFill>
                    <a:schemeClr val="tx1"/>
                  </a:solidFill>
                  <a:latin typeface="Meiryo UI" pitchFamily="50" charset="-128"/>
                  <a:ea typeface="Meiryo UI" pitchFamily="50" charset="-128"/>
                  <a:cs typeface="Meiryo UI" pitchFamily="50" charset="-128"/>
                </a:defRPr>
              </a:lvl7pPr>
              <a:lvl8pPr marL="3429000" indent="-228600" eaLnBrk="0" fontAlgn="base" hangingPunct="0">
                <a:spcBef>
                  <a:spcPct val="20000"/>
                </a:spcBef>
                <a:spcAft>
                  <a:spcPct val="0"/>
                </a:spcAft>
                <a:buChar char="»"/>
                <a:defRPr kumimoji="1" sz="2000">
                  <a:solidFill>
                    <a:schemeClr val="tx1"/>
                  </a:solidFill>
                  <a:latin typeface="Meiryo UI" pitchFamily="50" charset="-128"/>
                  <a:ea typeface="Meiryo UI" pitchFamily="50" charset="-128"/>
                  <a:cs typeface="Meiryo UI" pitchFamily="50" charset="-128"/>
                </a:defRPr>
              </a:lvl8pPr>
              <a:lvl9pPr marL="3886200" indent="-228600" eaLnBrk="0" fontAlgn="base" hangingPunct="0">
                <a:spcBef>
                  <a:spcPct val="20000"/>
                </a:spcBef>
                <a:spcAft>
                  <a:spcPct val="0"/>
                </a:spcAft>
                <a:buChar char="»"/>
                <a:defRPr kumimoji="1" sz="2000">
                  <a:solidFill>
                    <a:schemeClr val="tx1"/>
                  </a:solidFill>
                  <a:latin typeface="Meiryo UI" pitchFamily="50" charset="-128"/>
                  <a:ea typeface="Meiryo UI" pitchFamily="50" charset="-128"/>
                  <a:cs typeface="Meiryo UI" pitchFamily="50" charset="-128"/>
                </a:defRPr>
              </a:lvl9pPr>
            </a:lstStyle>
            <a:p>
              <a:pPr algn="ctr" fontAlgn="base">
                <a:spcBef>
                  <a:spcPts val="600"/>
                </a:spcBef>
                <a:spcAft>
                  <a:spcPct val="0"/>
                </a:spcAft>
                <a:buClr>
                  <a:srgbClr val="FE8637"/>
                </a:buClr>
                <a:buSzPct val="70000"/>
                <a:buNone/>
              </a:pPr>
              <a:r>
                <a:rPr lang="ja-JP" altLang="en-US" sz="1800" b="1">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尖圭コンジローマ</a:t>
              </a:r>
              <a:endParaRPr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プレースホルダー 4"/>
            <p:cNvSpPr txBox="1">
              <a:spLocks/>
            </p:cNvSpPr>
            <p:nvPr/>
          </p:nvSpPr>
          <p:spPr bwMode="auto">
            <a:xfrm>
              <a:off x="2515871" y="4350547"/>
              <a:ext cx="349702" cy="1477328"/>
            </a:xfrm>
            <a:prstGeom prst="rect">
              <a:avLst/>
            </a:prstGeom>
            <a:noFill/>
            <a:ln w="3175">
              <a:noFill/>
              <a:miter lim="800000"/>
              <a:headEnd/>
              <a:tailEnd/>
            </a:ln>
          </p:spPr>
          <p:txBody>
            <a:bodyPr vert="eaVert" wrap="square" lIns="0" rIns="72000" anchor="ctr">
              <a:spAutoFit/>
            </a:bodyPr>
            <a:lstStyle>
              <a:lvl1pPr>
                <a:spcBef>
                  <a:spcPct val="20000"/>
                </a:spcBef>
                <a:buClr>
                  <a:srgbClr val="FF6699"/>
                </a:buClr>
                <a:buFont typeface="Wingdings" pitchFamily="2" charset="2"/>
                <a:buChar char="l"/>
                <a:defRPr kumimoji="1" sz="3200">
                  <a:solidFill>
                    <a:schemeClr val="tx1"/>
                  </a:solidFill>
                  <a:latin typeface="Meiryo UI" pitchFamily="50" charset="-128"/>
                  <a:ea typeface="Meiryo UI" pitchFamily="50" charset="-128"/>
                  <a:cs typeface="ＭＳ Ｐゴシック" charset="-128"/>
                </a:defRPr>
              </a:lvl1pPr>
              <a:lvl2pPr marL="742950" indent="-285750">
                <a:spcBef>
                  <a:spcPct val="20000"/>
                </a:spcBef>
                <a:buClr>
                  <a:srgbClr val="FF6699"/>
                </a:buClr>
                <a:buFont typeface="Arial" charset="0"/>
                <a:buChar char="–"/>
                <a:defRPr kumimoji="1" sz="2800">
                  <a:solidFill>
                    <a:schemeClr val="tx1"/>
                  </a:solidFill>
                  <a:latin typeface="Meiryo UI" pitchFamily="50" charset="-128"/>
                  <a:ea typeface="Meiryo UI" pitchFamily="50" charset="-128"/>
                  <a:cs typeface="Meiryo UI" pitchFamily="50" charset="-128"/>
                </a:defRPr>
              </a:lvl2pPr>
              <a:lvl3pPr marL="1143000" indent="-228600">
                <a:spcBef>
                  <a:spcPct val="20000"/>
                </a:spcBef>
                <a:buClr>
                  <a:srgbClr val="FF6699"/>
                </a:buClr>
                <a:buChar char="•"/>
                <a:defRPr kumimoji="1" sz="2400">
                  <a:solidFill>
                    <a:schemeClr val="tx1"/>
                  </a:solidFill>
                  <a:latin typeface="Meiryo UI" pitchFamily="50" charset="-128"/>
                  <a:ea typeface="Meiryo UI" pitchFamily="50" charset="-128"/>
                  <a:cs typeface="Meiryo UI" pitchFamily="50" charset="-128"/>
                </a:defRPr>
              </a:lvl3pPr>
              <a:lvl4pPr marL="1600200" indent="-228600">
                <a:spcBef>
                  <a:spcPct val="20000"/>
                </a:spcBef>
                <a:buChar char="–"/>
                <a:defRPr kumimoji="1" sz="2000">
                  <a:solidFill>
                    <a:schemeClr val="tx1"/>
                  </a:solidFill>
                  <a:latin typeface="Meiryo UI" pitchFamily="50" charset="-128"/>
                  <a:ea typeface="Meiryo UI" pitchFamily="50" charset="-128"/>
                  <a:cs typeface="Meiryo UI" pitchFamily="50" charset="-128"/>
                </a:defRPr>
              </a:lvl4pPr>
              <a:lvl5pPr marL="2057400" indent="-228600">
                <a:spcBef>
                  <a:spcPct val="20000"/>
                </a:spcBef>
                <a:buChar char="»"/>
                <a:defRPr kumimoji="1" sz="2000">
                  <a:solidFill>
                    <a:schemeClr val="tx1"/>
                  </a:solidFill>
                  <a:latin typeface="Meiryo UI" pitchFamily="50" charset="-128"/>
                  <a:ea typeface="Meiryo UI" pitchFamily="50" charset="-128"/>
                  <a:cs typeface="Meiryo UI" pitchFamily="50" charset="-128"/>
                </a:defRPr>
              </a:lvl5pPr>
              <a:lvl6pPr marL="2514600" indent="-228600" eaLnBrk="0" fontAlgn="base" hangingPunct="0">
                <a:spcBef>
                  <a:spcPct val="20000"/>
                </a:spcBef>
                <a:spcAft>
                  <a:spcPct val="0"/>
                </a:spcAft>
                <a:buChar char="»"/>
                <a:defRPr kumimoji="1" sz="2000">
                  <a:solidFill>
                    <a:schemeClr val="tx1"/>
                  </a:solidFill>
                  <a:latin typeface="Meiryo UI" pitchFamily="50" charset="-128"/>
                  <a:ea typeface="Meiryo UI" pitchFamily="50" charset="-128"/>
                  <a:cs typeface="Meiryo UI" pitchFamily="50" charset="-128"/>
                </a:defRPr>
              </a:lvl6pPr>
              <a:lvl7pPr marL="2971800" indent="-228600" eaLnBrk="0" fontAlgn="base" hangingPunct="0">
                <a:spcBef>
                  <a:spcPct val="20000"/>
                </a:spcBef>
                <a:spcAft>
                  <a:spcPct val="0"/>
                </a:spcAft>
                <a:buChar char="»"/>
                <a:defRPr kumimoji="1" sz="2000">
                  <a:solidFill>
                    <a:schemeClr val="tx1"/>
                  </a:solidFill>
                  <a:latin typeface="Meiryo UI" pitchFamily="50" charset="-128"/>
                  <a:ea typeface="Meiryo UI" pitchFamily="50" charset="-128"/>
                  <a:cs typeface="Meiryo UI" pitchFamily="50" charset="-128"/>
                </a:defRPr>
              </a:lvl7pPr>
              <a:lvl8pPr marL="3429000" indent="-228600" eaLnBrk="0" fontAlgn="base" hangingPunct="0">
                <a:spcBef>
                  <a:spcPct val="20000"/>
                </a:spcBef>
                <a:spcAft>
                  <a:spcPct val="0"/>
                </a:spcAft>
                <a:buChar char="»"/>
                <a:defRPr kumimoji="1" sz="2000">
                  <a:solidFill>
                    <a:schemeClr val="tx1"/>
                  </a:solidFill>
                  <a:latin typeface="Meiryo UI" pitchFamily="50" charset="-128"/>
                  <a:ea typeface="Meiryo UI" pitchFamily="50" charset="-128"/>
                  <a:cs typeface="Meiryo UI" pitchFamily="50" charset="-128"/>
                </a:defRPr>
              </a:lvl8pPr>
              <a:lvl9pPr marL="3886200" indent="-228600" eaLnBrk="0" fontAlgn="base" hangingPunct="0">
                <a:spcBef>
                  <a:spcPct val="20000"/>
                </a:spcBef>
                <a:spcAft>
                  <a:spcPct val="0"/>
                </a:spcAft>
                <a:buChar char="»"/>
                <a:defRPr kumimoji="1" sz="2000">
                  <a:solidFill>
                    <a:schemeClr val="tx1"/>
                  </a:solidFill>
                  <a:latin typeface="Meiryo UI" pitchFamily="50" charset="-128"/>
                  <a:ea typeface="Meiryo UI" pitchFamily="50" charset="-128"/>
                  <a:cs typeface="Meiryo UI" pitchFamily="50" charset="-128"/>
                </a:defRPr>
              </a:lvl9pPr>
            </a:lstStyle>
            <a:p>
              <a:pPr algn="ctr" fontAlgn="base">
                <a:spcBef>
                  <a:spcPts val="600"/>
                </a:spcBef>
                <a:spcAft>
                  <a:spcPct val="0"/>
                </a:spcAft>
                <a:buClr>
                  <a:srgbClr val="FE8637"/>
                </a:buClr>
                <a:buSzPct val="70000"/>
                <a:buNone/>
              </a:pPr>
              <a:r>
                <a:rPr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性器ヘルペス</a:t>
              </a:r>
            </a:p>
          </p:txBody>
        </p:sp>
        <p:sp>
          <p:nvSpPr>
            <p:cNvPr id="16" name="正方形/長方形 15"/>
            <p:cNvSpPr/>
            <p:nvPr/>
          </p:nvSpPr>
          <p:spPr>
            <a:xfrm>
              <a:off x="2928000" y="1620000"/>
              <a:ext cx="3528000" cy="4239009"/>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rtlCol="0" anchor="t"/>
            <a:lstStyle/>
            <a:p>
              <a:pPr algn="ctr"/>
              <a:r>
                <a:rPr lang="ja-JP" altLang="en-US" sz="2400" b="1" dirty="0">
                  <a:solidFill>
                    <a:srgbClr val="0070C0"/>
                  </a:solidFill>
                </a:rPr>
                <a:t>男 性</a:t>
              </a:r>
            </a:p>
          </p:txBody>
        </p:sp>
        <p:sp>
          <p:nvSpPr>
            <p:cNvPr id="19" name="正方形/長方形 18"/>
            <p:cNvSpPr/>
            <p:nvPr/>
          </p:nvSpPr>
          <p:spPr>
            <a:xfrm>
              <a:off x="6618000" y="1620000"/>
              <a:ext cx="3528000" cy="4239009"/>
            </a:xfrm>
            <a:prstGeom prst="rect">
              <a:avLst/>
            </a:prstGeom>
            <a:solidFill>
              <a:srgbClr val="FFEBF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rtlCol="0" anchor="t"/>
            <a:lstStyle/>
            <a:p>
              <a:pPr algn="ctr"/>
              <a:r>
                <a:rPr lang="ja-JP" altLang="en-US" sz="2400" b="1" dirty="0">
                  <a:solidFill>
                    <a:srgbClr val="FF0066"/>
                  </a:solidFill>
                </a:rPr>
                <a:t>女 性</a:t>
              </a:r>
            </a:p>
          </p:txBody>
        </p:sp>
        <p:sp>
          <p:nvSpPr>
            <p:cNvPr id="20" name="テキスト ボックス 19"/>
            <p:cNvSpPr txBox="1"/>
            <p:nvPr/>
          </p:nvSpPr>
          <p:spPr>
            <a:xfrm>
              <a:off x="2964010" y="2306965"/>
              <a:ext cx="3236817" cy="593815"/>
            </a:xfrm>
            <a:prstGeom prst="rect">
              <a:avLst/>
            </a:prstGeom>
            <a:noFill/>
          </p:spPr>
          <p:txBody>
            <a:bodyPr wrap="square" rtlCol="0">
              <a:spAutoFit/>
            </a:bodyPr>
            <a:lstStyle/>
            <a:p>
              <a:pPr marL="215979" indent="-215979">
                <a:lnSpc>
                  <a:spcPct val="110000"/>
                </a:lnSpc>
                <a:spcBef>
                  <a:spcPts val="600"/>
                </a:spcBef>
                <a:buFont typeface="Wingdings" panose="05000000000000000000" pitchFamily="2" charset="2"/>
                <a:buChar char="l"/>
              </a:pPr>
              <a:r>
                <a:rPr lang="ja-JP" altLang="en-US" dirty="0">
                  <a:solidFill>
                    <a:srgbClr val="0070C0"/>
                  </a:solidFill>
                  <a:latin typeface="+mn-ea"/>
                </a:rPr>
                <a:t>亀頭や陰の</a:t>
              </a:r>
              <a:r>
                <a:rPr lang="ja-JP" altLang="en-US" dirty="0" err="1">
                  <a:solidFill>
                    <a:srgbClr val="0070C0"/>
                  </a:solidFill>
                  <a:latin typeface="+mn-ea"/>
                </a:rPr>
                <a:t>う</a:t>
              </a:r>
              <a:r>
                <a:rPr lang="ja-JP" altLang="en-US" dirty="0">
                  <a:solidFill>
                    <a:srgbClr val="0070C0"/>
                  </a:solidFill>
                  <a:latin typeface="+mn-ea"/>
                </a:rPr>
                <a:t>、肛門の</a:t>
              </a:r>
              <a:r>
                <a:rPr lang="ja-JP" altLang="en-US">
                  <a:solidFill>
                    <a:srgbClr val="0070C0"/>
                  </a:solidFill>
                  <a:latin typeface="+mn-ea"/>
                </a:rPr>
                <a:t>まわりに薄ピンク</a:t>
              </a:r>
              <a:r>
                <a:rPr lang="ja-JP" altLang="en-US" dirty="0">
                  <a:solidFill>
                    <a:srgbClr val="0070C0"/>
                  </a:solidFill>
                  <a:latin typeface="+mn-ea"/>
                </a:rPr>
                <a:t>色のイボができる</a:t>
              </a:r>
            </a:p>
          </p:txBody>
        </p:sp>
        <p:sp>
          <p:nvSpPr>
            <p:cNvPr id="21" name="テキスト ボックス 20"/>
            <p:cNvSpPr txBox="1"/>
            <p:nvPr/>
          </p:nvSpPr>
          <p:spPr>
            <a:xfrm>
              <a:off x="6654004" y="2306965"/>
              <a:ext cx="3178288" cy="593815"/>
            </a:xfrm>
            <a:prstGeom prst="rect">
              <a:avLst/>
            </a:prstGeom>
            <a:noFill/>
          </p:spPr>
          <p:txBody>
            <a:bodyPr wrap="square" rtlCol="0">
              <a:spAutoFit/>
            </a:bodyPr>
            <a:lstStyle/>
            <a:p>
              <a:pPr marL="215979" indent="-215979">
                <a:lnSpc>
                  <a:spcPct val="110000"/>
                </a:lnSpc>
                <a:spcBef>
                  <a:spcPts val="600"/>
                </a:spcBef>
                <a:buFont typeface="Wingdings" panose="05000000000000000000" pitchFamily="2" charset="2"/>
                <a:buChar char="l"/>
              </a:pPr>
              <a:r>
                <a:rPr lang="ja-JP" altLang="en-US" dirty="0">
                  <a:solidFill>
                    <a:srgbClr val="FF0066"/>
                  </a:solidFill>
                  <a:latin typeface="+mn-ea"/>
                </a:rPr>
                <a:t>外陰部、腟、肛門の</a:t>
              </a:r>
              <a:r>
                <a:rPr lang="ja-JP" altLang="en-US">
                  <a:solidFill>
                    <a:srgbClr val="FF0066"/>
                  </a:solidFill>
                  <a:latin typeface="+mn-ea"/>
                </a:rPr>
                <a:t>まわりに薄ピンク</a:t>
              </a:r>
              <a:r>
                <a:rPr lang="ja-JP" altLang="en-US" dirty="0">
                  <a:solidFill>
                    <a:srgbClr val="FF0066"/>
                  </a:solidFill>
                  <a:latin typeface="+mn-ea"/>
                </a:rPr>
                <a:t>色のイボができる</a:t>
              </a:r>
              <a:endParaRPr lang="en-US" altLang="ja-JP" dirty="0">
                <a:solidFill>
                  <a:srgbClr val="FF0066"/>
                </a:solidFill>
                <a:latin typeface="+mn-ea"/>
              </a:endParaRPr>
            </a:p>
          </p:txBody>
        </p:sp>
        <p:sp>
          <p:nvSpPr>
            <p:cNvPr id="22" name="テキスト ボックス 21"/>
            <p:cNvSpPr txBox="1"/>
            <p:nvPr/>
          </p:nvSpPr>
          <p:spPr>
            <a:xfrm>
              <a:off x="2964009" y="4471325"/>
              <a:ext cx="3466013" cy="1225657"/>
            </a:xfrm>
            <a:prstGeom prst="rect">
              <a:avLst/>
            </a:prstGeom>
            <a:noFill/>
          </p:spPr>
          <p:txBody>
            <a:bodyPr wrap="square" rtlCol="0">
              <a:spAutoFit/>
            </a:bodyPr>
            <a:lstStyle/>
            <a:p>
              <a:pPr marL="215979" indent="-215979">
                <a:lnSpc>
                  <a:spcPct val="110000"/>
                </a:lnSpc>
                <a:spcBef>
                  <a:spcPts val="600"/>
                </a:spcBef>
                <a:buFont typeface="Wingdings" panose="05000000000000000000" pitchFamily="2" charset="2"/>
                <a:buChar char="l"/>
              </a:pPr>
              <a:r>
                <a:rPr lang="ja-JP" altLang="en-US" dirty="0">
                  <a:solidFill>
                    <a:srgbClr val="0070C0"/>
                  </a:solidFill>
                  <a:latin typeface="+mn-ea"/>
                </a:rPr>
                <a:t>性器にかゆみのある</a:t>
              </a:r>
              <a:br>
                <a:rPr lang="en-US" altLang="ja-JP" dirty="0">
                  <a:solidFill>
                    <a:srgbClr val="0070C0"/>
                  </a:solidFill>
                  <a:latin typeface="+mn-ea"/>
                </a:rPr>
              </a:br>
              <a:r>
                <a:rPr lang="en-US" altLang="ja-JP" dirty="0">
                  <a:solidFill>
                    <a:srgbClr val="0070C0"/>
                  </a:solidFill>
                  <a:latin typeface="+mn-ea"/>
                </a:rPr>
                <a:t>1</a:t>
              </a:r>
              <a:r>
                <a:rPr lang="ja-JP" altLang="en-US" dirty="0">
                  <a:solidFill>
                    <a:srgbClr val="0070C0"/>
                  </a:solidFill>
                  <a:latin typeface="+mn-ea"/>
                </a:rPr>
                <a:t>ミリから</a:t>
              </a:r>
              <a:r>
                <a:rPr lang="en-US" altLang="ja-JP" dirty="0">
                  <a:solidFill>
                    <a:srgbClr val="0070C0"/>
                  </a:solidFill>
                  <a:latin typeface="+mn-ea"/>
                </a:rPr>
                <a:t>2</a:t>
              </a:r>
              <a:r>
                <a:rPr lang="ja-JP" altLang="en-US" dirty="0">
                  <a:solidFill>
                    <a:srgbClr val="0070C0"/>
                  </a:solidFill>
                  <a:latin typeface="+mn-ea"/>
                </a:rPr>
                <a:t>ミリほどの水疱ができる</a:t>
              </a:r>
              <a:endParaRPr lang="en-US" altLang="ja-JP" dirty="0">
                <a:solidFill>
                  <a:srgbClr val="0070C0"/>
                </a:solidFill>
                <a:latin typeface="+mn-ea"/>
              </a:endParaRPr>
            </a:p>
            <a:p>
              <a:pPr marL="215979" indent="-215979">
                <a:lnSpc>
                  <a:spcPct val="110000"/>
                </a:lnSpc>
                <a:spcBef>
                  <a:spcPts val="600"/>
                </a:spcBef>
                <a:buFont typeface="Wingdings" panose="05000000000000000000" pitchFamily="2" charset="2"/>
                <a:buChar char="l"/>
              </a:pPr>
              <a:r>
                <a:rPr lang="ja-JP" altLang="en-US" dirty="0">
                  <a:solidFill>
                    <a:srgbClr val="0070C0"/>
                  </a:solidFill>
                  <a:latin typeface="+mn-ea"/>
                </a:rPr>
                <a:t>太ももやリンパ節に腫れや痛みがあり、</a:t>
              </a:r>
              <a:br>
                <a:rPr lang="en-US" altLang="ja-JP" dirty="0">
                  <a:solidFill>
                    <a:srgbClr val="0070C0"/>
                  </a:solidFill>
                  <a:latin typeface="+mn-ea"/>
                </a:rPr>
              </a:br>
              <a:r>
                <a:rPr lang="ja-JP" altLang="en-US" dirty="0">
                  <a:solidFill>
                    <a:srgbClr val="0070C0"/>
                  </a:solidFill>
                  <a:latin typeface="+mn-ea"/>
                </a:rPr>
                <a:t>尿道分泌物が出る</a:t>
              </a:r>
            </a:p>
          </p:txBody>
        </p:sp>
        <p:sp>
          <p:nvSpPr>
            <p:cNvPr id="23" name="テキスト ボックス 22"/>
            <p:cNvSpPr txBox="1"/>
            <p:nvPr/>
          </p:nvSpPr>
          <p:spPr>
            <a:xfrm>
              <a:off x="6654010" y="4471310"/>
              <a:ext cx="3466013" cy="1200900"/>
            </a:xfrm>
            <a:prstGeom prst="rect">
              <a:avLst/>
            </a:prstGeom>
            <a:noFill/>
          </p:spPr>
          <p:txBody>
            <a:bodyPr wrap="square" rtlCol="0">
              <a:spAutoFit/>
            </a:bodyPr>
            <a:lstStyle/>
            <a:p>
              <a:pPr marL="215979" indent="-215979">
                <a:lnSpc>
                  <a:spcPct val="110000"/>
                </a:lnSpc>
                <a:spcBef>
                  <a:spcPts val="600"/>
                </a:spcBef>
                <a:buFont typeface="Wingdings" panose="05000000000000000000" pitchFamily="2" charset="2"/>
                <a:buChar char="l"/>
              </a:pPr>
              <a:r>
                <a:rPr lang="ja-JP" altLang="en-US" dirty="0">
                  <a:solidFill>
                    <a:srgbClr val="FF0066"/>
                  </a:solidFill>
                  <a:latin typeface="+mn-ea"/>
                </a:rPr>
                <a:t>大陰唇や小陰唇から、腟前庭部、</a:t>
              </a:r>
              <a:br>
                <a:rPr lang="en-US" altLang="ja-JP" dirty="0">
                  <a:solidFill>
                    <a:srgbClr val="FF0066"/>
                  </a:solidFill>
                  <a:latin typeface="+mn-ea"/>
                </a:rPr>
              </a:br>
              <a:r>
                <a:rPr lang="ja-JP" altLang="en-US" dirty="0">
                  <a:solidFill>
                    <a:srgbClr val="FF0066"/>
                  </a:solidFill>
                  <a:latin typeface="+mn-ea"/>
                </a:rPr>
                <a:t>会陰部に</a:t>
              </a:r>
              <a:r>
                <a:rPr lang="ja-JP" altLang="en-US">
                  <a:solidFill>
                    <a:srgbClr val="FF0066"/>
                  </a:solidFill>
                  <a:latin typeface="+mn-ea"/>
                </a:rPr>
                <a:t>かけて水疱や</a:t>
              </a:r>
              <a:r>
                <a:rPr lang="ja-JP" altLang="en-US" dirty="0">
                  <a:solidFill>
                    <a:srgbClr val="FF0066"/>
                  </a:solidFill>
                  <a:latin typeface="+mn-ea"/>
                </a:rPr>
                <a:t>潰瘍ができる</a:t>
              </a:r>
              <a:endParaRPr lang="en-US" altLang="ja-JP" dirty="0">
                <a:solidFill>
                  <a:srgbClr val="FF0066"/>
                </a:solidFill>
                <a:latin typeface="+mn-ea"/>
              </a:endParaRPr>
            </a:p>
            <a:p>
              <a:pPr marL="215979" indent="-215979">
                <a:lnSpc>
                  <a:spcPct val="110000"/>
                </a:lnSpc>
                <a:spcBef>
                  <a:spcPts val="600"/>
                </a:spcBef>
                <a:buFont typeface="Wingdings" panose="05000000000000000000" pitchFamily="2" charset="2"/>
                <a:buChar char="l"/>
              </a:pPr>
              <a:r>
                <a:rPr lang="ja-JP" altLang="en-US" dirty="0">
                  <a:solidFill>
                    <a:srgbClr val="FF0066"/>
                  </a:solidFill>
                  <a:latin typeface="+mn-ea"/>
                </a:rPr>
                <a:t>太もものリンパ節の腫れや痛みがあり、</a:t>
              </a:r>
              <a:br>
                <a:rPr lang="en-US" altLang="ja-JP" dirty="0">
                  <a:solidFill>
                    <a:srgbClr val="FF0066"/>
                  </a:solidFill>
                  <a:latin typeface="+mn-ea"/>
                </a:rPr>
              </a:br>
              <a:r>
                <a:rPr lang="ja-JP" altLang="en-US" dirty="0">
                  <a:solidFill>
                    <a:srgbClr val="FF0066"/>
                  </a:solidFill>
                  <a:latin typeface="+mn-ea"/>
                </a:rPr>
                <a:t>子宮頸管や膀胱まで</a:t>
              </a:r>
              <a:r>
                <a:rPr lang="ja-JP" altLang="en-US">
                  <a:solidFill>
                    <a:srgbClr val="FF0066"/>
                  </a:solidFill>
                  <a:latin typeface="+mn-ea"/>
                </a:rPr>
                <a:t>感染が広がる</a:t>
              </a:r>
              <a:r>
                <a:rPr lang="ja-JP" altLang="en-US" dirty="0">
                  <a:solidFill>
                    <a:srgbClr val="FF0066"/>
                  </a:solidFill>
                  <a:latin typeface="+mn-ea"/>
                </a:rPr>
                <a:t>こともある</a:t>
              </a:r>
              <a:endParaRPr lang="en-US" altLang="ja-JP" dirty="0">
                <a:solidFill>
                  <a:srgbClr val="FF0066"/>
                </a:solidFill>
                <a:latin typeface="+mn-ea"/>
              </a:endParaRPr>
            </a:p>
          </p:txBody>
        </p:sp>
        <p:sp>
          <p:nvSpPr>
            <p:cNvPr id="24" name="正方形/長方形 23"/>
            <p:cNvSpPr/>
            <p:nvPr/>
          </p:nvSpPr>
          <p:spPr>
            <a:xfrm>
              <a:off x="2417054" y="2160000"/>
              <a:ext cx="7728945" cy="1980000"/>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正方形/長方形 24"/>
            <p:cNvSpPr/>
            <p:nvPr/>
          </p:nvSpPr>
          <p:spPr>
            <a:xfrm>
              <a:off x="2417054" y="4320001"/>
              <a:ext cx="7728945" cy="1539009"/>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テキスト ボックス 25"/>
            <p:cNvSpPr txBox="1"/>
            <p:nvPr/>
          </p:nvSpPr>
          <p:spPr>
            <a:xfrm>
              <a:off x="3207000" y="3060000"/>
              <a:ext cx="6660000" cy="792000"/>
            </a:xfrm>
            <a:prstGeom prst="roundRect">
              <a:avLst>
                <a:gd name="adj" fmla="val 12772"/>
              </a:avLst>
            </a:prstGeom>
            <a:solidFill>
              <a:schemeClr val="bg2"/>
            </a:solidFill>
            <a:ln w="50800">
              <a:solidFill>
                <a:schemeClr val="bg1"/>
              </a:solidFill>
            </a:ln>
          </p:spPr>
          <p:txBody>
            <a:bodyPr wrap="none" lIns="144000" tIns="72000" bIns="72000" rtlCol="0" anchor="ctr">
              <a:noAutofit/>
            </a:bodyPr>
            <a:lstStyle/>
            <a:p>
              <a:pPr marL="215979" indent="-215979">
                <a:lnSpc>
                  <a:spcPct val="110000"/>
                </a:lnSpc>
                <a:spcBef>
                  <a:spcPts val="300"/>
                </a:spcBef>
                <a:buFont typeface="Wingdings" panose="05000000000000000000" pitchFamily="2" charset="2"/>
                <a:buChar char="l"/>
              </a:pPr>
              <a:r>
                <a:rPr lang="ja-JP" altLang="en-US" dirty="0">
                  <a:solidFill>
                    <a:schemeClr val="bg2">
                      <a:lumMod val="50000"/>
                    </a:schemeClr>
                  </a:solidFill>
                  <a:latin typeface="+mn-ea"/>
                </a:rPr>
                <a:t>男性女性共に、イボの数</a:t>
              </a:r>
              <a:r>
                <a:rPr lang="ja-JP" altLang="en-US">
                  <a:solidFill>
                    <a:schemeClr val="bg2">
                      <a:lumMod val="50000"/>
                    </a:schemeClr>
                  </a:solidFill>
                  <a:latin typeface="+mn-ea"/>
                </a:rPr>
                <a:t>が増え、ニワトリのトサカのように</a:t>
              </a:r>
              <a:r>
                <a:rPr lang="ja-JP" altLang="en-US" dirty="0">
                  <a:solidFill>
                    <a:schemeClr val="bg2">
                      <a:lumMod val="50000"/>
                    </a:schemeClr>
                  </a:solidFill>
                  <a:latin typeface="+mn-ea"/>
                </a:rPr>
                <a:t>なる</a:t>
              </a:r>
              <a:endParaRPr lang="en-US" altLang="ja-JP" dirty="0">
                <a:solidFill>
                  <a:schemeClr val="bg2">
                    <a:lumMod val="50000"/>
                  </a:schemeClr>
                </a:solidFill>
                <a:latin typeface="+mn-ea"/>
              </a:endParaRPr>
            </a:p>
            <a:p>
              <a:pPr marL="215979" indent="-215979">
                <a:lnSpc>
                  <a:spcPct val="110000"/>
                </a:lnSpc>
                <a:spcBef>
                  <a:spcPts val="300"/>
                </a:spcBef>
                <a:buFont typeface="Wingdings" panose="05000000000000000000" pitchFamily="2" charset="2"/>
                <a:buChar char="l"/>
              </a:pPr>
              <a:r>
                <a:rPr lang="ja-JP" altLang="en-US" dirty="0">
                  <a:solidFill>
                    <a:schemeClr val="bg2">
                      <a:lumMod val="50000"/>
                    </a:schemeClr>
                  </a:solidFill>
                  <a:latin typeface="+mn-ea"/>
                </a:rPr>
                <a:t>自覚症状はほとんどない </a:t>
              </a:r>
              <a:r>
                <a:rPr lang="en-US" altLang="ja-JP" dirty="0">
                  <a:solidFill>
                    <a:schemeClr val="bg2">
                      <a:lumMod val="50000"/>
                    </a:schemeClr>
                  </a:solidFill>
                  <a:latin typeface="+mn-ea"/>
                </a:rPr>
                <a:t>(</a:t>
              </a:r>
              <a:r>
                <a:rPr lang="ja-JP" altLang="en-US" dirty="0">
                  <a:solidFill>
                    <a:schemeClr val="bg2">
                      <a:lumMod val="50000"/>
                    </a:schemeClr>
                  </a:solidFill>
                  <a:latin typeface="+mn-ea"/>
                </a:rPr>
                <a:t>かゆみや軽い痛みを感じる程度</a:t>
              </a:r>
              <a:r>
                <a:rPr lang="en-US" altLang="ja-JP" dirty="0">
                  <a:solidFill>
                    <a:schemeClr val="bg2">
                      <a:lumMod val="50000"/>
                    </a:schemeClr>
                  </a:solidFill>
                  <a:latin typeface="+mn-ea"/>
                </a:rPr>
                <a:t>)</a:t>
              </a:r>
              <a:endParaRPr lang="ja-JP" altLang="en-US" dirty="0">
                <a:solidFill>
                  <a:schemeClr val="bg2">
                    <a:lumMod val="50000"/>
                  </a:schemeClr>
                </a:solidFill>
                <a:latin typeface="+mn-ea"/>
              </a:endParaRPr>
            </a:p>
          </p:txBody>
        </p:sp>
      </p:grpSp>
      <p:sp>
        <p:nvSpPr>
          <p:cNvPr id="3" name="タイトル 2"/>
          <p:cNvSpPr>
            <a:spLocks noGrp="1"/>
          </p:cNvSpPr>
          <p:nvPr>
            <p:ph type="title"/>
          </p:nvPr>
        </p:nvSpPr>
        <p:spPr/>
        <p:txBody>
          <a:bodyPr/>
          <a:lstStyle/>
          <a:p>
            <a:r>
              <a:rPr lang="ja-JP" altLang="en-US"/>
              <a:t>知っておきたい主な性感染症</a:t>
            </a:r>
            <a:endParaRPr lang="ja-JP" altLang="en-US" dirty="0"/>
          </a:p>
        </p:txBody>
      </p:sp>
      <p:pic>
        <p:nvPicPr>
          <p:cNvPr id="18" name="図 17">
            <a:extLst>
              <a:ext uri="{FF2B5EF4-FFF2-40B4-BE49-F238E27FC236}">
                <a16:creationId xmlns:a16="http://schemas.microsoft.com/office/drawing/2014/main" id="{F7499853-3AFD-4DC9-BDA0-814F9D337B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1164" y="303652"/>
            <a:ext cx="844943" cy="1008000"/>
          </a:xfrm>
          <a:prstGeom prst="rect">
            <a:avLst/>
          </a:prstGeom>
        </p:spPr>
      </p:pic>
      <p:sp>
        <p:nvSpPr>
          <p:cNvPr id="17" name="テキスト ボックス 16">
            <a:extLst>
              <a:ext uri="{FF2B5EF4-FFF2-40B4-BE49-F238E27FC236}">
                <a16:creationId xmlns:a16="http://schemas.microsoft.com/office/drawing/2014/main" id="{DFC29E66-7C66-467F-8816-189CDFC1F3C6}"/>
              </a:ext>
            </a:extLst>
          </p:cNvPr>
          <p:cNvSpPr txBox="1"/>
          <p:nvPr/>
        </p:nvSpPr>
        <p:spPr>
          <a:xfrm>
            <a:off x="1471637" y="2209225"/>
            <a:ext cx="338554" cy="605295"/>
          </a:xfrm>
          <a:prstGeom prst="rect">
            <a:avLst/>
          </a:prstGeom>
          <a:noFill/>
        </p:spPr>
        <p:txBody>
          <a:bodyPr vert="eaVert" wrap="none" rtlCol="0">
            <a:spAutoFit/>
          </a:bodyPr>
          <a:lstStyle/>
          <a:p>
            <a:pPr algn="ctr"/>
            <a:r>
              <a:rPr lang="ja-JP" altLang="en-US" sz="1000" b="1">
                <a:solidFill>
                  <a:srgbClr val="7F7F7F"/>
                </a:solidFill>
                <a:latin typeface="+mn-ea"/>
              </a:rPr>
              <a:t>せんけい</a:t>
            </a:r>
            <a:endParaRPr lang="ja-JP" altLang="en-US" sz="1000" b="1" dirty="0">
              <a:solidFill>
                <a:srgbClr val="7F7F7F"/>
              </a:solidFill>
              <a:latin typeface="+mn-ea"/>
            </a:endParaRPr>
          </a:p>
        </p:txBody>
      </p:sp>
      <p:sp>
        <p:nvSpPr>
          <p:cNvPr id="27" name="テキスト ボックス 26">
            <a:extLst>
              <a:ext uri="{FF2B5EF4-FFF2-40B4-BE49-F238E27FC236}">
                <a16:creationId xmlns:a16="http://schemas.microsoft.com/office/drawing/2014/main" id="{14D60051-0A18-4347-9B4D-6D4CDEB06FFD}"/>
              </a:ext>
            </a:extLst>
          </p:cNvPr>
          <p:cNvSpPr txBox="1"/>
          <p:nvPr/>
        </p:nvSpPr>
        <p:spPr>
          <a:xfrm>
            <a:off x="7311837" y="5592480"/>
            <a:ext cx="518091" cy="215444"/>
          </a:xfrm>
          <a:prstGeom prst="rect">
            <a:avLst/>
          </a:prstGeom>
          <a:noFill/>
        </p:spPr>
        <p:txBody>
          <a:bodyPr vert="horz" wrap="none" rtlCol="0">
            <a:spAutoFit/>
          </a:bodyPr>
          <a:lstStyle/>
          <a:p>
            <a:pPr algn="ctr"/>
            <a:r>
              <a:rPr lang="ja-JP" altLang="en-US" sz="800">
                <a:solidFill>
                  <a:srgbClr val="FF0066"/>
                </a:solidFill>
                <a:latin typeface="+mn-ea"/>
              </a:rPr>
              <a:t>けいかん</a:t>
            </a:r>
            <a:endParaRPr lang="ja-JP" altLang="en-US" sz="800" dirty="0">
              <a:solidFill>
                <a:srgbClr val="FF0066"/>
              </a:solidFill>
              <a:latin typeface="+mn-ea"/>
            </a:endParaRPr>
          </a:p>
        </p:txBody>
      </p:sp>
      <p:sp>
        <p:nvSpPr>
          <p:cNvPr id="28" name="テキスト ボックス 27">
            <a:extLst>
              <a:ext uri="{FF2B5EF4-FFF2-40B4-BE49-F238E27FC236}">
                <a16:creationId xmlns:a16="http://schemas.microsoft.com/office/drawing/2014/main" id="{F09BD7B7-04B4-47C1-8A60-952BB0E6E65D}"/>
              </a:ext>
            </a:extLst>
          </p:cNvPr>
          <p:cNvSpPr txBox="1"/>
          <p:nvPr/>
        </p:nvSpPr>
        <p:spPr>
          <a:xfrm>
            <a:off x="7970076" y="5592480"/>
            <a:ext cx="474810" cy="215444"/>
          </a:xfrm>
          <a:prstGeom prst="rect">
            <a:avLst/>
          </a:prstGeom>
          <a:noFill/>
        </p:spPr>
        <p:txBody>
          <a:bodyPr vert="horz" wrap="none" rtlCol="0">
            <a:spAutoFit/>
          </a:bodyPr>
          <a:lstStyle/>
          <a:p>
            <a:pPr algn="ctr"/>
            <a:r>
              <a:rPr lang="ja-JP" altLang="en-US" sz="800">
                <a:solidFill>
                  <a:srgbClr val="FF0066"/>
                </a:solidFill>
                <a:latin typeface="+mn-ea"/>
              </a:rPr>
              <a:t>ぼうこう</a:t>
            </a:r>
            <a:endParaRPr lang="ja-JP" altLang="en-US" sz="800" dirty="0">
              <a:solidFill>
                <a:srgbClr val="FF0066"/>
              </a:solidFill>
              <a:latin typeface="+mn-ea"/>
            </a:endParaRPr>
          </a:p>
        </p:txBody>
      </p:sp>
    </p:spTree>
    <p:extLst>
      <p:ext uri="{BB962C8B-B14F-4D97-AF65-F5344CB8AC3E}">
        <p14:creationId xmlns:p14="http://schemas.microsoft.com/office/powerpoint/2010/main" val="281517503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p:cNvGraphicFramePr>
            <a:graphicFrameLocks/>
          </p:cNvGraphicFramePr>
          <p:nvPr>
            <p:extLst>
              <p:ext uri="{D42A27DB-BD31-4B8C-83A1-F6EECF244321}">
                <p14:modId xmlns:p14="http://schemas.microsoft.com/office/powerpoint/2010/main" val="3912419860"/>
              </p:ext>
            </p:extLst>
          </p:nvPr>
        </p:nvGraphicFramePr>
        <p:xfrm>
          <a:off x="1127125" y="1800000"/>
          <a:ext cx="9937750" cy="378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2352714" y="5544014"/>
            <a:ext cx="1258678" cy="530915"/>
          </a:xfrm>
          <a:prstGeom prst="rect">
            <a:avLst/>
          </a:prstGeom>
          <a:noFill/>
        </p:spPr>
        <p:txBody>
          <a:bodyPr wrap="none" rtlCol="0">
            <a:spAutoFit/>
          </a:bodyPr>
          <a:lstStyle/>
          <a:p>
            <a:pPr algn="ctr">
              <a:spcBef>
                <a:spcPts val="300"/>
              </a:spcBef>
            </a:pPr>
            <a:r>
              <a:rPr lang="ja-JP" altLang="en-US" sz="1400" b="1" dirty="0">
                <a:latin typeface="+mn-ea"/>
              </a:rPr>
              <a:t>性器クラミジア</a:t>
            </a:r>
            <a:endParaRPr lang="en-US" altLang="ja-JP" sz="1400" b="1" dirty="0">
              <a:latin typeface="+mn-ea"/>
            </a:endParaRPr>
          </a:p>
          <a:p>
            <a:pPr algn="ctr">
              <a:spcBef>
                <a:spcPts val="300"/>
              </a:spcBef>
            </a:pPr>
            <a:r>
              <a:rPr lang="ja-JP" altLang="en-US" sz="1200" dirty="0">
                <a:latin typeface="+mn-ea"/>
              </a:rPr>
              <a:t>総数</a:t>
            </a:r>
            <a:r>
              <a:rPr lang="en-US" altLang="ja-JP" sz="1200" dirty="0">
                <a:latin typeface="+mn-ea"/>
              </a:rPr>
              <a:t>=25,682</a:t>
            </a:r>
            <a:endParaRPr lang="ja-JP" altLang="en-US" sz="1200" dirty="0">
              <a:latin typeface="+mn-ea"/>
            </a:endParaRPr>
          </a:p>
        </p:txBody>
      </p:sp>
      <p:sp>
        <p:nvSpPr>
          <p:cNvPr id="9" name="テキスト ボックス 8"/>
          <p:cNvSpPr txBox="1"/>
          <p:nvPr/>
        </p:nvSpPr>
        <p:spPr>
          <a:xfrm>
            <a:off x="4310743" y="5544014"/>
            <a:ext cx="1151277" cy="530915"/>
          </a:xfrm>
          <a:prstGeom prst="rect">
            <a:avLst/>
          </a:prstGeom>
          <a:noFill/>
        </p:spPr>
        <p:txBody>
          <a:bodyPr wrap="none" rtlCol="0">
            <a:spAutoFit/>
          </a:bodyPr>
          <a:lstStyle/>
          <a:p>
            <a:pPr algn="ctr">
              <a:spcBef>
                <a:spcPts val="300"/>
              </a:spcBef>
            </a:pPr>
            <a:r>
              <a:rPr lang="ja-JP" altLang="en-US" sz="1400" b="1" dirty="0">
                <a:latin typeface="+mn-ea"/>
              </a:rPr>
              <a:t>淋病</a:t>
            </a:r>
            <a:endParaRPr lang="en-US" altLang="ja-JP" sz="1400" b="1" dirty="0">
              <a:latin typeface="+mn-ea"/>
            </a:endParaRPr>
          </a:p>
          <a:p>
            <a:pPr algn="ctr">
              <a:spcBef>
                <a:spcPts val="300"/>
              </a:spcBef>
            </a:pPr>
            <a:r>
              <a:rPr lang="ja-JP" altLang="en-US" sz="1200" dirty="0">
                <a:latin typeface="+mn-ea"/>
              </a:rPr>
              <a:t>総数</a:t>
            </a:r>
            <a:r>
              <a:rPr lang="en-US" altLang="ja-JP" sz="1200" dirty="0">
                <a:latin typeface="+mn-ea"/>
              </a:rPr>
              <a:t>=10,247</a:t>
            </a:r>
            <a:endParaRPr lang="ja-JP" altLang="en-US" sz="1200" dirty="0">
              <a:latin typeface="+mn-ea"/>
            </a:endParaRPr>
          </a:p>
        </p:txBody>
      </p:sp>
      <p:sp>
        <p:nvSpPr>
          <p:cNvPr id="10" name="テキスト ボックス 9"/>
          <p:cNvSpPr txBox="1"/>
          <p:nvPr/>
        </p:nvSpPr>
        <p:spPr>
          <a:xfrm>
            <a:off x="6096000" y="5544014"/>
            <a:ext cx="1412566" cy="530915"/>
          </a:xfrm>
          <a:prstGeom prst="rect">
            <a:avLst/>
          </a:prstGeom>
          <a:noFill/>
        </p:spPr>
        <p:txBody>
          <a:bodyPr wrap="none" rtlCol="0">
            <a:spAutoFit/>
          </a:bodyPr>
          <a:lstStyle/>
          <a:p>
            <a:pPr algn="ctr">
              <a:spcBef>
                <a:spcPts val="300"/>
              </a:spcBef>
            </a:pPr>
            <a:r>
              <a:rPr lang="ja-JP" altLang="en-US" sz="1400" b="1" dirty="0">
                <a:latin typeface="+mn-ea"/>
              </a:rPr>
              <a:t>尖圭コンジローマ</a:t>
            </a:r>
            <a:endParaRPr lang="en-US" altLang="ja-JP" sz="1400" b="1" dirty="0">
              <a:latin typeface="+mn-ea"/>
            </a:endParaRPr>
          </a:p>
          <a:p>
            <a:pPr algn="ctr">
              <a:spcBef>
                <a:spcPts val="300"/>
              </a:spcBef>
            </a:pPr>
            <a:r>
              <a:rPr lang="ja-JP" altLang="en-US" sz="1200" dirty="0">
                <a:latin typeface="+mn-ea"/>
              </a:rPr>
              <a:t>総数</a:t>
            </a:r>
            <a:r>
              <a:rPr lang="en-US" altLang="ja-JP" sz="1200" dirty="0">
                <a:latin typeface="+mn-ea"/>
              </a:rPr>
              <a:t>=5,219</a:t>
            </a:r>
            <a:endParaRPr lang="ja-JP" altLang="en-US" sz="1200" dirty="0">
              <a:latin typeface="+mn-ea"/>
            </a:endParaRPr>
          </a:p>
        </p:txBody>
      </p:sp>
      <p:sp>
        <p:nvSpPr>
          <p:cNvPr id="11" name="テキスト ボックス 10"/>
          <p:cNvSpPr txBox="1"/>
          <p:nvPr/>
        </p:nvSpPr>
        <p:spPr>
          <a:xfrm>
            <a:off x="8151393" y="5544014"/>
            <a:ext cx="1135247" cy="530915"/>
          </a:xfrm>
          <a:prstGeom prst="rect">
            <a:avLst/>
          </a:prstGeom>
          <a:noFill/>
        </p:spPr>
        <p:txBody>
          <a:bodyPr wrap="none" rtlCol="0">
            <a:spAutoFit/>
          </a:bodyPr>
          <a:lstStyle/>
          <a:p>
            <a:pPr algn="ctr">
              <a:spcBef>
                <a:spcPts val="300"/>
              </a:spcBef>
            </a:pPr>
            <a:r>
              <a:rPr lang="ja-JP" altLang="en-US" sz="1400" b="1" dirty="0">
                <a:latin typeface="+mn-ea"/>
              </a:rPr>
              <a:t>性器ヘルペス</a:t>
            </a:r>
            <a:endParaRPr lang="en-US" altLang="ja-JP" sz="1400" b="1" dirty="0">
              <a:latin typeface="+mn-ea"/>
            </a:endParaRPr>
          </a:p>
          <a:p>
            <a:pPr algn="ctr">
              <a:spcBef>
                <a:spcPts val="300"/>
              </a:spcBef>
            </a:pPr>
            <a:r>
              <a:rPr lang="ja-JP" altLang="en-US" sz="1200" dirty="0">
                <a:latin typeface="+mn-ea"/>
              </a:rPr>
              <a:t>総数</a:t>
            </a:r>
            <a:r>
              <a:rPr lang="en-US" altLang="ja-JP" sz="1200" dirty="0">
                <a:latin typeface="+mn-ea"/>
              </a:rPr>
              <a:t>=8,240</a:t>
            </a:r>
            <a:endParaRPr lang="ja-JP" altLang="en-US" sz="1200" dirty="0">
              <a:latin typeface="+mn-ea"/>
            </a:endParaRPr>
          </a:p>
        </p:txBody>
      </p:sp>
      <p:sp>
        <p:nvSpPr>
          <p:cNvPr id="7" name="テキスト ボックス 6"/>
          <p:cNvSpPr txBox="1"/>
          <p:nvPr/>
        </p:nvSpPr>
        <p:spPr>
          <a:xfrm>
            <a:off x="8997411" y="6386443"/>
            <a:ext cx="2897712" cy="282573"/>
          </a:xfrm>
          <a:prstGeom prst="rect">
            <a:avLst/>
          </a:prstGeom>
          <a:noFill/>
        </p:spPr>
        <p:txBody>
          <a:bodyPr wrap="none" lIns="0" tIns="0" rIns="36000" bIns="36000" rtlCol="0" anchor="b">
            <a:spAutoFit/>
          </a:bodyPr>
          <a:lstStyle/>
          <a:p>
            <a:r>
              <a:rPr lang="ja-JP" altLang="en-US" sz="800" dirty="0">
                <a:latin typeface="+mn-ea"/>
              </a:rPr>
              <a:t>感染症発生動向調査</a:t>
            </a:r>
            <a:r>
              <a:rPr lang="en-US" altLang="ja-JP" sz="800" dirty="0">
                <a:latin typeface="+mn-ea"/>
              </a:rPr>
              <a:t>(</a:t>
            </a:r>
            <a:r>
              <a:rPr lang="ja-JP" altLang="en-US" sz="800" dirty="0">
                <a:latin typeface="+mn-ea"/>
              </a:rPr>
              <a:t>平成</a:t>
            </a:r>
            <a:r>
              <a:rPr lang="en-US" altLang="ja-JP" sz="800" dirty="0">
                <a:latin typeface="+mn-ea"/>
              </a:rPr>
              <a:t>23</a:t>
            </a:r>
            <a:r>
              <a:rPr lang="ja-JP" altLang="en-US" sz="800" dirty="0">
                <a:latin typeface="+mn-ea"/>
              </a:rPr>
              <a:t>年</a:t>
            </a:r>
            <a:r>
              <a:rPr lang="en-US" altLang="ja-JP" sz="800" dirty="0">
                <a:latin typeface="+mn-ea"/>
              </a:rPr>
              <a:t>)</a:t>
            </a:r>
          </a:p>
          <a:p>
            <a:r>
              <a:rPr lang="ja-JP" altLang="en-US" sz="800" dirty="0">
                <a:latin typeface="+mn-ea"/>
              </a:rPr>
              <a:t>厚生労働省「性感染症</a:t>
            </a:r>
            <a:r>
              <a:rPr lang="en-US" altLang="ja-JP" sz="800" dirty="0">
                <a:latin typeface="+mn-ea"/>
              </a:rPr>
              <a:t>mini</a:t>
            </a:r>
            <a:r>
              <a:rPr lang="ja-JP" altLang="en-US" sz="800" dirty="0">
                <a:latin typeface="+mn-ea"/>
              </a:rPr>
              <a:t>講座</a:t>
            </a:r>
            <a:r>
              <a:rPr lang="en-US" altLang="ja-JP" sz="800" dirty="0">
                <a:latin typeface="+mn-ea"/>
              </a:rPr>
              <a:t>(</a:t>
            </a:r>
            <a:r>
              <a:rPr lang="ja-JP" altLang="en-US" sz="800" dirty="0">
                <a:latin typeface="+mn-ea"/>
              </a:rPr>
              <a:t>若年層向け</a:t>
            </a:r>
            <a:r>
              <a:rPr lang="en-US" altLang="ja-JP" sz="800" dirty="0">
                <a:latin typeface="+mn-ea"/>
              </a:rPr>
              <a:t>)(</a:t>
            </a:r>
            <a:r>
              <a:rPr lang="ja-JP" altLang="en-US" sz="800" dirty="0">
                <a:latin typeface="+mn-ea"/>
              </a:rPr>
              <a:t>平成</a:t>
            </a:r>
            <a:r>
              <a:rPr lang="en-US" altLang="ja-JP" sz="800" dirty="0">
                <a:latin typeface="+mn-ea"/>
              </a:rPr>
              <a:t>24</a:t>
            </a:r>
            <a:r>
              <a:rPr lang="ja-JP" altLang="en-US" sz="800" dirty="0">
                <a:latin typeface="+mn-ea"/>
              </a:rPr>
              <a:t>年度作成</a:t>
            </a:r>
            <a:r>
              <a:rPr lang="en-US" altLang="ja-JP" sz="800" dirty="0">
                <a:latin typeface="+mn-ea"/>
              </a:rPr>
              <a:t>)</a:t>
            </a:r>
            <a:r>
              <a:rPr lang="ja-JP" altLang="en-US" sz="800" dirty="0">
                <a:latin typeface="+mn-ea"/>
              </a:rPr>
              <a:t>」</a:t>
            </a:r>
            <a:endParaRPr lang="en-US" altLang="ja-JP" sz="800" dirty="0">
              <a:latin typeface="+mn-ea"/>
            </a:endParaRPr>
          </a:p>
        </p:txBody>
      </p:sp>
      <p:sp>
        <p:nvSpPr>
          <p:cNvPr id="2" name="タイトル 1"/>
          <p:cNvSpPr>
            <a:spLocks noGrp="1"/>
          </p:cNvSpPr>
          <p:nvPr>
            <p:ph type="title"/>
          </p:nvPr>
        </p:nvSpPr>
        <p:spPr>
          <a:xfrm>
            <a:off x="1918800" y="502879"/>
            <a:ext cx="5784063" cy="488253"/>
          </a:xfrm>
        </p:spPr>
        <p:txBody>
          <a:bodyPr/>
          <a:lstStyle/>
          <a:p>
            <a:r>
              <a:rPr lang="ja-JP" altLang="en-US" dirty="0"/>
              <a:t>年代別にみた性感染症患者数の割合</a:t>
            </a:r>
          </a:p>
        </p:txBody>
      </p:sp>
      <p:pic>
        <p:nvPicPr>
          <p:cNvPr id="13" name="図 12">
            <a:extLst>
              <a:ext uri="{FF2B5EF4-FFF2-40B4-BE49-F238E27FC236}">
                <a16:creationId xmlns:a16="http://schemas.microsoft.com/office/drawing/2014/main" id="{736669E1-24B2-47C7-B4CC-B545D09CBC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1164" y="303652"/>
            <a:ext cx="844943" cy="1008000"/>
          </a:xfrm>
          <a:prstGeom prst="rect">
            <a:avLst/>
          </a:prstGeom>
        </p:spPr>
      </p:pic>
      <p:sp>
        <p:nvSpPr>
          <p:cNvPr id="12" name="テキスト ボックス 11">
            <a:extLst>
              <a:ext uri="{FF2B5EF4-FFF2-40B4-BE49-F238E27FC236}">
                <a16:creationId xmlns:a16="http://schemas.microsoft.com/office/drawing/2014/main" id="{E3D789EC-A260-492C-B0EF-5A579AB7064C}"/>
              </a:ext>
            </a:extLst>
          </p:cNvPr>
          <p:cNvSpPr txBox="1"/>
          <p:nvPr/>
        </p:nvSpPr>
        <p:spPr>
          <a:xfrm>
            <a:off x="6120967" y="5460881"/>
            <a:ext cx="494045" cy="200055"/>
          </a:xfrm>
          <a:prstGeom prst="rect">
            <a:avLst/>
          </a:prstGeom>
          <a:noFill/>
        </p:spPr>
        <p:txBody>
          <a:bodyPr vert="horz" wrap="none" rtlCol="0">
            <a:spAutoFit/>
          </a:bodyPr>
          <a:lstStyle/>
          <a:p>
            <a:pPr algn="ctr"/>
            <a:r>
              <a:rPr lang="ja-JP" altLang="en-US" sz="700" b="1">
                <a:latin typeface="+mn-ea"/>
              </a:rPr>
              <a:t>せんけい</a:t>
            </a:r>
            <a:endParaRPr lang="ja-JP" altLang="en-US" sz="700" b="1" dirty="0">
              <a:latin typeface="+mn-ea"/>
            </a:endParaRPr>
          </a:p>
        </p:txBody>
      </p:sp>
    </p:spTree>
    <p:extLst>
      <p:ext uri="{BB962C8B-B14F-4D97-AF65-F5344CB8AC3E}">
        <p14:creationId xmlns:p14="http://schemas.microsoft.com/office/powerpoint/2010/main" val="302758288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2264" y="468000"/>
            <a:ext cx="4084528" cy="5760000"/>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5220" y="468000"/>
            <a:ext cx="4080751" cy="5760000"/>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タイトル 1"/>
          <p:cNvSpPr txBox="1">
            <a:spLocks/>
          </p:cNvSpPr>
          <p:nvPr/>
        </p:nvSpPr>
        <p:spPr>
          <a:xfrm>
            <a:off x="1945220" y="6300000"/>
            <a:ext cx="2834109" cy="153888"/>
          </a:xfrm>
          <a:prstGeom prst="rect">
            <a:avLst/>
          </a:prstGeom>
        </p:spPr>
        <p:txBody>
          <a:bodyPr wrap="none" lIns="0" tIns="0" rIns="0" bIns="0" anchor="b">
            <a:spAutoFit/>
          </a:bodyPr>
          <a:lstStyle>
            <a:lvl1pPr algn="l" defTabSz="914400" rtl="0" eaLnBrk="1" latinLnBrk="0" hangingPunct="1">
              <a:spcBef>
                <a:spcPct val="0"/>
              </a:spcBef>
              <a:buNone/>
              <a:defRPr kumimoji="1" sz="3200" b="1" kern="1200">
                <a:solidFill>
                  <a:schemeClr val="tx1"/>
                </a:solidFill>
                <a:latin typeface="Meiryo UI" panose="020B0604030504040204" pitchFamily="50" charset="-128"/>
                <a:ea typeface="Meiryo UI" panose="020B0604030504040204" pitchFamily="50" charset="-128"/>
                <a:cs typeface="+mj-cs"/>
              </a:defRPr>
            </a:lvl1pPr>
          </a:lstStyle>
          <a:p>
            <a:pPr eaLnBrk="0" fontAlgn="base" hangingPunct="0">
              <a:spcAft>
                <a:spcPct val="0"/>
              </a:spcAft>
              <a:defRPr/>
            </a:pPr>
            <a:r>
              <a:rPr lang="ja-JP" altLang="en-US" sz="1000" b="0" kern="0" dirty="0">
                <a:latin typeface="+mn-ea"/>
                <a:ea typeface="+mn-ea"/>
              </a:rPr>
              <a:t>参考：厚生労働省の</a:t>
            </a:r>
            <a:r>
              <a:rPr lang="en-US" altLang="ja-JP" sz="1000" b="0" kern="0" dirty="0">
                <a:latin typeface="+mn-ea"/>
                <a:ea typeface="+mn-ea"/>
              </a:rPr>
              <a:t>HP</a:t>
            </a:r>
            <a:r>
              <a:rPr lang="ja-JP" altLang="en-US" sz="1000" b="0" kern="0" dirty="0">
                <a:latin typeface="+mn-ea"/>
                <a:ea typeface="+mn-ea"/>
              </a:rPr>
              <a:t>からダウンロードできる冊子です</a:t>
            </a:r>
          </a:p>
        </p:txBody>
      </p:sp>
    </p:spTree>
    <p:extLst>
      <p:ext uri="{BB962C8B-B14F-4D97-AF65-F5344CB8AC3E}">
        <p14:creationId xmlns:p14="http://schemas.microsoft.com/office/powerpoint/2010/main" val="387050977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46"/>
          <p:cNvSpPr txBox="1">
            <a:spLocks noChangeArrowheads="1"/>
          </p:cNvSpPr>
          <p:nvPr/>
        </p:nvSpPr>
        <p:spPr bwMode="auto">
          <a:xfrm>
            <a:off x="3813172" y="1188000"/>
            <a:ext cx="4565672" cy="400110"/>
          </a:xfrm>
          <a:prstGeom prst="rect">
            <a:avLst/>
          </a:prstGeom>
          <a:noFill/>
          <a:ln w="9525">
            <a:noFill/>
            <a:miter lim="800000"/>
            <a:headEnd/>
            <a:tailEnd/>
          </a:ln>
        </p:spPr>
        <p:txBody>
          <a:bodyPr wrap="none">
            <a:spAutoFit/>
          </a:bodyPr>
          <a:lstStyle/>
          <a:p>
            <a:pPr algn="ctr" fontAlgn="base">
              <a:spcBef>
                <a:spcPct val="0"/>
              </a:spcBef>
              <a:spcAft>
                <a:spcPct val="0"/>
              </a:spcAft>
              <a:defRPr/>
            </a:pPr>
            <a:r>
              <a:rPr kumimoji="0" lang="ja-JP" altLang="en-US" sz="2000" b="1" kern="0" dirty="0">
                <a:solidFill>
                  <a:srgbClr val="000000"/>
                </a:solidFill>
                <a:latin typeface="+mn-ea"/>
              </a:rPr>
              <a:t>講師用スライド　子宮頸がん予防のために</a:t>
            </a:r>
            <a:endParaRPr kumimoji="0" lang="en-US" altLang="ja-JP" sz="2000" b="1" kern="0" dirty="0">
              <a:solidFill>
                <a:srgbClr val="000000"/>
              </a:solidFill>
              <a:latin typeface="+mn-ea"/>
            </a:endParaRPr>
          </a:p>
        </p:txBody>
      </p:sp>
      <p:sp>
        <p:nvSpPr>
          <p:cNvPr id="12" name="Text Box 3"/>
          <p:cNvSpPr txBox="1">
            <a:spLocks noChangeArrowheads="1"/>
          </p:cNvSpPr>
          <p:nvPr/>
        </p:nvSpPr>
        <p:spPr bwMode="auto">
          <a:xfrm>
            <a:off x="2632553" y="1872009"/>
            <a:ext cx="6926896" cy="1815369"/>
          </a:xfrm>
          <a:prstGeom prst="rect">
            <a:avLst/>
          </a:prstGeom>
          <a:noFill/>
          <a:ln w="9525">
            <a:noFill/>
            <a:miter lim="800000"/>
            <a:headEnd/>
            <a:tailEnd/>
          </a:ln>
        </p:spPr>
        <p:txBody>
          <a:bodyPr wrap="none">
            <a:spAutoFit/>
          </a:bodyPr>
          <a:lstStyle/>
          <a:p>
            <a:pPr algn="ctr" fontAlgn="base">
              <a:lnSpc>
                <a:spcPct val="120000"/>
              </a:lnSpc>
              <a:spcBef>
                <a:spcPct val="0"/>
              </a:spcBef>
              <a:spcAft>
                <a:spcPct val="0"/>
              </a:spcAft>
              <a:defRPr/>
            </a:pPr>
            <a:r>
              <a:rPr kumimoji="0" lang="ja-JP" altLang="en-US" sz="2400" b="1" kern="0" dirty="0">
                <a:solidFill>
                  <a:srgbClr val="00B0F0"/>
                </a:solidFill>
                <a:latin typeface="+mn-ea"/>
              </a:rPr>
              <a:t>本スライド中でご紹介した製品のご使用にあたっては、</a:t>
            </a:r>
            <a:br>
              <a:rPr kumimoji="0" lang="en-US" altLang="ja-JP" sz="2400" b="1" kern="0" dirty="0">
                <a:solidFill>
                  <a:srgbClr val="00B0F0"/>
                </a:solidFill>
                <a:latin typeface="+mn-ea"/>
              </a:rPr>
            </a:br>
            <a:r>
              <a:rPr kumimoji="0" lang="ja-JP" altLang="en-US" sz="2400" b="1" kern="0" dirty="0">
                <a:solidFill>
                  <a:srgbClr val="00B0F0"/>
                </a:solidFill>
                <a:latin typeface="+mn-ea"/>
              </a:rPr>
              <a:t>あらかじめ各添付文書をご参照ください。</a:t>
            </a:r>
          </a:p>
          <a:p>
            <a:pPr algn="ctr" fontAlgn="base">
              <a:lnSpc>
                <a:spcPct val="120000"/>
              </a:lnSpc>
              <a:spcBef>
                <a:spcPct val="0"/>
              </a:spcBef>
              <a:spcAft>
                <a:spcPct val="0"/>
              </a:spcAft>
              <a:defRPr/>
            </a:pPr>
            <a:r>
              <a:rPr kumimoji="0" lang="ja-JP" altLang="en-US" sz="2400" b="1" kern="0" dirty="0">
                <a:solidFill>
                  <a:srgbClr val="00B0F0"/>
                </a:solidFill>
                <a:latin typeface="+mn-ea"/>
              </a:rPr>
              <a:t>本スライドを無断で利用・複写・転載することは</a:t>
            </a:r>
            <a:br>
              <a:rPr kumimoji="0" lang="en-US" altLang="ja-JP" sz="2400" b="1" kern="0" dirty="0">
                <a:solidFill>
                  <a:srgbClr val="00B0F0"/>
                </a:solidFill>
                <a:latin typeface="+mn-ea"/>
              </a:rPr>
            </a:br>
            <a:r>
              <a:rPr kumimoji="0" lang="ja-JP" altLang="en-US" sz="2400" b="1" kern="0" dirty="0">
                <a:solidFill>
                  <a:srgbClr val="00B0F0"/>
                </a:solidFill>
                <a:latin typeface="+mn-ea"/>
              </a:rPr>
              <a:t>禁止されていますのでご注意ください。</a:t>
            </a:r>
          </a:p>
        </p:txBody>
      </p:sp>
      <p:pic>
        <p:nvPicPr>
          <p:cNvPr id="13" name="図 45" descr="corporate name_jp.png"/>
          <p:cNvPicPr>
            <a:picLocks noChangeAspect="1"/>
          </p:cNvPicPr>
          <p:nvPr/>
        </p:nvPicPr>
        <p:blipFill>
          <a:blip r:embed="rId3" cstate="print"/>
          <a:srcRect/>
          <a:stretch>
            <a:fillRect/>
          </a:stretch>
        </p:blipFill>
        <p:spPr bwMode="auto">
          <a:xfrm>
            <a:off x="5002229" y="5220013"/>
            <a:ext cx="2187575" cy="325439"/>
          </a:xfrm>
          <a:prstGeom prst="rect">
            <a:avLst/>
          </a:prstGeom>
          <a:noFill/>
          <a:ln w="9525">
            <a:noFill/>
            <a:miter lim="800000"/>
            <a:headEnd/>
            <a:tailEnd/>
          </a:ln>
        </p:spPr>
      </p:pic>
      <p:sp>
        <p:nvSpPr>
          <p:cNvPr id="14" name="テキスト ボックス 47"/>
          <p:cNvSpPr txBox="1">
            <a:spLocks noChangeArrowheads="1"/>
          </p:cNvSpPr>
          <p:nvPr/>
        </p:nvSpPr>
        <p:spPr bwMode="auto">
          <a:xfrm>
            <a:off x="3396388" y="4572016"/>
            <a:ext cx="5399234" cy="307777"/>
          </a:xfrm>
          <a:prstGeom prst="rect">
            <a:avLst/>
          </a:prstGeom>
          <a:noFill/>
          <a:ln w="9525">
            <a:noFill/>
            <a:miter lim="800000"/>
            <a:headEnd/>
            <a:tailEnd/>
          </a:ln>
        </p:spPr>
        <p:txBody>
          <a:bodyPr wrap="none">
            <a:spAutoFit/>
          </a:bodyPr>
          <a:lstStyle/>
          <a:p>
            <a:pPr algn="ctr" fontAlgn="base">
              <a:spcBef>
                <a:spcPct val="0"/>
              </a:spcBef>
              <a:spcAft>
                <a:spcPct val="0"/>
              </a:spcAft>
              <a:defRPr/>
            </a:pPr>
            <a:r>
              <a:rPr kumimoji="0" lang="ja-JP" altLang="en-US" sz="1400" b="1" kern="0" dirty="0">
                <a:solidFill>
                  <a:srgbClr val="000000"/>
                </a:solidFill>
                <a:latin typeface="+mn-ea"/>
              </a:rPr>
              <a:t>本資料は、「医療用医薬品プロモーションコード」 に則り作成しています。</a:t>
            </a:r>
          </a:p>
        </p:txBody>
      </p:sp>
      <p:sp>
        <p:nvSpPr>
          <p:cNvPr id="3" name="正方形/長方形 2"/>
          <p:cNvSpPr/>
          <p:nvPr/>
        </p:nvSpPr>
        <p:spPr>
          <a:xfrm>
            <a:off x="5173322" y="4140000"/>
            <a:ext cx="1845378" cy="369332"/>
          </a:xfrm>
          <a:prstGeom prst="rect">
            <a:avLst/>
          </a:prstGeom>
        </p:spPr>
        <p:txBody>
          <a:bodyPr wrap="none">
            <a:spAutoFit/>
          </a:bodyPr>
          <a:lstStyle/>
          <a:p>
            <a:pPr lvl="0" algn="ctr" fontAlgn="base">
              <a:spcBef>
                <a:spcPct val="0"/>
              </a:spcBef>
              <a:spcAft>
                <a:spcPct val="0"/>
              </a:spcAft>
              <a:defRPr/>
            </a:pPr>
            <a:r>
              <a:rPr kumimoji="0" lang="en-US" altLang="ja-JP" kern="0" dirty="0">
                <a:solidFill>
                  <a:srgbClr val="000000"/>
                </a:solidFill>
              </a:rPr>
              <a:t>GRD19SS0R73</a:t>
            </a:r>
          </a:p>
        </p:txBody>
      </p:sp>
    </p:spTree>
    <p:extLst>
      <p:ext uri="{BB962C8B-B14F-4D97-AF65-F5344CB8AC3E}">
        <p14:creationId xmlns:p14="http://schemas.microsoft.com/office/powerpoint/2010/main" val="365619760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4259601" y="1584000"/>
            <a:ext cx="3672800" cy="369332"/>
          </a:xfrm>
          <a:prstGeom prst="rect">
            <a:avLst/>
          </a:prstGeom>
          <a:noFill/>
        </p:spPr>
        <p:txBody>
          <a:bodyPr wrap="none" rtlCol="0">
            <a:spAutoFit/>
          </a:bodyPr>
          <a:lstStyle/>
          <a:p>
            <a:pPr algn="ctr"/>
            <a:r>
              <a:rPr lang="ja-JP" altLang="en-US" b="1" dirty="0">
                <a:latin typeface="+mn-ea"/>
              </a:rPr>
              <a:t>＜子宮頸がんと子宮体がんの違い＞</a:t>
            </a:r>
          </a:p>
        </p:txBody>
      </p:sp>
      <p:graphicFrame>
        <p:nvGraphicFramePr>
          <p:cNvPr id="3" name="表 2"/>
          <p:cNvGraphicFramePr>
            <a:graphicFrameLocks noGrp="1"/>
          </p:cNvGraphicFramePr>
          <p:nvPr>
            <p:extLst>
              <p:ext uri="{D42A27DB-BD31-4B8C-83A1-F6EECF244321}">
                <p14:modId xmlns:p14="http://schemas.microsoft.com/office/powerpoint/2010/main" val="3729356674"/>
              </p:ext>
            </p:extLst>
          </p:nvPr>
        </p:nvGraphicFramePr>
        <p:xfrm>
          <a:off x="5880710" y="2068560"/>
          <a:ext cx="5184165" cy="3771000"/>
        </p:xfrm>
        <a:graphic>
          <a:graphicData uri="http://schemas.openxmlformats.org/drawingml/2006/table">
            <a:tbl>
              <a:tblPr>
                <a:tableStyleId>{5C22544A-7EE6-4342-B048-85BDC9FD1C3A}</a:tableStyleId>
              </a:tblPr>
              <a:tblGrid>
                <a:gridCol w="1028625">
                  <a:extLst>
                    <a:ext uri="{9D8B030D-6E8A-4147-A177-3AD203B41FA5}">
                      <a16:colId xmlns:a16="http://schemas.microsoft.com/office/drawing/2014/main" val="20000"/>
                    </a:ext>
                  </a:extLst>
                </a:gridCol>
                <a:gridCol w="2016000">
                  <a:extLst>
                    <a:ext uri="{9D8B030D-6E8A-4147-A177-3AD203B41FA5}">
                      <a16:colId xmlns:a16="http://schemas.microsoft.com/office/drawing/2014/main" val="20001"/>
                    </a:ext>
                  </a:extLst>
                </a:gridCol>
                <a:gridCol w="2139540">
                  <a:extLst>
                    <a:ext uri="{9D8B030D-6E8A-4147-A177-3AD203B41FA5}">
                      <a16:colId xmlns:a16="http://schemas.microsoft.com/office/drawing/2014/main" val="20002"/>
                    </a:ext>
                  </a:extLst>
                </a:gridCol>
              </a:tblGrid>
              <a:tr h="612000">
                <a:tc>
                  <a:txBody>
                    <a:bodyPr/>
                    <a:lstStyle/>
                    <a:p>
                      <a:pPr algn="ctr" fontAlgn="ctr"/>
                      <a:r>
                        <a:rPr lang="ja-JP" altLang="en-US" sz="1500" u="none" strike="noStrike" dirty="0">
                          <a:solidFill>
                            <a:schemeClr val="bg1"/>
                          </a:solidFill>
                          <a:effectLst/>
                          <a:latin typeface="+mn-ea"/>
                          <a:ea typeface="+mn-ea"/>
                        </a:rPr>
                        <a:t>　</a:t>
                      </a:r>
                      <a:endParaRPr lang="ja-JP" altLang="en-US" sz="1500" b="0" i="0" u="none" strike="noStrike" dirty="0">
                        <a:solidFill>
                          <a:schemeClr val="bg1"/>
                        </a:solidFill>
                        <a:effectLst/>
                        <a:latin typeface="+mn-ea"/>
                        <a:ea typeface="+mn-ea"/>
                      </a:endParaRPr>
                    </a:p>
                  </a:txBody>
                  <a:tcPr marL="90000" marR="9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ctr"/>
                      <a:r>
                        <a:rPr lang="ja-JP" altLang="en-US" sz="1600" u="none" strike="noStrike" dirty="0">
                          <a:solidFill>
                            <a:schemeClr val="bg1"/>
                          </a:solidFill>
                          <a:effectLst/>
                          <a:latin typeface="+mn-ea"/>
                          <a:ea typeface="+mn-ea"/>
                        </a:rPr>
                        <a:t>子宮頸がん</a:t>
                      </a:r>
                      <a:endParaRPr lang="ja-JP" altLang="en-US" sz="1600" b="0" i="0" u="none" strike="noStrike" dirty="0">
                        <a:solidFill>
                          <a:schemeClr val="bg1"/>
                        </a:solidFill>
                        <a:effectLst/>
                        <a:latin typeface="+mn-ea"/>
                        <a:ea typeface="+mn-ea"/>
                      </a:endParaRPr>
                    </a:p>
                  </a:txBody>
                  <a:tcPr marL="90000" marR="9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6699"/>
                    </a:solidFill>
                  </a:tcPr>
                </a:tc>
                <a:tc>
                  <a:txBody>
                    <a:bodyPr/>
                    <a:lstStyle/>
                    <a:p>
                      <a:pPr algn="ctr" fontAlgn="ctr"/>
                      <a:r>
                        <a:rPr lang="ja-JP" altLang="en-US" sz="1600" u="none" strike="noStrike" dirty="0">
                          <a:solidFill>
                            <a:schemeClr val="bg1"/>
                          </a:solidFill>
                          <a:effectLst/>
                          <a:latin typeface="+mn-ea"/>
                          <a:ea typeface="+mn-ea"/>
                        </a:rPr>
                        <a:t>子宮体がん</a:t>
                      </a:r>
                      <a:br>
                        <a:rPr lang="en-US" altLang="ja-JP" sz="1600" u="none" strike="noStrike" dirty="0">
                          <a:solidFill>
                            <a:schemeClr val="bg1"/>
                          </a:solidFill>
                          <a:effectLst/>
                          <a:latin typeface="+mn-ea"/>
                          <a:ea typeface="+mn-ea"/>
                        </a:rPr>
                      </a:br>
                      <a:r>
                        <a:rPr lang="en-US" altLang="ja-JP" sz="1500" u="none" strike="noStrike" dirty="0">
                          <a:solidFill>
                            <a:schemeClr val="bg1"/>
                          </a:solidFill>
                          <a:effectLst/>
                          <a:latin typeface="+mn-ea"/>
                          <a:ea typeface="+mn-ea"/>
                        </a:rPr>
                        <a:t>(</a:t>
                      </a:r>
                      <a:r>
                        <a:rPr lang="ja-JP" altLang="en-US" sz="1500" u="none" strike="noStrike" dirty="0">
                          <a:solidFill>
                            <a:schemeClr val="bg1"/>
                          </a:solidFill>
                          <a:effectLst/>
                          <a:latin typeface="+mn-ea"/>
                          <a:ea typeface="+mn-ea"/>
                        </a:rPr>
                        <a:t>子宮内膜がん</a:t>
                      </a:r>
                      <a:r>
                        <a:rPr lang="en-US" altLang="ja-JP" sz="1500" u="none" strike="noStrike" dirty="0">
                          <a:solidFill>
                            <a:schemeClr val="bg1"/>
                          </a:solidFill>
                          <a:effectLst/>
                          <a:latin typeface="+mn-ea"/>
                          <a:ea typeface="+mn-ea"/>
                        </a:rPr>
                        <a:t>)</a:t>
                      </a:r>
                      <a:endParaRPr lang="ja-JP" altLang="en-US" sz="1500" b="0" i="0" u="none" strike="noStrike" dirty="0">
                        <a:solidFill>
                          <a:schemeClr val="bg1"/>
                        </a:solidFill>
                        <a:effectLst/>
                        <a:latin typeface="+mn-ea"/>
                        <a:ea typeface="+mn-ea"/>
                      </a:endParaRPr>
                    </a:p>
                  </a:txBody>
                  <a:tcPr marL="90000" marR="9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6699"/>
                    </a:solidFill>
                  </a:tcPr>
                </a:tc>
                <a:extLst>
                  <a:ext uri="{0D108BD9-81ED-4DB2-BD59-A6C34878D82A}">
                    <a16:rowId xmlns:a16="http://schemas.microsoft.com/office/drawing/2014/main" val="10000"/>
                  </a:ext>
                </a:extLst>
              </a:tr>
              <a:tr h="1008000">
                <a:tc>
                  <a:txBody>
                    <a:bodyPr/>
                    <a:lstStyle/>
                    <a:p>
                      <a:pPr algn="ctr" fontAlgn="ctr"/>
                      <a:r>
                        <a:rPr lang="ja-JP" altLang="en-US" sz="1500" u="none" strike="noStrike" dirty="0">
                          <a:effectLst/>
                          <a:latin typeface="+mn-ea"/>
                          <a:ea typeface="+mn-ea"/>
                        </a:rPr>
                        <a:t>発生部位</a:t>
                      </a:r>
                      <a:endParaRPr lang="ja-JP" altLang="en-US" sz="1500" b="0" i="0" u="none" strike="noStrike" dirty="0">
                        <a:solidFill>
                          <a:srgbClr val="000000"/>
                        </a:solidFill>
                        <a:effectLst/>
                        <a:latin typeface="+mn-ea"/>
                        <a:ea typeface="+mn-ea"/>
                      </a:endParaRPr>
                    </a:p>
                  </a:txBody>
                  <a:tcPr marL="90000" marR="9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ctr"/>
                      <a:r>
                        <a:rPr lang="ja-JP" altLang="en-US" sz="1500" u="none" strike="noStrike" dirty="0">
                          <a:effectLst/>
                          <a:latin typeface="+mn-ea"/>
                          <a:ea typeface="+mn-ea"/>
                        </a:rPr>
                        <a:t>子宮の入り口の</a:t>
                      </a:r>
                      <a:br>
                        <a:rPr lang="en-US" altLang="ja-JP" sz="1500" u="none" strike="noStrike" dirty="0">
                          <a:effectLst/>
                          <a:latin typeface="+mn-ea"/>
                          <a:ea typeface="+mn-ea"/>
                        </a:rPr>
                      </a:br>
                      <a:r>
                        <a:rPr lang="ja-JP" altLang="en-US" sz="1500" u="none" strike="noStrike" dirty="0">
                          <a:effectLst/>
                          <a:latin typeface="+mn-ea"/>
                          <a:ea typeface="+mn-ea"/>
                        </a:rPr>
                        <a:t>子宮頸部</a:t>
                      </a:r>
                      <a:endParaRPr lang="ja-JP" altLang="en-US" sz="1500" b="0" i="0" u="none" strike="noStrike" dirty="0">
                        <a:solidFill>
                          <a:srgbClr val="000000"/>
                        </a:solidFill>
                        <a:effectLst/>
                        <a:latin typeface="+mn-ea"/>
                        <a:ea typeface="+mn-ea"/>
                      </a:endParaRPr>
                    </a:p>
                  </a:txBody>
                  <a:tcPr marL="90000" marR="9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BF2"/>
                    </a:solidFill>
                  </a:tcPr>
                </a:tc>
                <a:tc>
                  <a:txBody>
                    <a:bodyPr/>
                    <a:lstStyle/>
                    <a:p>
                      <a:pPr algn="l" fontAlgn="ctr"/>
                      <a:r>
                        <a:rPr lang="ja-JP" altLang="en-US" sz="1500" u="none" strike="noStrike" dirty="0">
                          <a:effectLst/>
                          <a:latin typeface="+mn-ea"/>
                          <a:ea typeface="+mn-ea"/>
                        </a:rPr>
                        <a:t>胎児を育てる</a:t>
                      </a:r>
                    </a:p>
                    <a:p>
                      <a:pPr algn="l" fontAlgn="ctr"/>
                      <a:r>
                        <a:rPr lang="ja-JP" altLang="en-US" sz="1500" u="none" strike="noStrike" dirty="0">
                          <a:effectLst/>
                          <a:latin typeface="+mn-ea"/>
                          <a:ea typeface="+mn-ea"/>
                        </a:rPr>
                        <a:t>子宮体部の</a:t>
                      </a:r>
                      <a:br>
                        <a:rPr lang="en-US" altLang="ja-JP" sz="1500" u="none" strike="noStrike" dirty="0">
                          <a:effectLst/>
                          <a:latin typeface="+mn-ea"/>
                          <a:ea typeface="+mn-ea"/>
                        </a:rPr>
                      </a:br>
                      <a:r>
                        <a:rPr lang="ja-JP" altLang="en-US" sz="1500" u="none" strike="noStrike" dirty="0">
                          <a:effectLst/>
                          <a:latin typeface="+mn-ea"/>
                          <a:ea typeface="+mn-ea"/>
                        </a:rPr>
                        <a:t>内側にある子宮内膜</a:t>
                      </a:r>
                      <a:endParaRPr lang="ja-JP" altLang="en-US" sz="1500" b="0" i="0" u="none" strike="noStrike" dirty="0">
                        <a:solidFill>
                          <a:srgbClr val="000000"/>
                        </a:solidFill>
                        <a:effectLst/>
                        <a:latin typeface="+mn-ea"/>
                        <a:ea typeface="+mn-ea"/>
                      </a:endParaRPr>
                    </a:p>
                  </a:txBody>
                  <a:tcPr marL="90000" marR="9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BF2"/>
                    </a:solidFill>
                  </a:tcPr>
                </a:tc>
                <a:extLst>
                  <a:ext uri="{0D108BD9-81ED-4DB2-BD59-A6C34878D82A}">
                    <a16:rowId xmlns:a16="http://schemas.microsoft.com/office/drawing/2014/main" val="10001"/>
                  </a:ext>
                </a:extLst>
              </a:tr>
              <a:tr h="1143000">
                <a:tc>
                  <a:txBody>
                    <a:bodyPr/>
                    <a:lstStyle/>
                    <a:p>
                      <a:pPr algn="ctr" fontAlgn="ctr"/>
                      <a:r>
                        <a:rPr lang="ja-JP" altLang="en-US" sz="1500" u="none" strike="noStrike" dirty="0">
                          <a:effectLst/>
                          <a:latin typeface="+mn-ea"/>
                          <a:ea typeface="+mn-ea"/>
                        </a:rPr>
                        <a:t>発症年齢</a:t>
                      </a:r>
                      <a:endParaRPr lang="ja-JP" altLang="en-US" sz="1500" b="0" i="0" u="none" strike="noStrike" dirty="0">
                        <a:solidFill>
                          <a:srgbClr val="000000"/>
                        </a:solidFill>
                        <a:effectLst/>
                        <a:latin typeface="+mn-ea"/>
                        <a:ea typeface="+mn-ea"/>
                      </a:endParaRPr>
                    </a:p>
                  </a:txBody>
                  <a:tcPr marL="90000" marR="9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ctr"/>
                      <a:r>
                        <a:rPr lang="en-US" altLang="ja-JP" sz="1500" u="none" strike="noStrike" dirty="0">
                          <a:effectLst/>
                          <a:latin typeface="+mn-ea"/>
                          <a:ea typeface="+mn-ea"/>
                        </a:rPr>
                        <a:t>20</a:t>
                      </a:r>
                      <a:r>
                        <a:rPr lang="ja-JP" altLang="en-US" sz="1500" u="none" strike="noStrike" dirty="0">
                          <a:effectLst/>
                          <a:latin typeface="+mn-ea"/>
                          <a:ea typeface="+mn-ea"/>
                        </a:rPr>
                        <a:t>代後半から多くなり、</a:t>
                      </a:r>
                      <a:br>
                        <a:rPr lang="en-US" altLang="ja-JP" sz="1500" u="none" strike="noStrike" dirty="0">
                          <a:effectLst/>
                          <a:latin typeface="+mn-ea"/>
                          <a:ea typeface="+mn-ea"/>
                        </a:rPr>
                      </a:br>
                      <a:r>
                        <a:rPr lang="en-US" altLang="ja-JP" sz="1500" u="none" strike="noStrike" dirty="0">
                          <a:effectLst/>
                          <a:latin typeface="+mn-ea"/>
                          <a:ea typeface="+mn-ea"/>
                        </a:rPr>
                        <a:t>40</a:t>
                      </a:r>
                      <a:r>
                        <a:rPr lang="ja-JP" altLang="en-US" sz="1500" u="none" strike="noStrike" dirty="0">
                          <a:effectLst/>
                          <a:latin typeface="+mn-ea"/>
                          <a:ea typeface="+mn-ea"/>
                        </a:rPr>
                        <a:t>代以降は横ばい。</a:t>
                      </a:r>
                      <a:br>
                        <a:rPr lang="en-US" altLang="ja-JP" sz="1500" u="none" strike="noStrike" dirty="0">
                          <a:effectLst/>
                          <a:latin typeface="+mn-ea"/>
                          <a:ea typeface="+mn-ea"/>
                        </a:rPr>
                      </a:br>
                      <a:r>
                        <a:rPr lang="ja-JP" altLang="en-US" sz="1500" u="none" strike="noStrike" dirty="0">
                          <a:effectLst/>
                          <a:latin typeface="+mn-ea"/>
                          <a:ea typeface="+mn-ea"/>
                        </a:rPr>
                        <a:t>若い年齢</a:t>
                      </a:r>
                      <a:r>
                        <a:rPr lang="en-US" altLang="ja-JP" sz="1500" u="none" strike="noStrike" dirty="0">
                          <a:effectLst/>
                          <a:latin typeface="+mn-ea"/>
                          <a:ea typeface="+mn-ea"/>
                        </a:rPr>
                        <a:t>(20</a:t>
                      </a:r>
                      <a:r>
                        <a:rPr lang="ja-JP" altLang="en-US" sz="1500" u="none" strike="noStrike" dirty="0">
                          <a:effectLst/>
                          <a:latin typeface="+mn-ea"/>
                          <a:ea typeface="+mn-ea"/>
                        </a:rPr>
                        <a:t>～</a:t>
                      </a:r>
                      <a:r>
                        <a:rPr lang="en-US" altLang="ja-JP" sz="1500" u="none" strike="noStrike" dirty="0">
                          <a:effectLst/>
                          <a:latin typeface="+mn-ea"/>
                          <a:ea typeface="+mn-ea"/>
                        </a:rPr>
                        <a:t>30</a:t>
                      </a:r>
                      <a:r>
                        <a:rPr lang="ja-JP" altLang="en-US" sz="1500" u="none" strike="noStrike" dirty="0">
                          <a:effectLst/>
                          <a:latin typeface="+mn-ea"/>
                          <a:ea typeface="+mn-ea"/>
                        </a:rPr>
                        <a:t>代</a:t>
                      </a:r>
                      <a:r>
                        <a:rPr lang="en-US" altLang="ja-JP" sz="1500" u="none" strike="noStrike" dirty="0">
                          <a:effectLst/>
                          <a:latin typeface="+mn-ea"/>
                          <a:ea typeface="+mn-ea"/>
                        </a:rPr>
                        <a:t>)</a:t>
                      </a:r>
                      <a:br>
                        <a:rPr lang="en-US" altLang="ja-JP" sz="1500" u="none" strike="noStrike" dirty="0">
                          <a:effectLst/>
                          <a:latin typeface="+mn-ea"/>
                          <a:ea typeface="+mn-ea"/>
                        </a:rPr>
                      </a:br>
                      <a:r>
                        <a:rPr lang="ja-JP" altLang="en-US" sz="1500" u="none" strike="noStrike" dirty="0">
                          <a:effectLst/>
                          <a:latin typeface="+mn-ea"/>
                          <a:ea typeface="+mn-ea"/>
                        </a:rPr>
                        <a:t>で増えている。</a:t>
                      </a:r>
                      <a:endParaRPr lang="ja-JP" altLang="en-US" sz="1500" b="0" i="0" u="none" strike="noStrike" dirty="0">
                        <a:solidFill>
                          <a:srgbClr val="000000"/>
                        </a:solidFill>
                        <a:effectLst/>
                        <a:latin typeface="+mn-ea"/>
                        <a:ea typeface="+mn-ea"/>
                      </a:endParaRPr>
                    </a:p>
                  </a:txBody>
                  <a:tcPr marL="90000" marR="9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BF2"/>
                    </a:solidFill>
                  </a:tcPr>
                </a:tc>
                <a:tc>
                  <a:txBody>
                    <a:bodyPr/>
                    <a:lstStyle/>
                    <a:p>
                      <a:pPr algn="l" fontAlgn="ctr"/>
                      <a:r>
                        <a:rPr lang="en-US" altLang="ja-JP" sz="1500" u="none" strike="noStrike" dirty="0">
                          <a:effectLst/>
                          <a:latin typeface="+mn-ea"/>
                          <a:ea typeface="+mn-ea"/>
                        </a:rPr>
                        <a:t>40</a:t>
                      </a:r>
                      <a:r>
                        <a:rPr lang="ja-JP" altLang="en-US" sz="1500" u="none" strike="noStrike" dirty="0">
                          <a:effectLst/>
                          <a:latin typeface="+mn-ea"/>
                          <a:ea typeface="+mn-ea"/>
                        </a:rPr>
                        <a:t>代から多くなり、</a:t>
                      </a:r>
                    </a:p>
                    <a:p>
                      <a:pPr algn="l" fontAlgn="ctr"/>
                      <a:r>
                        <a:rPr lang="en-US" altLang="ja-JP" sz="1500" u="none" strike="noStrike" dirty="0">
                          <a:effectLst/>
                          <a:latin typeface="+mn-ea"/>
                          <a:ea typeface="+mn-ea"/>
                        </a:rPr>
                        <a:t>50</a:t>
                      </a:r>
                      <a:r>
                        <a:rPr lang="ja-JP" altLang="en-US" sz="1500" u="none" strike="noStrike" dirty="0">
                          <a:effectLst/>
                          <a:latin typeface="+mn-ea"/>
                          <a:ea typeface="+mn-ea"/>
                        </a:rPr>
                        <a:t>～</a:t>
                      </a:r>
                      <a:r>
                        <a:rPr lang="en-US" altLang="ja-JP" sz="1500" u="none" strike="noStrike" dirty="0">
                          <a:effectLst/>
                          <a:latin typeface="+mn-ea"/>
                          <a:ea typeface="+mn-ea"/>
                        </a:rPr>
                        <a:t>60</a:t>
                      </a:r>
                      <a:r>
                        <a:rPr lang="ja-JP" altLang="en-US" sz="1500" u="none" strike="noStrike">
                          <a:effectLst/>
                          <a:latin typeface="+mn-ea"/>
                          <a:ea typeface="+mn-ea"/>
                        </a:rPr>
                        <a:t>代の閉経前後</a:t>
                      </a:r>
                      <a:r>
                        <a:rPr lang="ja-JP" altLang="en-US" sz="1500" u="none" strike="noStrike" dirty="0">
                          <a:effectLst/>
                          <a:latin typeface="+mn-ea"/>
                          <a:ea typeface="+mn-ea"/>
                        </a:rPr>
                        <a:t>で</a:t>
                      </a:r>
                      <a:br>
                        <a:rPr lang="en-US" altLang="ja-JP" sz="1500" u="none" strike="noStrike" dirty="0">
                          <a:effectLst/>
                          <a:latin typeface="+mn-ea"/>
                          <a:ea typeface="+mn-ea"/>
                        </a:rPr>
                      </a:br>
                      <a:r>
                        <a:rPr lang="ja-JP" altLang="en-US" sz="1500" u="none" strike="noStrike" dirty="0">
                          <a:effectLst/>
                          <a:latin typeface="+mn-ea"/>
                          <a:ea typeface="+mn-ea"/>
                        </a:rPr>
                        <a:t>最も多くなる。</a:t>
                      </a:r>
                      <a:endParaRPr lang="ja-JP" altLang="en-US" sz="1500" b="0" i="0" u="none" strike="noStrike" dirty="0">
                        <a:solidFill>
                          <a:srgbClr val="000000"/>
                        </a:solidFill>
                        <a:effectLst/>
                        <a:latin typeface="+mn-ea"/>
                        <a:ea typeface="+mn-ea"/>
                      </a:endParaRPr>
                    </a:p>
                  </a:txBody>
                  <a:tcPr marL="90000" marR="9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BF2"/>
                    </a:solidFill>
                  </a:tcPr>
                </a:tc>
                <a:extLst>
                  <a:ext uri="{0D108BD9-81ED-4DB2-BD59-A6C34878D82A}">
                    <a16:rowId xmlns:a16="http://schemas.microsoft.com/office/drawing/2014/main" val="10002"/>
                  </a:ext>
                </a:extLst>
              </a:tr>
              <a:tr h="1008000">
                <a:tc>
                  <a:txBody>
                    <a:bodyPr/>
                    <a:lstStyle/>
                    <a:p>
                      <a:pPr algn="ctr" fontAlgn="ctr"/>
                      <a:r>
                        <a:rPr lang="ja-JP" altLang="en-US" sz="1500" u="none" strike="noStrike" dirty="0">
                          <a:effectLst/>
                          <a:latin typeface="+mn-ea"/>
                          <a:ea typeface="+mn-ea"/>
                        </a:rPr>
                        <a:t>主な</a:t>
                      </a:r>
                      <a:endParaRPr lang="en-US" altLang="ja-JP" sz="1500" u="none" strike="noStrike" dirty="0">
                        <a:effectLst/>
                        <a:latin typeface="+mn-ea"/>
                        <a:ea typeface="+mn-ea"/>
                      </a:endParaRPr>
                    </a:p>
                    <a:p>
                      <a:pPr algn="ctr" fontAlgn="ctr"/>
                      <a:r>
                        <a:rPr lang="ja-JP" altLang="en-US" sz="1500" u="none" strike="noStrike" dirty="0">
                          <a:effectLst/>
                          <a:latin typeface="+mn-ea"/>
                          <a:ea typeface="+mn-ea"/>
                        </a:rPr>
                        <a:t>発生原因</a:t>
                      </a:r>
                      <a:endParaRPr lang="ja-JP" altLang="en-US" sz="1500" b="0" i="0" u="none" strike="noStrike" dirty="0">
                        <a:solidFill>
                          <a:srgbClr val="000000"/>
                        </a:solidFill>
                        <a:effectLst/>
                        <a:latin typeface="+mn-ea"/>
                        <a:ea typeface="+mn-ea"/>
                      </a:endParaRPr>
                    </a:p>
                  </a:txBody>
                  <a:tcPr marL="90000" marR="9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ctr"/>
                      <a:r>
                        <a:rPr lang="ja-JP" altLang="en-US" sz="1500" u="none" strike="noStrike" dirty="0">
                          <a:effectLst/>
                          <a:latin typeface="+mn-ea"/>
                          <a:ea typeface="+mn-ea"/>
                        </a:rPr>
                        <a:t>ヒトパピローマウイルス</a:t>
                      </a:r>
                    </a:p>
                    <a:p>
                      <a:pPr algn="l" fontAlgn="ctr"/>
                      <a:r>
                        <a:rPr lang="en-US" altLang="ja-JP" sz="1500" u="none" strike="noStrike" dirty="0">
                          <a:effectLst/>
                          <a:latin typeface="+mn-ea"/>
                          <a:ea typeface="+mn-ea"/>
                        </a:rPr>
                        <a:t>(</a:t>
                      </a:r>
                      <a:r>
                        <a:rPr lang="en-US" altLang="ja-JP" sz="1500" u="none" strike="noStrike">
                          <a:effectLst/>
                          <a:latin typeface="+mn-ea"/>
                          <a:ea typeface="+mn-ea"/>
                        </a:rPr>
                        <a:t>Human Papilloma-</a:t>
                      </a:r>
                      <a:br>
                        <a:rPr lang="en-US" altLang="ja-JP" sz="1500" u="none" strike="noStrike">
                          <a:effectLst/>
                          <a:latin typeface="+mn-ea"/>
                          <a:ea typeface="+mn-ea"/>
                        </a:rPr>
                      </a:br>
                      <a:r>
                        <a:rPr lang="en-US" altLang="ja-JP" sz="1500" u="none" strike="noStrike">
                          <a:effectLst/>
                          <a:latin typeface="+mn-ea"/>
                          <a:ea typeface="+mn-ea"/>
                        </a:rPr>
                        <a:t>virus</a:t>
                      </a:r>
                      <a:r>
                        <a:rPr lang="ja-JP" altLang="en-US" sz="1500" u="none" strike="noStrike" dirty="0">
                          <a:effectLst/>
                          <a:latin typeface="+mn-ea"/>
                          <a:ea typeface="+mn-ea"/>
                        </a:rPr>
                        <a:t>：</a:t>
                      </a:r>
                      <a:r>
                        <a:rPr lang="en-US" altLang="ja-JP" sz="1500" u="none" strike="noStrike" dirty="0">
                          <a:effectLst/>
                          <a:latin typeface="+mn-ea"/>
                          <a:ea typeface="+mn-ea"/>
                        </a:rPr>
                        <a:t>HPV)</a:t>
                      </a:r>
                      <a:r>
                        <a:rPr lang="ja-JP" altLang="en-US" sz="1500" u="none" strike="noStrike" dirty="0">
                          <a:effectLst/>
                          <a:latin typeface="+mn-ea"/>
                          <a:ea typeface="+mn-ea"/>
                        </a:rPr>
                        <a:t>の感染</a:t>
                      </a:r>
                      <a:endParaRPr lang="ja-JP" altLang="en-US" sz="1500" b="0" i="0" u="none" strike="noStrike" dirty="0">
                        <a:solidFill>
                          <a:srgbClr val="000000"/>
                        </a:solidFill>
                        <a:effectLst/>
                        <a:latin typeface="+mn-ea"/>
                        <a:ea typeface="+mn-ea"/>
                      </a:endParaRPr>
                    </a:p>
                  </a:txBody>
                  <a:tcPr marL="90000" marR="9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BF2"/>
                    </a:solidFill>
                  </a:tcPr>
                </a:tc>
                <a:tc>
                  <a:txBody>
                    <a:bodyPr/>
                    <a:lstStyle/>
                    <a:p>
                      <a:pPr algn="l" fontAlgn="ctr"/>
                      <a:r>
                        <a:rPr lang="ja-JP" altLang="en-US" sz="1500" u="none" strike="noStrike" dirty="0">
                          <a:effectLst/>
                          <a:latin typeface="+mn-ea"/>
                          <a:ea typeface="+mn-ea"/>
                        </a:rPr>
                        <a:t>エストロゲン</a:t>
                      </a:r>
                      <a:br>
                        <a:rPr lang="en-US" altLang="ja-JP" sz="1500" u="none" strike="noStrike" dirty="0">
                          <a:effectLst/>
                          <a:latin typeface="+mn-ea"/>
                          <a:ea typeface="+mn-ea"/>
                        </a:rPr>
                      </a:br>
                      <a:r>
                        <a:rPr lang="en-US" altLang="ja-JP" sz="1500" u="none" strike="noStrike" dirty="0">
                          <a:effectLst/>
                          <a:latin typeface="+mn-ea"/>
                          <a:ea typeface="+mn-ea"/>
                        </a:rPr>
                        <a:t>(</a:t>
                      </a:r>
                      <a:r>
                        <a:rPr lang="ja-JP" altLang="en-US" sz="1500" u="none" strike="noStrike" dirty="0">
                          <a:effectLst/>
                          <a:latin typeface="+mn-ea"/>
                          <a:ea typeface="+mn-ea"/>
                        </a:rPr>
                        <a:t>女性ホルモン</a:t>
                      </a:r>
                      <a:r>
                        <a:rPr lang="en-US" altLang="ja-JP" sz="1500" u="none" strike="noStrike" dirty="0">
                          <a:effectLst/>
                          <a:latin typeface="+mn-ea"/>
                          <a:ea typeface="+mn-ea"/>
                        </a:rPr>
                        <a:t>)</a:t>
                      </a:r>
                      <a:r>
                        <a:rPr lang="ja-JP" altLang="en-US" sz="1500" u="none" strike="noStrike" dirty="0">
                          <a:effectLst/>
                          <a:latin typeface="+mn-ea"/>
                          <a:ea typeface="+mn-ea"/>
                        </a:rPr>
                        <a:t>の</a:t>
                      </a:r>
                      <a:br>
                        <a:rPr lang="en-US" altLang="ja-JP" sz="1500" u="none" strike="noStrike" dirty="0">
                          <a:effectLst/>
                          <a:latin typeface="+mn-ea"/>
                          <a:ea typeface="+mn-ea"/>
                        </a:rPr>
                      </a:br>
                      <a:r>
                        <a:rPr lang="ja-JP" altLang="en-US" sz="1500" u="none" strike="noStrike" dirty="0">
                          <a:effectLst/>
                          <a:latin typeface="+mn-ea"/>
                          <a:ea typeface="+mn-ea"/>
                        </a:rPr>
                        <a:t>長期的な刺激</a:t>
                      </a:r>
                      <a:endParaRPr lang="ja-JP" altLang="en-US" sz="1500" b="0" i="0" u="none" strike="noStrike" dirty="0">
                        <a:solidFill>
                          <a:srgbClr val="000000"/>
                        </a:solidFill>
                        <a:effectLst/>
                        <a:latin typeface="+mn-ea"/>
                        <a:ea typeface="+mn-ea"/>
                      </a:endParaRPr>
                    </a:p>
                  </a:txBody>
                  <a:tcPr marL="90000" marR="9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BF2"/>
                    </a:solidFill>
                  </a:tcPr>
                </a:tc>
                <a:extLst>
                  <a:ext uri="{0D108BD9-81ED-4DB2-BD59-A6C34878D82A}">
                    <a16:rowId xmlns:a16="http://schemas.microsoft.com/office/drawing/2014/main" val="10003"/>
                  </a:ext>
                </a:extLst>
              </a:tr>
            </a:tbl>
          </a:graphicData>
        </a:graphic>
      </p:graphicFrame>
      <p:sp>
        <p:nvSpPr>
          <p:cNvPr id="11" name="タイトル 10"/>
          <p:cNvSpPr>
            <a:spLocks noGrp="1"/>
          </p:cNvSpPr>
          <p:nvPr>
            <p:ph type="title"/>
          </p:nvPr>
        </p:nvSpPr>
        <p:spPr>
          <a:xfrm>
            <a:off x="1920000" y="502879"/>
            <a:ext cx="4826536" cy="488253"/>
          </a:xfrm>
        </p:spPr>
        <p:txBody>
          <a:bodyPr/>
          <a:lstStyle/>
          <a:p>
            <a:r>
              <a:rPr lang="ja-JP" altLang="en-US" dirty="0"/>
              <a:t>子宮がんには、</a:t>
            </a:r>
            <a:r>
              <a:rPr lang="en-US" altLang="ja-JP" dirty="0"/>
              <a:t>2</a:t>
            </a:r>
            <a:r>
              <a:rPr lang="ja-JP" altLang="en-US" dirty="0"/>
              <a:t>種類あります。</a:t>
            </a:r>
          </a:p>
        </p:txBody>
      </p:sp>
      <p:sp>
        <p:nvSpPr>
          <p:cNvPr id="26" name="正方形/長方形 25"/>
          <p:cNvSpPr/>
          <p:nvPr/>
        </p:nvSpPr>
        <p:spPr>
          <a:xfrm>
            <a:off x="6662058" y="6263323"/>
            <a:ext cx="5233066" cy="40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36000" bIns="36000" anchor="b">
            <a:spAutoFit/>
          </a:bodyPr>
          <a:lstStyle/>
          <a:p>
            <a:r>
              <a:rPr lang="ja-JP" altLang="en-US" sz="800" dirty="0">
                <a:latin typeface="+mn-ea"/>
                <a:cs typeface="Meiryo UI" panose="020B0604030504040204" pitchFamily="50" charset="-128"/>
              </a:rPr>
              <a:t>国立がん研究センターがん対策情報センターがん情報サービス 一般の方向けサイト それぞれのがんの解説</a:t>
            </a:r>
          </a:p>
          <a:p>
            <a:r>
              <a:rPr lang="ja-JP" altLang="en-US" sz="800" dirty="0">
                <a:latin typeface="+mn-ea"/>
                <a:cs typeface="Meiryo UI" panose="020B0604030504040204" pitchFamily="50" charset="-128"/>
              </a:rPr>
              <a:t>子宮頸がん　</a:t>
            </a:r>
            <a:r>
              <a:rPr lang="en-US" altLang="ja-JP" sz="800" dirty="0">
                <a:latin typeface="+mn-ea"/>
                <a:cs typeface="Meiryo UI" panose="020B0604030504040204" pitchFamily="50" charset="-128"/>
              </a:rPr>
              <a:t>http://ganjoho.jp/public/cancer/cervix_uteri/index</a:t>
            </a:r>
            <a:r>
              <a:rPr lang="en-US" altLang="ja-JP" sz="800">
                <a:latin typeface="+mn-ea"/>
                <a:cs typeface="Meiryo UI" panose="020B0604030504040204" pitchFamily="50" charset="-128"/>
              </a:rPr>
              <a:t>.html(Accessed Dec.3. 2019)</a:t>
            </a:r>
            <a:endParaRPr lang="en-US" altLang="ja-JP" sz="800" dirty="0">
              <a:latin typeface="+mn-ea"/>
              <a:cs typeface="Meiryo UI" panose="020B0604030504040204" pitchFamily="50" charset="-128"/>
            </a:endParaRPr>
          </a:p>
          <a:p>
            <a:r>
              <a:rPr lang="ja-JP" altLang="en-US" sz="800" dirty="0">
                <a:latin typeface="+mn-ea"/>
                <a:cs typeface="Meiryo UI" panose="020B0604030504040204" pitchFamily="50" charset="-128"/>
              </a:rPr>
              <a:t>子宮体がん</a:t>
            </a:r>
            <a:r>
              <a:rPr lang="en-US" altLang="ja-JP" sz="800" dirty="0">
                <a:latin typeface="+mn-ea"/>
                <a:cs typeface="Meiryo UI" panose="020B0604030504040204" pitchFamily="50" charset="-128"/>
              </a:rPr>
              <a:t>(</a:t>
            </a:r>
            <a:r>
              <a:rPr lang="ja-JP" altLang="en-US" sz="800" dirty="0">
                <a:latin typeface="+mn-ea"/>
                <a:cs typeface="Meiryo UI" panose="020B0604030504040204" pitchFamily="50" charset="-128"/>
              </a:rPr>
              <a:t>子宮内膜がん</a:t>
            </a:r>
            <a:r>
              <a:rPr lang="en-US" altLang="ja-JP" sz="800" dirty="0">
                <a:latin typeface="+mn-ea"/>
                <a:cs typeface="Meiryo UI" panose="020B0604030504040204" pitchFamily="50" charset="-128"/>
              </a:rPr>
              <a:t>)</a:t>
            </a:r>
            <a:r>
              <a:rPr lang="ja-JP" altLang="en-US" sz="800" dirty="0">
                <a:latin typeface="+mn-ea"/>
                <a:cs typeface="Meiryo UI" panose="020B0604030504040204" pitchFamily="50" charset="-128"/>
              </a:rPr>
              <a:t> </a:t>
            </a:r>
            <a:r>
              <a:rPr lang="en-US" altLang="ja-JP" sz="800" dirty="0">
                <a:latin typeface="+mn-ea"/>
                <a:cs typeface="Meiryo UI" panose="020B0604030504040204" pitchFamily="50" charset="-128"/>
              </a:rPr>
              <a:t>http://ganjoho.jp/public/cancer/corpus_uteri/index</a:t>
            </a:r>
            <a:r>
              <a:rPr lang="en-US" altLang="ja-JP" sz="800">
                <a:latin typeface="+mn-ea"/>
                <a:cs typeface="Meiryo UI" panose="020B0604030504040204" pitchFamily="50" charset="-128"/>
              </a:rPr>
              <a:t>.html(Accessed Dec.3. 2019)</a:t>
            </a:r>
            <a:endParaRPr lang="en-US" altLang="ja-JP" sz="800" dirty="0">
              <a:latin typeface="+mn-ea"/>
              <a:cs typeface="Meiryo UI" panose="020B0604030504040204" pitchFamily="50" charset="-128"/>
            </a:endParaRPr>
          </a:p>
        </p:txBody>
      </p:sp>
      <p:grpSp>
        <p:nvGrpSpPr>
          <p:cNvPr id="6" name="グループ化 5"/>
          <p:cNvGrpSpPr/>
          <p:nvPr/>
        </p:nvGrpSpPr>
        <p:grpSpPr>
          <a:xfrm>
            <a:off x="1135381" y="2160012"/>
            <a:ext cx="3971834" cy="3839718"/>
            <a:chOff x="431999" y="2160000"/>
            <a:chExt cx="3456001" cy="3341043"/>
          </a:xfrm>
        </p:grpSpPr>
        <p:sp>
          <p:nvSpPr>
            <p:cNvPr id="31" name="テキスト ボックス 30"/>
            <p:cNvSpPr txBox="1"/>
            <p:nvPr/>
          </p:nvSpPr>
          <p:spPr>
            <a:xfrm>
              <a:off x="1510594" y="2526061"/>
              <a:ext cx="902811" cy="307777"/>
            </a:xfrm>
            <a:prstGeom prst="rect">
              <a:avLst/>
            </a:prstGeom>
            <a:noFill/>
          </p:spPr>
          <p:txBody>
            <a:bodyPr wrap="none" rtlCol="0">
              <a:spAutoFit/>
            </a:bodyPr>
            <a:lstStyle/>
            <a:p>
              <a:pPr algn="ctr"/>
              <a:r>
                <a:rPr lang="ja-JP" altLang="en-US" sz="1400" b="1" dirty="0">
                  <a:solidFill>
                    <a:srgbClr val="0070C0"/>
                  </a:solidFill>
                </a:rPr>
                <a:t>子宮体部</a:t>
              </a:r>
            </a:p>
          </p:txBody>
        </p:sp>
        <p:sp>
          <p:nvSpPr>
            <p:cNvPr id="33" name="テキスト ボックス 32"/>
            <p:cNvSpPr txBox="1"/>
            <p:nvPr/>
          </p:nvSpPr>
          <p:spPr>
            <a:xfrm>
              <a:off x="2447735" y="3752515"/>
              <a:ext cx="902811" cy="307777"/>
            </a:xfrm>
            <a:prstGeom prst="rect">
              <a:avLst/>
            </a:prstGeom>
            <a:noFill/>
          </p:spPr>
          <p:txBody>
            <a:bodyPr wrap="none" rtlCol="0">
              <a:spAutoFit/>
            </a:bodyPr>
            <a:lstStyle/>
            <a:p>
              <a:r>
                <a:rPr lang="ja-JP" altLang="en-US" sz="1400" b="1" dirty="0">
                  <a:solidFill>
                    <a:srgbClr val="0070C0"/>
                  </a:solidFill>
                </a:rPr>
                <a:t>子宮頸部</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99" y="2915669"/>
              <a:ext cx="3060000" cy="2585374"/>
            </a:xfrm>
            <a:prstGeom prst="rect">
              <a:avLst/>
            </a:prstGeom>
          </p:spPr>
        </p:pic>
        <p:sp>
          <p:nvSpPr>
            <p:cNvPr id="9" name="円/楕円 8"/>
            <p:cNvSpPr/>
            <p:nvPr/>
          </p:nvSpPr>
          <p:spPr>
            <a:xfrm>
              <a:off x="1313999" y="2804373"/>
              <a:ext cx="1296000" cy="828000"/>
            </a:xfrm>
            <a:prstGeom prst="ellipse">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円/楕円 21"/>
            <p:cNvSpPr/>
            <p:nvPr/>
          </p:nvSpPr>
          <p:spPr>
            <a:xfrm>
              <a:off x="1493999" y="3844312"/>
              <a:ext cx="936000" cy="576000"/>
            </a:xfrm>
            <a:prstGeom prst="ellipse">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フリーフォーム 31"/>
            <p:cNvSpPr/>
            <p:nvPr/>
          </p:nvSpPr>
          <p:spPr>
            <a:xfrm>
              <a:off x="2431141" y="4029215"/>
              <a:ext cx="468000" cy="108000"/>
            </a:xfrm>
            <a:custGeom>
              <a:avLst/>
              <a:gdLst>
                <a:gd name="connsiteX0" fmla="*/ 312420 w 312420"/>
                <a:gd name="connsiteY0" fmla="*/ 0 h 182880"/>
                <a:gd name="connsiteX1" fmla="*/ 312420 w 312420"/>
                <a:gd name="connsiteY1" fmla="*/ 182880 h 182880"/>
                <a:gd name="connsiteX2" fmla="*/ 0 w 312420"/>
                <a:gd name="connsiteY2" fmla="*/ 182880 h 182880"/>
              </a:gdLst>
              <a:ahLst/>
              <a:cxnLst>
                <a:cxn ang="0">
                  <a:pos x="connsiteX0" y="connsiteY0"/>
                </a:cxn>
                <a:cxn ang="0">
                  <a:pos x="connsiteX1" y="connsiteY1"/>
                </a:cxn>
                <a:cxn ang="0">
                  <a:pos x="connsiteX2" y="connsiteY2"/>
                </a:cxn>
              </a:cxnLst>
              <a:rect l="l" t="t" r="r" b="b"/>
              <a:pathLst>
                <a:path w="312420" h="182880">
                  <a:moveTo>
                    <a:pt x="312420" y="0"/>
                  </a:moveTo>
                  <a:lnTo>
                    <a:pt x="312420" y="182880"/>
                  </a:lnTo>
                  <a:lnTo>
                    <a:pt x="0" y="182880"/>
                  </a:lnTo>
                </a:path>
              </a:pathLst>
            </a:cu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35" name="直線矢印コネクタ 34"/>
            <p:cNvCxnSpPr/>
            <p:nvPr/>
          </p:nvCxnSpPr>
          <p:spPr>
            <a:xfrm flipH="1" flipV="1">
              <a:off x="1843187" y="4042621"/>
              <a:ext cx="900000" cy="1152000"/>
            </a:xfrm>
            <a:prstGeom prst="straightConnector1">
              <a:avLst/>
            </a:prstGeom>
            <a:ln w="19050">
              <a:solidFill>
                <a:srgbClr val="FF6699"/>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H="1">
              <a:off x="2256487" y="2450093"/>
              <a:ext cx="612000" cy="864000"/>
            </a:xfrm>
            <a:prstGeom prst="straightConnector1">
              <a:avLst/>
            </a:prstGeom>
            <a:ln w="19050">
              <a:solidFill>
                <a:srgbClr val="FF6699"/>
              </a:solidFill>
              <a:tailEnd type="oval" w="med" len="med"/>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2340000" y="2160000"/>
              <a:ext cx="1548000" cy="324000"/>
            </a:xfrm>
            <a:prstGeom prst="roundRect">
              <a:avLst>
                <a:gd name="adj" fmla="val 5000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ja-JP" altLang="en-US" sz="2000" dirty="0">
                  <a:solidFill>
                    <a:prstClr val="white"/>
                  </a:solidFill>
                  <a:latin typeface="+mn-ea"/>
                  <a:cs typeface="Meiryo UI" panose="020B0604030504040204" pitchFamily="50" charset="-128"/>
                </a:rPr>
                <a:t>子宮体がん</a:t>
              </a:r>
              <a:endParaRPr lang="ja-JP" altLang="en-US" sz="1400" dirty="0">
                <a:solidFill>
                  <a:prstClr val="white"/>
                </a:solidFill>
                <a:latin typeface="+mn-ea"/>
                <a:cs typeface="Meiryo UI" panose="020B0604030504040204" pitchFamily="50" charset="-128"/>
              </a:endParaRPr>
            </a:p>
          </p:txBody>
        </p:sp>
        <p:sp>
          <p:nvSpPr>
            <p:cNvPr id="21" name="角丸四角形 20"/>
            <p:cNvSpPr/>
            <p:nvPr/>
          </p:nvSpPr>
          <p:spPr>
            <a:xfrm>
              <a:off x="2340000" y="5097255"/>
              <a:ext cx="1548000" cy="324000"/>
            </a:xfrm>
            <a:prstGeom prst="roundRect">
              <a:avLst>
                <a:gd name="adj" fmla="val 5000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bIns="0" anchor="ctr"/>
            <a:lstStyle/>
            <a:p>
              <a:pPr algn="ctr">
                <a:defRPr/>
              </a:pPr>
              <a:r>
                <a:rPr lang="ja-JP" altLang="en-US" sz="2000" dirty="0">
                  <a:solidFill>
                    <a:prstClr val="white"/>
                  </a:solidFill>
                  <a:latin typeface="+mn-ea"/>
                  <a:cs typeface="Meiryo UI" panose="020B0604030504040204" pitchFamily="50" charset="-128"/>
                </a:rPr>
                <a:t>子宮頸がん</a:t>
              </a:r>
            </a:p>
          </p:txBody>
        </p:sp>
        <p:sp>
          <p:nvSpPr>
            <p:cNvPr id="10" name="角丸四角形 9"/>
            <p:cNvSpPr/>
            <p:nvPr/>
          </p:nvSpPr>
          <p:spPr>
            <a:xfrm>
              <a:off x="431999" y="2503441"/>
              <a:ext cx="648000" cy="252000"/>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dirty="0">
                  <a:solidFill>
                    <a:schemeClr val="bg1"/>
                  </a:solidFill>
                </a:rPr>
                <a:t>卵管</a:t>
              </a:r>
            </a:p>
          </p:txBody>
        </p:sp>
        <p:sp>
          <p:nvSpPr>
            <p:cNvPr id="23" name="角丸四角形 22"/>
            <p:cNvSpPr/>
            <p:nvPr/>
          </p:nvSpPr>
          <p:spPr>
            <a:xfrm>
              <a:off x="620789" y="3861064"/>
              <a:ext cx="648000" cy="252000"/>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dirty="0">
                  <a:solidFill>
                    <a:schemeClr val="bg1"/>
                  </a:solidFill>
                </a:rPr>
                <a:t>卵巣</a:t>
              </a:r>
            </a:p>
          </p:txBody>
        </p:sp>
        <p:sp>
          <p:nvSpPr>
            <p:cNvPr id="24" name="角丸四角形 23"/>
            <p:cNvSpPr/>
            <p:nvPr/>
          </p:nvSpPr>
          <p:spPr>
            <a:xfrm>
              <a:off x="620789" y="4689086"/>
              <a:ext cx="648000" cy="252000"/>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dirty="0">
                  <a:solidFill>
                    <a:schemeClr val="bg1"/>
                  </a:solidFill>
                </a:rPr>
                <a:t>腟</a:t>
              </a:r>
            </a:p>
          </p:txBody>
        </p:sp>
        <p:cxnSp>
          <p:nvCxnSpPr>
            <p:cNvPr id="14" name="直線矢印コネクタ 13"/>
            <p:cNvCxnSpPr>
              <a:stCxn id="10" idx="2"/>
            </p:cNvCxnSpPr>
            <p:nvPr/>
          </p:nvCxnSpPr>
          <p:spPr>
            <a:xfrm>
              <a:off x="755999" y="2755440"/>
              <a:ext cx="0" cy="28800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23" idx="0"/>
            </p:cNvCxnSpPr>
            <p:nvPr/>
          </p:nvCxnSpPr>
          <p:spPr>
            <a:xfrm flipV="1">
              <a:off x="944789" y="3437400"/>
              <a:ext cx="0" cy="42366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stCxn id="24" idx="3"/>
            </p:cNvCxnSpPr>
            <p:nvPr/>
          </p:nvCxnSpPr>
          <p:spPr>
            <a:xfrm>
              <a:off x="1268789" y="4815086"/>
              <a:ext cx="68400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36" name="図 35">
            <a:extLst>
              <a:ext uri="{FF2B5EF4-FFF2-40B4-BE49-F238E27FC236}">
                <a16:creationId xmlns:a16="http://schemas.microsoft.com/office/drawing/2014/main" id="{70B14403-5A73-44CA-9FBD-8C49BD344B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1164" y="303652"/>
            <a:ext cx="844943" cy="1008000"/>
          </a:xfrm>
          <a:prstGeom prst="rect">
            <a:avLst/>
          </a:prstGeom>
        </p:spPr>
      </p:pic>
      <p:sp>
        <p:nvSpPr>
          <p:cNvPr id="25" name="テキスト ボックス 24">
            <a:extLst>
              <a:ext uri="{FF2B5EF4-FFF2-40B4-BE49-F238E27FC236}">
                <a16:creationId xmlns:a16="http://schemas.microsoft.com/office/drawing/2014/main" id="{01268533-0783-481E-9E72-F36AD5F1FD78}"/>
              </a:ext>
            </a:extLst>
          </p:cNvPr>
          <p:cNvSpPr txBox="1"/>
          <p:nvPr/>
        </p:nvSpPr>
        <p:spPr>
          <a:xfrm>
            <a:off x="4994497" y="1492264"/>
            <a:ext cx="362599" cy="215444"/>
          </a:xfrm>
          <a:prstGeom prst="rect">
            <a:avLst/>
          </a:prstGeom>
          <a:noFill/>
        </p:spPr>
        <p:txBody>
          <a:bodyPr wrap="none" rtlCol="0">
            <a:spAutoFit/>
          </a:bodyPr>
          <a:lstStyle/>
          <a:p>
            <a:pPr algn="ctr"/>
            <a:r>
              <a:rPr lang="ja-JP" altLang="en-US" sz="800" b="1">
                <a:latin typeface="+mn-ea"/>
              </a:rPr>
              <a:t>けい</a:t>
            </a:r>
            <a:endParaRPr lang="ja-JP" altLang="en-US" sz="800" b="1" dirty="0">
              <a:latin typeface="+mn-ea"/>
            </a:endParaRPr>
          </a:p>
        </p:txBody>
      </p:sp>
      <p:sp>
        <p:nvSpPr>
          <p:cNvPr id="27" name="テキスト ボックス 26">
            <a:extLst>
              <a:ext uri="{FF2B5EF4-FFF2-40B4-BE49-F238E27FC236}">
                <a16:creationId xmlns:a16="http://schemas.microsoft.com/office/drawing/2014/main" id="{81D89549-CDDF-439D-9EB0-855FB993C61D}"/>
              </a:ext>
            </a:extLst>
          </p:cNvPr>
          <p:cNvSpPr txBox="1"/>
          <p:nvPr/>
        </p:nvSpPr>
        <p:spPr>
          <a:xfrm>
            <a:off x="3821351" y="3895830"/>
            <a:ext cx="340158" cy="200055"/>
          </a:xfrm>
          <a:prstGeom prst="rect">
            <a:avLst/>
          </a:prstGeom>
          <a:noFill/>
        </p:spPr>
        <p:txBody>
          <a:bodyPr wrap="none" rtlCol="0">
            <a:spAutoFit/>
          </a:bodyPr>
          <a:lstStyle/>
          <a:p>
            <a:pPr algn="ctr"/>
            <a:r>
              <a:rPr lang="ja-JP" altLang="en-US" sz="700" b="1">
                <a:solidFill>
                  <a:srgbClr val="0070C0"/>
                </a:solidFill>
                <a:latin typeface="+mn-ea"/>
              </a:rPr>
              <a:t>けい</a:t>
            </a:r>
            <a:endParaRPr lang="ja-JP" altLang="en-US" sz="700" b="1" dirty="0">
              <a:solidFill>
                <a:srgbClr val="0070C0"/>
              </a:solidFill>
              <a:latin typeface="+mn-ea"/>
            </a:endParaRPr>
          </a:p>
        </p:txBody>
      </p:sp>
      <p:sp>
        <p:nvSpPr>
          <p:cNvPr id="29" name="テキスト ボックス 28">
            <a:extLst>
              <a:ext uri="{FF2B5EF4-FFF2-40B4-BE49-F238E27FC236}">
                <a16:creationId xmlns:a16="http://schemas.microsoft.com/office/drawing/2014/main" id="{AC6845B2-F8AF-464B-80A4-D9E8531A6789}"/>
              </a:ext>
            </a:extLst>
          </p:cNvPr>
          <p:cNvSpPr txBox="1"/>
          <p:nvPr/>
        </p:nvSpPr>
        <p:spPr>
          <a:xfrm>
            <a:off x="4080097" y="5480789"/>
            <a:ext cx="362599" cy="215444"/>
          </a:xfrm>
          <a:prstGeom prst="rect">
            <a:avLst/>
          </a:prstGeom>
          <a:noFill/>
        </p:spPr>
        <p:txBody>
          <a:bodyPr wrap="none" rtlCol="0">
            <a:spAutoFit/>
          </a:bodyPr>
          <a:lstStyle/>
          <a:p>
            <a:pPr algn="ctr"/>
            <a:r>
              <a:rPr lang="ja-JP" altLang="en-US" sz="800" b="1">
                <a:solidFill>
                  <a:schemeClr val="bg1"/>
                </a:solidFill>
                <a:latin typeface="+mn-ea"/>
              </a:rPr>
              <a:t>けい</a:t>
            </a:r>
            <a:endParaRPr lang="ja-JP" altLang="en-US" sz="800" b="1" dirty="0">
              <a:solidFill>
                <a:schemeClr val="bg1"/>
              </a:solidFill>
              <a:latin typeface="+mn-ea"/>
            </a:endParaRPr>
          </a:p>
        </p:txBody>
      </p:sp>
      <p:sp>
        <p:nvSpPr>
          <p:cNvPr id="34" name="テキスト ボックス 33">
            <a:extLst>
              <a:ext uri="{FF2B5EF4-FFF2-40B4-BE49-F238E27FC236}">
                <a16:creationId xmlns:a16="http://schemas.microsoft.com/office/drawing/2014/main" id="{5895D824-E341-4E5E-B33B-CCD1A271797A}"/>
              </a:ext>
            </a:extLst>
          </p:cNvPr>
          <p:cNvSpPr txBox="1"/>
          <p:nvPr/>
        </p:nvSpPr>
        <p:spPr>
          <a:xfrm>
            <a:off x="7772531" y="2119280"/>
            <a:ext cx="362599" cy="215444"/>
          </a:xfrm>
          <a:prstGeom prst="rect">
            <a:avLst/>
          </a:prstGeom>
          <a:noFill/>
        </p:spPr>
        <p:txBody>
          <a:bodyPr wrap="none" rtlCol="0">
            <a:spAutoFit/>
          </a:bodyPr>
          <a:lstStyle/>
          <a:p>
            <a:pPr algn="ctr"/>
            <a:r>
              <a:rPr lang="ja-JP" altLang="en-US" sz="800" b="1">
                <a:solidFill>
                  <a:schemeClr val="bg1"/>
                </a:solidFill>
                <a:latin typeface="+mn-ea"/>
              </a:rPr>
              <a:t>けい</a:t>
            </a:r>
            <a:endParaRPr lang="ja-JP" altLang="en-US" sz="800" b="1" dirty="0">
              <a:solidFill>
                <a:schemeClr val="bg1"/>
              </a:solidFill>
              <a:latin typeface="+mn-ea"/>
            </a:endParaRPr>
          </a:p>
        </p:txBody>
      </p:sp>
    </p:spTree>
    <p:extLst>
      <p:ext uri="{BB962C8B-B14F-4D97-AF65-F5344CB8AC3E}">
        <p14:creationId xmlns:p14="http://schemas.microsoft.com/office/powerpoint/2010/main" val="407395215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997201" y="1584003"/>
            <a:ext cx="6598601" cy="3783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87971" indent="-287971" eaLnBrk="0" fontAlgn="base" hangingPunct="0">
              <a:lnSpc>
                <a:spcPct val="110000"/>
              </a:lnSpc>
              <a:spcBef>
                <a:spcPts val="1200"/>
              </a:spcBef>
              <a:buFont typeface="Wingdings" panose="05000000000000000000" pitchFamily="2" charset="2"/>
              <a:buChar char="l"/>
              <a:defRPr/>
            </a:pPr>
            <a:r>
              <a:rPr lang="ja-JP" altLang="en-US" sz="2300" dirty="0">
                <a:solidFill>
                  <a:srgbClr val="000000">
                    <a:lumMod val="95000"/>
                    <a:lumOff val="5000"/>
                  </a:srgbClr>
                </a:solidFill>
                <a:latin typeface="+mn-ea"/>
                <a:cs typeface="Meiryo UI" panose="020B0604030504040204" pitchFamily="50" charset="-128"/>
              </a:rPr>
              <a:t>子宮体部の内膜から発生</a:t>
            </a:r>
            <a:r>
              <a:rPr lang="ja-JP" altLang="en-US" sz="2300">
                <a:solidFill>
                  <a:srgbClr val="000000">
                    <a:lumMod val="95000"/>
                    <a:lumOff val="5000"/>
                  </a:srgbClr>
                </a:solidFill>
                <a:latin typeface="+mn-ea"/>
                <a:cs typeface="Meiryo UI" panose="020B0604030504040204" pitchFamily="50" charset="-128"/>
              </a:rPr>
              <a:t>するがんです。</a:t>
            </a:r>
            <a:br>
              <a:rPr lang="en-US" altLang="ja-JP" sz="2300" dirty="0">
                <a:solidFill>
                  <a:srgbClr val="000000">
                    <a:lumMod val="95000"/>
                    <a:lumOff val="5000"/>
                  </a:srgbClr>
                </a:solidFill>
                <a:latin typeface="+mn-ea"/>
                <a:cs typeface="Meiryo UI" panose="020B0604030504040204" pitchFamily="50" charset="-128"/>
              </a:rPr>
            </a:br>
            <a:r>
              <a:rPr lang="ja-JP" altLang="en-US" sz="2300" dirty="0">
                <a:solidFill>
                  <a:srgbClr val="000000">
                    <a:lumMod val="95000"/>
                    <a:lumOff val="5000"/>
                  </a:srgbClr>
                </a:solidFill>
                <a:latin typeface="+mn-ea"/>
                <a:cs typeface="Meiryo UI" panose="020B0604030504040204" pitchFamily="50" charset="-128"/>
              </a:rPr>
              <a:t>子宮頸部から発生する子宮頸がんと</a:t>
            </a:r>
            <a:r>
              <a:rPr lang="ja-JP" altLang="en-US" sz="2300">
                <a:solidFill>
                  <a:srgbClr val="000000">
                    <a:lumMod val="95000"/>
                    <a:lumOff val="5000"/>
                  </a:srgbClr>
                </a:solidFill>
                <a:latin typeface="+mn-ea"/>
                <a:cs typeface="Meiryo UI" panose="020B0604030504040204" pitchFamily="50" charset="-128"/>
              </a:rPr>
              <a:t>は異なります。</a:t>
            </a:r>
            <a:endParaRPr lang="en-US" altLang="ja-JP" sz="2300" dirty="0">
              <a:solidFill>
                <a:srgbClr val="000000">
                  <a:lumMod val="95000"/>
                  <a:lumOff val="5000"/>
                </a:srgbClr>
              </a:solidFill>
              <a:latin typeface="+mn-ea"/>
              <a:cs typeface="Meiryo UI" panose="020B0604030504040204" pitchFamily="50" charset="-128"/>
            </a:endParaRPr>
          </a:p>
          <a:p>
            <a:pPr marL="287971" indent="-287971" eaLnBrk="0" fontAlgn="base" hangingPunct="0">
              <a:lnSpc>
                <a:spcPct val="110000"/>
              </a:lnSpc>
              <a:spcBef>
                <a:spcPts val="1200"/>
              </a:spcBef>
              <a:buFont typeface="Wingdings" panose="05000000000000000000" pitchFamily="2" charset="2"/>
              <a:buChar char="l"/>
              <a:defRPr/>
            </a:pPr>
            <a:r>
              <a:rPr lang="ja-JP" altLang="en-US" sz="2300" dirty="0">
                <a:solidFill>
                  <a:srgbClr val="000000">
                    <a:lumMod val="95000"/>
                    <a:lumOff val="5000"/>
                  </a:srgbClr>
                </a:solidFill>
                <a:latin typeface="+mn-ea"/>
                <a:cs typeface="Meiryo UI" panose="020B0604030504040204" pitchFamily="50" charset="-128"/>
              </a:rPr>
              <a:t>エストロゲンの長期的な刺激と関連</a:t>
            </a:r>
            <a:r>
              <a:rPr lang="ja-JP" altLang="en-US" sz="2300">
                <a:solidFill>
                  <a:srgbClr val="000000">
                    <a:lumMod val="95000"/>
                    <a:lumOff val="5000"/>
                  </a:srgbClr>
                </a:solidFill>
                <a:latin typeface="+mn-ea"/>
                <a:cs typeface="Meiryo UI" panose="020B0604030504040204" pitchFamily="50" charset="-128"/>
              </a:rPr>
              <a:t>しています。</a:t>
            </a:r>
            <a:endParaRPr lang="en-US" altLang="ja-JP" sz="2300" dirty="0">
              <a:solidFill>
                <a:srgbClr val="000000">
                  <a:lumMod val="95000"/>
                  <a:lumOff val="5000"/>
                </a:srgbClr>
              </a:solidFill>
              <a:latin typeface="+mn-ea"/>
              <a:cs typeface="Meiryo UI" panose="020B0604030504040204" pitchFamily="50" charset="-128"/>
            </a:endParaRPr>
          </a:p>
          <a:p>
            <a:pPr marL="287971" indent="-287971" eaLnBrk="0" fontAlgn="base" hangingPunct="0">
              <a:lnSpc>
                <a:spcPct val="110000"/>
              </a:lnSpc>
              <a:spcBef>
                <a:spcPts val="1200"/>
              </a:spcBef>
              <a:buFont typeface="Wingdings" panose="05000000000000000000" pitchFamily="2" charset="2"/>
              <a:buChar char="l"/>
              <a:defRPr/>
            </a:pPr>
            <a:r>
              <a:rPr lang="en-US" altLang="ja-JP" sz="2300" dirty="0">
                <a:solidFill>
                  <a:srgbClr val="000000">
                    <a:lumMod val="95000"/>
                    <a:lumOff val="5000"/>
                  </a:srgbClr>
                </a:solidFill>
                <a:latin typeface="+mn-ea"/>
                <a:cs typeface="Meiryo UI" panose="020B0604030504040204" pitchFamily="50" charset="-128"/>
              </a:rPr>
              <a:t>50</a:t>
            </a:r>
            <a:r>
              <a:rPr lang="ja-JP" altLang="en-US" sz="2300">
                <a:solidFill>
                  <a:srgbClr val="000000">
                    <a:lumMod val="95000"/>
                    <a:lumOff val="5000"/>
                  </a:srgbClr>
                </a:solidFill>
                <a:latin typeface="+mn-ea"/>
                <a:cs typeface="Meiryo UI" panose="020B0604030504040204" pitchFamily="50" charset="-128"/>
              </a:rPr>
              <a:t>～</a:t>
            </a:r>
            <a:r>
              <a:rPr lang="en-US" altLang="ja-JP" sz="2300" dirty="0">
                <a:solidFill>
                  <a:srgbClr val="000000">
                    <a:lumMod val="95000"/>
                    <a:lumOff val="5000"/>
                  </a:srgbClr>
                </a:solidFill>
                <a:latin typeface="+mn-ea"/>
                <a:cs typeface="Meiryo UI" panose="020B0604030504040204" pitchFamily="50" charset="-128"/>
              </a:rPr>
              <a:t>60</a:t>
            </a:r>
            <a:r>
              <a:rPr lang="ja-JP" altLang="en-US" sz="2300">
                <a:solidFill>
                  <a:srgbClr val="000000">
                    <a:lumMod val="95000"/>
                    <a:lumOff val="5000"/>
                  </a:srgbClr>
                </a:solidFill>
                <a:latin typeface="+mn-ea"/>
                <a:cs typeface="Meiryo UI" panose="020B0604030504040204" pitchFamily="50" charset="-128"/>
              </a:rPr>
              <a:t>代</a:t>
            </a:r>
            <a:r>
              <a:rPr lang="ja-JP" altLang="en-US" sz="2300" dirty="0">
                <a:solidFill>
                  <a:srgbClr val="000000">
                    <a:lumMod val="95000"/>
                    <a:lumOff val="5000"/>
                  </a:srgbClr>
                </a:solidFill>
                <a:latin typeface="+mn-ea"/>
                <a:cs typeface="Meiryo UI" panose="020B0604030504040204" pitchFamily="50" charset="-128"/>
              </a:rPr>
              <a:t>の閉経前後で最も</a:t>
            </a:r>
            <a:r>
              <a:rPr lang="ja-JP" altLang="en-US" sz="2300">
                <a:solidFill>
                  <a:srgbClr val="000000">
                    <a:lumMod val="95000"/>
                    <a:lumOff val="5000"/>
                  </a:srgbClr>
                </a:solidFill>
                <a:latin typeface="+mn-ea"/>
                <a:cs typeface="Meiryo UI" panose="020B0604030504040204" pitchFamily="50" charset="-128"/>
              </a:rPr>
              <a:t>多くみられます。</a:t>
            </a:r>
            <a:endParaRPr lang="en-US" altLang="ja-JP" sz="2300" dirty="0">
              <a:solidFill>
                <a:srgbClr val="000000">
                  <a:lumMod val="95000"/>
                  <a:lumOff val="5000"/>
                </a:srgbClr>
              </a:solidFill>
              <a:latin typeface="+mn-ea"/>
              <a:cs typeface="Meiryo UI" panose="020B0604030504040204" pitchFamily="50" charset="-128"/>
            </a:endParaRPr>
          </a:p>
          <a:p>
            <a:pPr marL="287971" indent="-287971" eaLnBrk="0" fontAlgn="base" hangingPunct="0">
              <a:lnSpc>
                <a:spcPct val="110000"/>
              </a:lnSpc>
              <a:spcBef>
                <a:spcPts val="1200"/>
              </a:spcBef>
              <a:buFont typeface="Wingdings" panose="05000000000000000000" pitchFamily="2" charset="2"/>
              <a:buChar char="l"/>
              <a:defRPr/>
            </a:pPr>
            <a:r>
              <a:rPr lang="ja-JP" altLang="en-US" sz="2300" dirty="0">
                <a:solidFill>
                  <a:srgbClr val="000000">
                    <a:lumMod val="95000"/>
                    <a:lumOff val="5000"/>
                  </a:srgbClr>
                </a:solidFill>
                <a:latin typeface="+mn-ea"/>
                <a:cs typeface="Meiryo UI" panose="020B0604030504040204" pitchFamily="50" charset="-128"/>
              </a:rPr>
              <a:t>初期症状として不正出血が</a:t>
            </a:r>
            <a:br>
              <a:rPr lang="en-US" altLang="ja-JP" sz="2300" dirty="0">
                <a:solidFill>
                  <a:srgbClr val="000000">
                    <a:lumMod val="95000"/>
                    <a:lumOff val="5000"/>
                  </a:srgbClr>
                </a:solidFill>
                <a:latin typeface="+mn-ea"/>
                <a:cs typeface="Meiryo UI" panose="020B0604030504040204" pitchFamily="50" charset="-128"/>
              </a:rPr>
            </a:br>
            <a:r>
              <a:rPr lang="ja-JP" altLang="en-US" sz="2300">
                <a:solidFill>
                  <a:srgbClr val="000000">
                    <a:lumMod val="95000"/>
                    <a:lumOff val="5000"/>
                  </a:srgbClr>
                </a:solidFill>
                <a:latin typeface="+mn-ea"/>
                <a:cs typeface="Meiryo UI" panose="020B0604030504040204" pitchFamily="50" charset="-128"/>
              </a:rPr>
              <a:t>みられる</a:t>
            </a:r>
            <a:r>
              <a:rPr lang="ja-JP" altLang="en-US" sz="2300" dirty="0">
                <a:solidFill>
                  <a:srgbClr val="000000">
                    <a:lumMod val="95000"/>
                    <a:lumOff val="5000"/>
                  </a:srgbClr>
                </a:solidFill>
                <a:latin typeface="+mn-ea"/>
                <a:cs typeface="Meiryo UI" panose="020B0604030504040204" pitchFamily="50" charset="-128"/>
              </a:rPr>
              <a:t>こと</a:t>
            </a:r>
            <a:r>
              <a:rPr lang="ja-JP" altLang="en-US" sz="2300">
                <a:solidFill>
                  <a:srgbClr val="000000">
                    <a:lumMod val="95000"/>
                    <a:lumOff val="5000"/>
                  </a:srgbClr>
                </a:solidFill>
                <a:latin typeface="+mn-ea"/>
                <a:cs typeface="Meiryo UI" panose="020B0604030504040204" pitchFamily="50" charset="-128"/>
              </a:rPr>
              <a:t>が多いです。</a:t>
            </a:r>
            <a:endParaRPr lang="en-US" altLang="ja-JP" sz="2300" dirty="0">
              <a:solidFill>
                <a:srgbClr val="000000">
                  <a:lumMod val="95000"/>
                  <a:lumOff val="5000"/>
                </a:srgbClr>
              </a:solidFill>
              <a:latin typeface="+mn-ea"/>
              <a:cs typeface="Meiryo UI" panose="020B0604030504040204" pitchFamily="50" charset="-128"/>
            </a:endParaRPr>
          </a:p>
          <a:p>
            <a:pPr marL="287971" indent="-287971" eaLnBrk="0" fontAlgn="base" hangingPunct="0">
              <a:lnSpc>
                <a:spcPct val="110000"/>
              </a:lnSpc>
              <a:spcBef>
                <a:spcPts val="1200"/>
              </a:spcBef>
              <a:buFont typeface="Wingdings" panose="05000000000000000000" pitchFamily="2" charset="2"/>
              <a:buChar char="l"/>
              <a:defRPr/>
            </a:pPr>
            <a:r>
              <a:rPr lang="ja-JP" altLang="en-US" sz="2300" dirty="0">
                <a:solidFill>
                  <a:srgbClr val="000000">
                    <a:lumMod val="95000"/>
                    <a:lumOff val="5000"/>
                  </a:srgbClr>
                </a:solidFill>
                <a:latin typeface="+mn-ea"/>
                <a:cs typeface="Meiryo UI" panose="020B0604030504040204" pitchFamily="50" charset="-128"/>
              </a:rPr>
              <a:t>近年は食生活の欧米化などに伴い</a:t>
            </a:r>
            <a:br>
              <a:rPr lang="en-US" altLang="ja-JP" sz="2300" dirty="0">
                <a:solidFill>
                  <a:srgbClr val="000000">
                    <a:lumMod val="95000"/>
                    <a:lumOff val="5000"/>
                  </a:srgbClr>
                </a:solidFill>
                <a:latin typeface="+mn-ea"/>
                <a:cs typeface="Meiryo UI" panose="020B0604030504040204" pitchFamily="50" charset="-128"/>
              </a:rPr>
            </a:br>
            <a:r>
              <a:rPr lang="ja-JP" altLang="en-US" sz="2300" dirty="0">
                <a:solidFill>
                  <a:srgbClr val="000000">
                    <a:lumMod val="95000"/>
                    <a:lumOff val="5000"/>
                  </a:srgbClr>
                </a:solidFill>
                <a:latin typeface="+mn-ea"/>
                <a:cs typeface="Meiryo UI" panose="020B0604030504040204" pitchFamily="50" charset="-128"/>
              </a:rPr>
              <a:t>増加</a:t>
            </a:r>
            <a:r>
              <a:rPr lang="ja-JP" altLang="en-US" sz="2300">
                <a:solidFill>
                  <a:srgbClr val="000000">
                    <a:lumMod val="95000"/>
                    <a:lumOff val="5000"/>
                  </a:srgbClr>
                </a:solidFill>
                <a:latin typeface="+mn-ea"/>
                <a:cs typeface="Meiryo UI" panose="020B0604030504040204" pitchFamily="50" charset="-128"/>
              </a:rPr>
              <a:t>しています。</a:t>
            </a:r>
            <a:endParaRPr lang="en-US" altLang="ja-JP" sz="2300" dirty="0">
              <a:solidFill>
                <a:srgbClr val="000000">
                  <a:lumMod val="95000"/>
                  <a:lumOff val="5000"/>
                </a:srgbClr>
              </a:solidFill>
              <a:latin typeface="+mn-ea"/>
              <a:cs typeface="Meiryo UI" panose="020B0604030504040204" pitchFamily="50" charset="-128"/>
            </a:endParaRPr>
          </a:p>
        </p:txBody>
      </p:sp>
      <p:sp>
        <p:nvSpPr>
          <p:cNvPr id="9" name="正方形/長方形 8"/>
          <p:cNvSpPr/>
          <p:nvPr/>
        </p:nvSpPr>
        <p:spPr>
          <a:xfrm>
            <a:off x="6693045" y="6386443"/>
            <a:ext cx="5209760" cy="28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36000" anchor="b">
            <a:spAutoFit/>
          </a:bodyPr>
          <a:lstStyle/>
          <a:p>
            <a:r>
              <a:rPr lang="ja-JP" altLang="en-US" sz="800" dirty="0">
                <a:latin typeface="+mn-ea"/>
                <a:cs typeface="Meiryo UI" panose="020B0604030504040204" pitchFamily="50" charset="-128"/>
              </a:rPr>
              <a:t>国立がん研究センターがん対策情報センターがん情報サービス　一般の方向けサイト　それぞれのがんの解説</a:t>
            </a:r>
          </a:p>
          <a:p>
            <a:r>
              <a:rPr lang="ja-JP" altLang="en-US" sz="800" dirty="0">
                <a:latin typeface="+mn-ea"/>
                <a:cs typeface="Meiryo UI" panose="020B0604030504040204" pitchFamily="50" charset="-128"/>
              </a:rPr>
              <a:t>子宮体がん</a:t>
            </a:r>
            <a:r>
              <a:rPr lang="en-US" altLang="ja-JP" sz="800" dirty="0">
                <a:latin typeface="+mn-ea"/>
                <a:cs typeface="Meiryo UI" panose="020B0604030504040204" pitchFamily="50" charset="-128"/>
              </a:rPr>
              <a:t>(</a:t>
            </a:r>
            <a:r>
              <a:rPr lang="ja-JP" altLang="en-US" sz="800" dirty="0">
                <a:latin typeface="+mn-ea"/>
                <a:cs typeface="Meiryo UI" panose="020B0604030504040204" pitchFamily="50" charset="-128"/>
              </a:rPr>
              <a:t>子宮内膜がん</a:t>
            </a:r>
            <a:r>
              <a:rPr lang="en-US" altLang="ja-JP" sz="800" dirty="0">
                <a:latin typeface="+mn-ea"/>
                <a:cs typeface="Meiryo UI" panose="020B0604030504040204" pitchFamily="50" charset="-128"/>
              </a:rPr>
              <a:t>)</a:t>
            </a:r>
            <a:r>
              <a:rPr lang="ja-JP" altLang="en-US" sz="800" dirty="0">
                <a:latin typeface="+mn-ea"/>
                <a:cs typeface="Meiryo UI" panose="020B0604030504040204" pitchFamily="50" charset="-128"/>
              </a:rPr>
              <a:t> </a:t>
            </a:r>
            <a:r>
              <a:rPr lang="en-US" altLang="ja-JP" sz="800" dirty="0">
                <a:latin typeface="+mn-ea"/>
                <a:cs typeface="Meiryo UI" panose="020B0604030504040204" pitchFamily="50" charset="-128"/>
              </a:rPr>
              <a:t>http://ganjoho.jp/public/cancer/corpus_uteri/index</a:t>
            </a:r>
            <a:r>
              <a:rPr lang="en-US" altLang="ja-JP" sz="800">
                <a:latin typeface="+mn-ea"/>
                <a:cs typeface="Meiryo UI" panose="020B0604030504040204" pitchFamily="50" charset="-128"/>
              </a:rPr>
              <a:t>.html(Accessed Dec.3. 2019)</a:t>
            </a:r>
            <a:endParaRPr lang="en-US" altLang="ja-JP" sz="800" dirty="0">
              <a:latin typeface="+mn-ea"/>
              <a:cs typeface="Meiryo UI" panose="020B0604030504040204" pitchFamily="50" charset="-128"/>
            </a:endParaRPr>
          </a:p>
        </p:txBody>
      </p:sp>
      <p:sp>
        <p:nvSpPr>
          <p:cNvPr id="6" name="タイトル 5"/>
          <p:cNvSpPr>
            <a:spLocks noGrp="1"/>
          </p:cNvSpPr>
          <p:nvPr>
            <p:ph type="title"/>
          </p:nvPr>
        </p:nvSpPr>
        <p:spPr>
          <a:xfrm>
            <a:off x="1920003" y="334529"/>
            <a:ext cx="4405373" cy="824969"/>
          </a:xfrm>
        </p:spPr>
        <p:txBody>
          <a:bodyPr/>
          <a:lstStyle/>
          <a:p>
            <a:r>
              <a:rPr lang="ja-JP" altLang="en-US" dirty="0"/>
              <a:t>子宮体がん</a:t>
            </a:r>
            <a:br>
              <a:rPr lang="ja-JP" altLang="en-US" dirty="0"/>
            </a:br>
            <a:r>
              <a:rPr lang="en-US" altLang="ja-JP" sz="2000" b="0" dirty="0"/>
              <a:t>(</a:t>
            </a:r>
            <a:r>
              <a:rPr lang="ja-JP" altLang="en-US" sz="2000" b="0" dirty="0"/>
              <a:t>子宮頸がんの検診とは別の検診が必要</a:t>
            </a:r>
            <a:r>
              <a:rPr lang="en-US" altLang="ja-JP" sz="2000" b="0" dirty="0"/>
              <a:t>)</a:t>
            </a:r>
          </a:p>
        </p:txBody>
      </p:sp>
      <p:grpSp>
        <p:nvGrpSpPr>
          <p:cNvPr id="4" name="グループ化 3"/>
          <p:cNvGrpSpPr/>
          <p:nvPr/>
        </p:nvGrpSpPr>
        <p:grpSpPr>
          <a:xfrm>
            <a:off x="7117347" y="2673466"/>
            <a:ext cx="4365992" cy="3481356"/>
            <a:chOff x="5405643" y="3600000"/>
            <a:chExt cx="3204000" cy="2554807"/>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b="33506"/>
            <a:stretch/>
          </p:blipFill>
          <p:spPr>
            <a:xfrm>
              <a:off x="5405643" y="4354807"/>
              <a:ext cx="3204000" cy="1800000"/>
            </a:xfrm>
            <a:prstGeom prst="rect">
              <a:avLst/>
            </a:prstGeom>
          </p:spPr>
        </p:pic>
        <p:cxnSp>
          <p:nvCxnSpPr>
            <p:cNvPr id="26" name="直線矢印コネクタ 25"/>
            <p:cNvCxnSpPr/>
            <p:nvPr/>
          </p:nvCxnSpPr>
          <p:spPr>
            <a:xfrm>
              <a:off x="7327926" y="4094757"/>
              <a:ext cx="0" cy="684000"/>
            </a:xfrm>
            <a:prstGeom prst="straightConnector1">
              <a:avLst/>
            </a:prstGeom>
            <a:ln w="19050">
              <a:solidFill>
                <a:srgbClr val="FF6699"/>
              </a:solidFill>
              <a:tailEnd type="oval" w="med" len="med"/>
            </a:ln>
          </p:spPr>
          <p:style>
            <a:lnRef idx="1">
              <a:schemeClr val="accent1"/>
            </a:lnRef>
            <a:fillRef idx="0">
              <a:schemeClr val="accent1"/>
            </a:fillRef>
            <a:effectRef idx="0">
              <a:schemeClr val="accent1"/>
            </a:effectRef>
            <a:fontRef idx="minor">
              <a:schemeClr val="tx1"/>
            </a:fontRef>
          </p:style>
        </p:cxnSp>
        <p:sp>
          <p:nvSpPr>
            <p:cNvPr id="27" name="角丸四角形 26"/>
            <p:cNvSpPr/>
            <p:nvPr/>
          </p:nvSpPr>
          <p:spPr>
            <a:xfrm>
              <a:off x="6427926" y="3600000"/>
              <a:ext cx="1800000" cy="540000"/>
            </a:xfrm>
            <a:prstGeom prst="roundRect">
              <a:avLst>
                <a:gd name="adj" fmla="val 5000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ja-JP" altLang="en-US" sz="2000" dirty="0">
                  <a:solidFill>
                    <a:prstClr val="white"/>
                  </a:solidFill>
                  <a:latin typeface="+mn-ea"/>
                  <a:cs typeface="Meiryo UI" panose="020B0604030504040204" pitchFamily="50" charset="-128"/>
                </a:rPr>
                <a:t>子宮体がん</a:t>
              </a:r>
              <a:br>
                <a:rPr lang="en-US" altLang="ja-JP" sz="1600" dirty="0">
                  <a:solidFill>
                    <a:prstClr val="white"/>
                  </a:solidFill>
                  <a:latin typeface="+mn-ea"/>
                  <a:cs typeface="Meiryo UI" panose="020B0604030504040204" pitchFamily="50" charset="-128"/>
                </a:rPr>
              </a:br>
              <a:r>
                <a:rPr lang="en-US" altLang="ja-JP" sz="1400" dirty="0">
                  <a:solidFill>
                    <a:prstClr val="white"/>
                  </a:solidFill>
                  <a:latin typeface="+mn-ea"/>
                  <a:cs typeface="Meiryo UI" panose="020B0604030504040204" pitchFamily="50" charset="-128"/>
                </a:rPr>
                <a:t>(</a:t>
              </a:r>
              <a:r>
                <a:rPr lang="ja-JP" altLang="en-US" sz="1400" dirty="0">
                  <a:solidFill>
                    <a:prstClr val="white"/>
                  </a:solidFill>
                  <a:latin typeface="+mn-ea"/>
                  <a:cs typeface="Meiryo UI" panose="020B0604030504040204" pitchFamily="50" charset="-128"/>
                </a:rPr>
                <a:t>子宮内膜がん</a:t>
              </a:r>
              <a:r>
                <a:rPr lang="en-US" altLang="ja-JP" sz="1400" dirty="0">
                  <a:solidFill>
                    <a:prstClr val="white"/>
                  </a:solidFill>
                  <a:latin typeface="+mn-ea"/>
                  <a:cs typeface="Meiryo UI" panose="020B0604030504040204" pitchFamily="50" charset="-128"/>
                </a:rPr>
                <a:t>)</a:t>
              </a:r>
              <a:endParaRPr lang="ja-JP" altLang="en-US" sz="1400" dirty="0">
                <a:solidFill>
                  <a:prstClr val="white"/>
                </a:solidFill>
                <a:latin typeface="+mn-ea"/>
                <a:cs typeface="Meiryo UI" panose="020B0604030504040204" pitchFamily="50" charset="-128"/>
              </a:endParaRPr>
            </a:p>
          </p:txBody>
        </p:sp>
      </p:grpSp>
      <p:pic>
        <p:nvPicPr>
          <p:cNvPr id="16" name="図 15">
            <a:extLst>
              <a:ext uri="{FF2B5EF4-FFF2-40B4-BE49-F238E27FC236}">
                <a16:creationId xmlns:a16="http://schemas.microsoft.com/office/drawing/2014/main" id="{002AF74E-A3FC-41F4-A078-E6C367E9E1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1164" y="303652"/>
            <a:ext cx="844943" cy="1008000"/>
          </a:xfrm>
          <a:prstGeom prst="rect">
            <a:avLst/>
          </a:prstGeom>
        </p:spPr>
      </p:pic>
      <p:sp>
        <p:nvSpPr>
          <p:cNvPr id="10" name="テキスト ボックス 9">
            <a:extLst>
              <a:ext uri="{FF2B5EF4-FFF2-40B4-BE49-F238E27FC236}">
                <a16:creationId xmlns:a16="http://schemas.microsoft.com/office/drawing/2014/main" id="{A68269F5-2C6B-43E5-82C2-E3661CD6A215}"/>
              </a:ext>
            </a:extLst>
          </p:cNvPr>
          <p:cNvSpPr txBox="1"/>
          <p:nvPr/>
        </p:nvSpPr>
        <p:spPr>
          <a:xfrm>
            <a:off x="2582223" y="725910"/>
            <a:ext cx="362599" cy="215444"/>
          </a:xfrm>
          <a:prstGeom prst="rect">
            <a:avLst/>
          </a:prstGeom>
          <a:noFill/>
        </p:spPr>
        <p:txBody>
          <a:bodyPr wrap="none" rtlCol="0">
            <a:spAutoFit/>
          </a:bodyPr>
          <a:lstStyle/>
          <a:p>
            <a:pPr algn="ctr"/>
            <a:r>
              <a:rPr lang="ja-JP" altLang="en-US" sz="800" b="1">
                <a:solidFill>
                  <a:srgbClr val="00B0F0"/>
                </a:solidFill>
                <a:latin typeface="+mn-ea"/>
              </a:rPr>
              <a:t>けい</a:t>
            </a:r>
            <a:endParaRPr lang="ja-JP" altLang="en-US" sz="800" b="1" dirty="0">
              <a:solidFill>
                <a:srgbClr val="00B0F0"/>
              </a:solidFill>
              <a:latin typeface="+mn-ea"/>
            </a:endParaRPr>
          </a:p>
        </p:txBody>
      </p:sp>
      <p:sp>
        <p:nvSpPr>
          <p:cNvPr id="11" name="テキスト ボックス 10">
            <a:extLst>
              <a:ext uri="{FF2B5EF4-FFF2-40B4-BE49-F238E27FC236}">
                <a16:creationId xmlns:a16="http://schemas.microsoft.com/office/drawing/2014/main" id="{617C13E3-B6C2-4DA0-B996-A309C2DADD36}"/>
              </a:ext>
            </a:extLst>
          </p:cNvPr>
          <p:cNvSpPr txBox="1"/>
          <p:nvPr/>
        </p:nvSpPr>
        <p:spPr>
          <a:xfrm>
            <a:off x="4574321" y="1884150"/>
            <a:ext cx="393056" cy="246221"/>
          </a:xfrm>
          <a:prstGeom prst="rect">
            <a:avLst/>
          </a:prstGeom>
          <a:noFill/>
        </p:spPr>
        <p:txBody>
          <a:bodyPr wrap="none" rtlCol="0">
            <a:spAutoFit/>
          </a:bodyPr>
          <a:lstStyle/>
          <a:p>
            <a:pPr algn="ctr"/>
            <a:r>
              <a:rPr lang="ja-JP" altLang="en-US" sz="1000">
                <a:latin typeface="+mn-ea"/>
              </a:rPr>
              <a:t>けい</a:t>
            </a:r>
            <a:endParaRPr lang="ja-JP" altLang="en-US" sz="1000" dirty="0">
              <a:latin typeface="+mn-ea"/>
            </a:endParaRPr>
          </a:p>
        </p:txBody>
      </p:sp>
      <p:sp>
        <p:nvSpPr>
          <p:cNvPr id="13" name="テキスト ボックス 12">
            <a:extLst>
              <a:ext uri="{FF2B5EF4-FFF2-40B4-BE49-F238E27FC236}">
                <a16:creationId xmlns:a16="http://schemas.microsoft.com/office/drawing/2014/main" id="{4DEC0B50-AA39-40F3-8DF3-A39AD36EC0EE}"/>
              </a:ext>
            </a:extLst>
          </p:cNvPr>
          <p:cNvSpPr txBox="1"/>
          <p:nvPr/>
        </p:nvSpPr>
        <p:spPr>
          <a:xfrm>
            <a:off x="1889690" y="1884150"/>
            <a:ext cx="436338" cy="246221"/>
          </a:xfrm>
          <a:prstGeom prst="rect">
            <a:avLst/>
          </a:prstGeom>
          <a:noFill/>
        </p:spPr>
        <p:txBody>
          <a:bodyPr wrap="none" rtlCol="0">
            <a:spAutoFit/>
          </a:bodyPr>
          <a:lstStyle/>
          <a:p>
            <a:pPr algn="ctr"/>
            <a:r>
              <a:rPr lang="ja-JP" altLang="en-US" sz="1000">
                <a:latin typeface="+mn-ea"/>
              </a:rPr>
              <a:t>け い</a:t>
            </a:r>
            <a:endParaRPr lang="ja-JP" altLang="en-US" sz="1000" dirty="0">
              <a:latin typeface="+mn-ea"/>
            </a:endParaRPr>
          </a:p>
        </p:txBody>
      </p:sp>
    </p:spTree>
    <p:extLst>
      <p:ext uri="{BB962C8B-B14F-4D97-AF65-F5344CB8AC3E}">
        <p14:creationId xmlns:p14="http://schemas.microsoft.com/office/powerpoint/2010/main" val="123315293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3" name="グループ化 1752"/>
          <p:cNvGrpSpPr>
            <a:grpSpLocks noChangeAspect="1"/>
          </p:cNvGrpSpPr>
          <p:nvPr/>
        </p:nvGrpSpPr>
        <p:grpSpPr>
          <a:xfrm>
            <a:off x="5897001" y="1506352"/>
            <a:ext cx="5041832" cy="5042896"/>
            <a:chOff x="3835864" y="1720030"/>
            <a:chExt cx="4702767" cy="4703766"/>
          </a:xfrm>
          <a:solidFill>
            <a:srgbClr val="FFC1D6"/>
          </a:solidFill>
        </p:grpSpPr>
        <p:sp>
          <p:nvSpPr>
            <p:cNvPr id="1754" name="Freeform 6"/>
            <p:cNvSpPr>
              <a:spLocks/>
            </p:cNvSpPr>
            <p:nvPr/>
          </p:nvSpPr>
          <p:spPr bwMode="auto">
            <a:xfrm rot="20940000">
              <a:off x="7398680" y="172003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5" name="Freeform 7"/>
            <p:cNvSpPr>
              <a:spLocks/>
            </p:cNvSpPr>
            <p:nvPr/>
          </p:nvSpPr>
          <p:spPr bwMode="auto">
            <a:xfrm rot="20940000">
              <a:off x="7388219" y="1780122"/>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6" name="Freeform 8"/>
            <p:cNvSpPr>
              <a:spLocks/>
            </p:cNvSpPr>
            <p:nvPr/>
          </p:nvSpPr>
          <p:spPr bwMode="auto">
            <a:xfrm rot="20940000">
              <a:off x="7448035" y="1789161"/>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7" name="Freeform 9"/>
            <p:cNvSpPr>
              <a:spLocks/>
            </p:cNvSpPr>
            <p:nvPr/>
          </p:nvSpPr>
          <p:spPr bwMode="auto">
            <a:xfrm rot="20940000">
              <a:off x="7318523" y="1829579"/>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8" name="Freeform 10"/>
            <p:cNvSpPr>
              <a:spLocks/>
            </p:cNvSpPr>
            <p:nvPr/>
          </p:nvSpPr>
          <p:spPr bwMode="auto">
            <a:xfrm rot="20940000">
              <a:off x="7378477" y="1839087"/>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9" name="Freeform 11"/>
            <p:cNvSpPr>
              <a:spLocks/>
            </p:cNvSpPr>
            <p:nvPr/>
          </p:nvSpPr>
          <p:spPr bwMode="auto">
            <a:xfrm rot="20940000">
              <a:off x="7437621" y="1849731"/>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0" name="Freeform 12"/>
            <p:cNvSpPr>
              <a:spLocks/>
            </p:cNvSpPr>
            <p:nvPr/>
          </p:nvSpPr>
          <p:spPr bwMode="auto">
            <a:xfrm rot="20940000">
              <a:off x="7497667" y="1859713"/>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1" name="Freeform 13"/>
            <p:cNvSpPr>
              <a:spLocks/>
            </p:cNvSpPr>
            <p:nvPr/>
          </p:nvSpPr>
          <p:spPr bwMode="auto">
            <a:xfrm rot="20940000">
              <a:off x="7368541" y="1899128"/>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2" name="Freeform 14"/>
            <p:cNvSpPr>
              <a:spLocks/>
            </p:cNvSpPr>
            <p:nvPr/>
          </p:nvSpPr>
          <p:spPr bwMode="auto">
            <a:xfrm rot="20940000">
              <a:off x="7428504" y="1909694"/>
              <a:ext cx="67135"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2"/>
                    <a:pt x="34" y="59"/>
                    <a:pt x="20" y="54"/>
                  </a:cubicBezTo>
                  <a:cubicBezTo>
                    <a:pt x="7" y="49"/>
                    <a:pt x="0" y="34"/>
                    <a:pt x="5" y="20"/>
                  </a:cubicBezTo>
                  <a:cubicBezTo>
                    <a:pt x="10" y="6"/>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3" name="Freeform 15"/>
            <p:cNvSpPr>
              <a:spLocks/>
            </p:cNvSpPr>
            <p:nvPr/>
          </p:nvSpPr>
          <p:spPr bwMode="auto">
            <a:xfrm rot="20940000">
              <a:off x="7487023" y="1918857"/>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4" name="Freeform 16"/>
            <p:cNvSpPr>
              <a:spLocks/>
            </p:cNvSpPr>
            <p:nvPr/>
          </p:nvSpPr>
          <p:spPr bwMode="auto">
            <a:xfrm rot="20940000">
              <a:off x="7547594" y="1929272"/>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5" name="Freeform 17"/>
            <p:cNvSpPr>
              <a:spLocks/>
            </p:cNvSpPr>
            <p:nvPr/>
          </p:nvSpPr>
          <p:spPr bwMode="auto">
            <a:xfrm rot="20940000">
              <a:off x="7357850" y="1958277"/>
              <a:ext cx="68101"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6" name="Freeform 18"/>
            <p:cNvSpPr>
              <a:spLocks/>
            </p:cNvSpPr>
            <p:nvPr/>
          </p:nvSpPr>
          <p:spPr bwMode="auto">
            <a:xfrm rot="20940000">
              <a:off x="7417892" y="1968213"/>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7" name="Freeform 19"/>
            <p:cNvSpPr>
              <a:spLocks/>
            </p:cNvSpPr>
            <p:nvPr/>
          </p:nvSpPr>
          <p:spPr bwMode="auto">
            <a:xfrm rot="20940000">
              <a:off x="7477041" y="1978904"/>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8" name="Freeform 20"/>
            <p:cNvSpPr>
              <a:spLocks/>
            </p:cNvSpPr>
            <p:nvPr/>
          </p:nvSpPr>
          <p:spPr bwMode="auto">
            <a:xfrm rot="20940000">
              <a:off x="7537041" y="1989373"/>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9" name="Freeform 21"/>
            <p:cNvSpPr>
              <a:spLocks/>
            </p:cNvSpPr>
            <p:nvPr/>
          </p:nvSpPr>
          <p:spPr bwMode="auto">
            <a:xfrm rot="20940000">
              <a:off x="7596995" y="1998881"/>
              <a:ext cx="68101"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0" name="Freeform 22"/>
            <p:cNvSpPr>
              <a:spLocks/>
            </p:cNvSpPr>
            <p:nvPr/>
          </p:nvSpPr>
          <p:spPr bwMode="auto">
            <a:xfrm rot="20940000">
              <a:off x="7407478" y="2028784"/>
              <a:ext cx="68584"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1" name="Freeform 23"/>
            <p:cNvSpPr>
              <a:spLocks/>
            </p:cNvSpPr>
            <p:nvPr/>
          </p:nvSpPr>
          <p:spPr bwMode="auto">
            <a:xfrm rot="20940000">
              <a:off x="7467340" y="2037817"/>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2" name="Freeform 24"/>
            <p:cNvSpPr>
              <a:spLocks/>
            </p:cNvSpPr>
            <p:nvPr/>
          </p:nvSpPr>
          <p:spPr bwMode="auto">
            <a:xfrm rot="20940000">
              <a:off x="7526488" y="2048508"/>
              <a:ext cx="68101"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3" name="Freeform 25"/>
            <p:cNvSpPr>
              <a:spLocks/>
            </p:cNvSpPr>
            <p:nvPr/>
          </p:nvSpPr>
          <p:spPr bwMode="auto">
            <a:xfrm rot="20940000">
              <a:off x="7586576" y="2058922"/>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4" name="Freeform 26"/>
            <p:cNvSpPr>
              <a:spLocks/>
            </p:cNvSpPr>
            <p:nvPr/>
          </p:nvSpPr>
          <p:spPr bwMode="auto">
            <a:xfrm rot="20940000">
              <a:off x="7646530" y="2069396"/>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5" name="Freeform 27"/>
            <p:cNvSpPr>
              <a:spLocks/>
            </p:cNvSpPr>
            <p:nvPr/>
          </p:nvSpPr>
          <p:spPr bwMode="auto">
            <a:xfrm rot="20940000">
              <a:off x="7396787" y="2087449"/>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6" name="Freeform 28"/>
            <p:cNvSpPr>
              <a:spLocks/>
            </p:cNvSpPr>
            <p:nvPr/>
          </p:nvSpPr>
          <p:spPr bwMode="auto">
            <a:xfrm rot="20940000">
              <a:off x="7456879" y="209791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7" name="Freeform 29"/>
            <p:cNvSpPr>
              <a:spLocks/>
            </p:cNvSpPr>
            <p:nvPr/>
          </p:nvSpPr>
          <p:spPr bwMode="auto">
            <a:xfrm rot="20940000">
              <a:off x="7516972" y="2108370"/>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8" name="Freeform 30"/>
            <p:cNvSpPr>
              <a:spLocks/>
            </p:cNvSpPr>
            <p:nvPr/>
          </p:nvSpPr>
          <p:spPr bwMode="auto">
            <a:xfrm rot="20940000">
              <a:off x="7575885" y="2118071"/>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9" name="Freeform 31"/>
            <p:cNvSpPr>
              <a:spLocks/>
            </p:cNvSpPr>
            <p:nvPr/>
          </p:nvSpPr>
          <p:spPr bwMode="auto">
            <a:xfrm rot="20940000">
              <a:off x="7635932" y="2128053"/>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0" name="Freeform 32"/>
            <p:cNvSpPr>
              <a:spLocks/>
            </p:cNvSpPr>
            <p:nvPr/>
          </p:nvSpPr>
          <p:spPr bwMode="auto">
            <a:xfrm rot="20940000">
              <a:off x="7387753" y="2147311"/>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1" name="Freeform 33"/>
            <p:cNvSpPr>
              <a:spLocks/>
            </p:cNvSpPr>
            <p:nvPr/>
          </p:nvSpPr>
          <p:spPr bwMode="auto">
            <a:xfrm rot="20940000">
              <a:off x="7446419" y="2158002"/>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2" name="Freeform 34"/>
            <p:cNvSpPr>
              <a:spLocks/>
            </p:cNvSpPr>
            <p:nvPr/>
          </p:nvSpPr>
          <p:spPr bwMode="auto">
            <a:xfrm rot="20940000">
              <a:off x="7506327" y="2167514"/>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3" name="Freeform 35"/>
            <p:cNvSpPr>
              <a:spLocks/>
            </p:cNvSpPr>
            <p:nvPr/>
          </p:nvSpPr>
          <p:spPr bwMode="auto">
            <a:xfrm rot="20940000">
              <a:off x="7566373" y="2177979"/>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4" name="Freeform 36"/>
            <p:cNvSpPr>
              <a:spLocks/>
            </p:cNvSpPr>
            <p:nvPr/>
          </p:nvSpPr>
          <p:spPr bwMode="auto">
            <a:xfrm rot="20940000">
              <a:off x="7625517" y="2188624"/>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5" name="Freeform 37"/>
            <p:cNvSpPr>
              <a:spLocks/>
            </p:cNvSpPr>
            <p:nvPr/>
          </p:nvSpPr>
          <p:spPr bwMode="auto">
            <a:xfrm rot="20940000">
              <a:off x="7804616" y="221876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6" name="Freeform 38"/>
            <p:cNvSpPr>
              <a:spLocks/>
            </p:cNvSpPr>
            <p:nvPr/>
          </p:nvSpPr>
          <p:spPr bwMode="auto">
            <a:xfrm rot="20940000">
              <a:off x="7864662" y="2229227"/>
              <a:ext cx="68584"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7" name="Freeform 39"/>
            <p:cNvSpPr>
              <a:spLocks/>
            </p:cNvSpPr>
            <p:nvPr/>
          </p:nvSpPr>
          <p:spPr bwMode="auto">
            <a:xfrm rot="20940000">
              <a:off x="7923576" y="2238445"/>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8" name="Freeform 40"/>
            <p:cNvSpPr>
              <a:spLocks/>
            </p:cNvSpPr>
            <p:nvPr/>
          </p:nvSpPr>
          <p:spPr bwMode="auto">
            <a:xfrm rot="20940000">
              <a:off x="7983668" y="224890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9" name="Freeform 41"/>
            <p:cNvSpPr>
              <a:spLocks/>
            </p:cNvSpPr>
            <p:nvPr/>
          </p:nvSpPr>
          <p:spPr bwMode="auto">
            <a:xfrm rot="20940000">
              <a:off x="8042812" y="2259550"/>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0" name="Freeform 42"/>
            <p:cNvSpPr>
              <a:spLocks/>
            </p:cNvSpPr>
            <p:nvPr/>
          </p:nvSpPr>
          <p:spPr bwMode="auto">
            <a:xfrm rot="20940000">
              <a:off x="8113365" y="2209918"/>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1" name="Freeform 43"/>
            <p:cNvSpPr>
              <a:spLocks/>
            </p:cNvSpPr>
            <p:nvPr/>
          </p:nvSpPr>
          <p:spPr bwMode="auto">
            <a:xfrm rot="20940000">
              <a:off x="8123792" y="2149968"/>
              <a:ext cx="67135" cy="68101"/>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4"/>
                    <a:pt x="5" y="21"/>
                  </a:cubicBezTo>
                  <a:cubicBezTo>
                    <a:pt x="10" y="7"/>
                    <a:pt x="25" y="0"/>
                    <a:pt x="39" y="5"/>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2" name="Freeform 44"/>
            <p:cNvSpPr>
              <a:spLocks/>
            </p:cNvSpPr>
            <p:nvPr/>
          </p:nvSpPr>
          <p:spPr bwMode="auto">
            <a:xfrm rot="20940000">
              <a:off x="8232329" y="2229647"/>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3" name="Freeform 45"/>
            <p:cNvSpPr>
              <a:spLocks/>
            </p:cNvSpPr>
            <p:nvPr/>
          </p:nvSpPr>
          <p:spPr bwMode="auto">
            <a:xfrm rot="20940000">
              <a:off x="8242974" y="2170503"/>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4" name="Freeform 46"/>
            <p:cNvSpPr>
              <a:spLocks/>
            </p:cNvSpPr>
            <p:nvPr/>
          </p:nvSpPr>
          <p:spPr bwMode="auto">
            <a:xfrm rot="20940000">
              <a:off x="8312100" y="212110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5" name="Freeform 47"/>
            <p:cNvSpPr>
              <a:spLocks/>
            </p:cNvSpPr>
            <p:nvPr/>
          </p:nvSpPr>
          <p:spPr bwMode="auto">
            <a:xfrm rot="20940000">
              <a:off x="8381704" y="2071654"/>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6" name="Freeform 48"/>
            <p:cNvSpPr>
              <a:spLocks/>
            </p:cNvSpPr>
            <p:nvPr/>
          </p:nvSpPr>
          <p:spPr bwMode="auto">
            <a:xfrm rot="20940000">
              <a:off x="8262287" y="2419252"/>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49"/>
                    <a:pt x="0" y="34"/>
                    <a:pt x="5" y="20"/>
                  </a:cubicBezTo>
                  <a:cubicBezTo>
                    <a:pt x="10" y="7"/>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7" name="Freeform 49"/>
            <p:cNvSpPr>
              <a:spLocks/>
            </p:cNvSpPr>
            <p:nvPr/>
          </p:nvSpPr>
          <p:spPr bwMode="auto">
            <a:xfrm rot="20940000">
              <a:off x="8191726" y="2468792"/>
              <a:ext cx="68101"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8" name="Freeform 50"/>
            <p:cNvSpPr>
              <a:spLocks/>
            </p:cNvSpPr>
            <p:nvPr/>
          </p:nvSpPr>
          <p:spPr bwMode="auto">
            <a:xfrm rot="20940000">
              <a:off x="8470047" y="2270481"/>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9" name="Freeform 51"/>
            <p:cNvSpPr>
              <a:spLocks/>
            </p:cNvSpPr>
            <p:nvPr/>
          </p:nvSpPr>
          <p:spPr bwMode="auto">
            <a:xfrm rot="20940000">
              <a:off x="7696033" y="2138605"/>
              <a:ext cx="67618"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0"/>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0" name="Freeform 52"/>
            <p:cNvSpPr>
              <a:spLocks/>
            </p:cNvSpPr>
            <p:nvPr/>
          </p:nvSpPr>
          <p:spPr bwMode="auto">
            <a:xfrm rot="20940000">
              <a:off x="7685472" y="2198614"/>
              <a:ext cx="68584"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1" name="Freeform 53"/>
            <p:cNvSpPr>
              <a:spLocks/>
            </p:cNvSpPr>
            <p:nvPr/>
          </p:nvSpPr>
          <p:spPr bwMode="auto">
            <a:xfrm rot="20940000">
              <a:off x="7755168" y="2149158"/>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2" name="Freeform 54"/>
            <p:cNvSpPr>
              <a:spLocks/>
            </p:cNvSpPr>
            <p:nvPr/>
          </p:nvSpPr>
          <p:spPr bwMode="auto">
            <a:xfrm rot="20940000">
              <a:off x="7744524" y="2208302"/>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3" name="Freeform 55"/>
            <p:cNvSpPr>
              <a:spLocks/>
            </p:cNvSpPr>
            <p:nvPr/>
          </p:nvSpPr>
          <p:spPr bwMode="auto">
            <a:xfrm rot="20940000">
              <a:off x="7317247" y="2197421"/>
              <a:ext cx="68101"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4" name="Freeform 56"/>
            <p:cNvSpPr>
              <a:spLocks/>
            </p:cNvSpPr>
            <p:nvPr/>
          </p:nvSpPr>
          <p:spPr bwMode="auto">
            <a:xfrm rot="20940000">
              <a:off x="7377293" y="2207403"/>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5" name="Freeform 57"/>
            <p:cNvSpPr>
              <a:spLocks/>
            </p:cNvSpPr>
            <p:nvPr/>
          </p:nvSpPr>
          <p:spPr bwMode="auto">
            <a:xfrm rot="20940000">
              <a:off x="7437201" y="2216916"/>
              <a:ext cx="68101"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6" name="Freeform 58"/>
            <p:cNvSpPr>
              <a:spLocks/>
            </p:cNvSpPr>
            <p:nvPr/>
          </p:nvSpPr>
          <p:spPr bwMode="auto">
            <a:xfrm rot="20940000">
              <a:off x="7495867" y="2227606"/>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7" name="Freeform 59"/>
            <p:cNvSpPr>
              <a:spLocks/>
            </p:cNvSpPr>
            <p:nvPr/>
          </p:nvSpPr>
          <p:spPr bwMode="auto">
            <a:xfrm rot="20940000">
              <a:off x="7556438" y="2238021"/>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8" name="Freeform 60"/>
            <p:cNvSpPr>
              <a:spLocks/>
            </p:cNvSpPr>
            <p:nvPr/>
          </p:nvSpPr>
          <p:spPr bwMode="auto">
            <a:xfrm rot="20940000">
              <a:off x="7735490" y="2268164"/>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9" name="Freeform 61"/>
            <p:cNvSpPr>
              <a:spLocks/>
            </p:cNvSpPr>
            <p:nvPr/>
          </p:nvSpPr>
          <p:spPr bwMode="auto">
            <a:xfrm rot="20940000">
              <a:off x="7794017" y="2278868"/>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0" name="Freeform 62"/>
            <p:cNvSpPr>
              <a:spLocks/>
            </p:cNvSpPr>
            <p:nvPr/>
          </p:nvSpPr>
          <p:spPr bwMode="auto">
            <a:xfrm rot="20940000">
              <a:off x="7853971" y="2287893"/>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1" name="Freeform 63"/>
            <p:cNvSpPr>
              <a:spLocks/>
            </p:cNvSpPr>
            <p:nvPr/>
          </p:nvSpPr>
          <p:spPr bwMode="auto">
            <a:xfrm rot="20940000">
              <a:off x="7914072" y="2298445"/>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2" name="Freeform 64"/>
            <p:cNvSpPr>
              <a:spLocks/>
            </p:cNvSpPr>
            <p:nvPr/>
          </p:nvSpPr>
          <p:spPr bwMode="auto">
            <a:xfrm rot="20940000">
              <a:off x="7973207" y="2308998"/>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3" name="Freeform 65"/>
            <p:cNvSpPr>
              <a:spLocks/>
            </p:cNvSpPr>
            <p:nvPr/>
          </p:nvSpPr>
          <p:spPr bwMode="auto">
            <a:xfrm rot="20940000">
              <a:off x="8033069" y="2318514"/>
              <a:ext cx="68584" cy="68101"/>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4" name="Freeform 66"/>
            <p:cNvSpPr>
              <a:spLocks/>
            </p:cNvSpPr>
            <p:nvPr/>
          </p:nvSpPr>
          <p:spPr bwMode="auto">
            <a:xfrm rot="20940000">
              <a:off x="8092213" y="2329159"/>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5" name="Freeform 67"/>
            <p:cNvSpPr>
              <a:spLocks/>
            </p:cNvSpPr>
            <p:nvPr/>
          </p:nvSpPr>
          <p:spPr bwMode="auto">
            <a:xfrm rot="20940000">
              <a:off x="7616262" y="2247151"/>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6" name="Freeform 68"/>
            <p:cNvSpPr>
              <a:spLocks/>
            </p:cNvSpPr>
            <p:nvPr/>
          </p:nvSpPr>
          <p:spPr bwMode="auto">
            <a:xfrm rot="20940000">
              <a:off x="7674919" y="225774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7" name="Freeform 69"/>
            <p:cNvSpPr>
              <a:spLocks/>
            </p:cNvSpPr>
            <p:nvPr/>
          </p:nvSpPr>
          <p:spPr bwMode="auto">
            <a:xfrm rot="20940000">
              <a:off x="7307638" y="2257292"/>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8" name="Freeform 70"/>
            <p:cNvSpPr>
              <a:spLocks/>
            </p:cNvSpPr>
            <p:nvPr/>
          </p:nvSpPr>
          <p:spPr bwMode="auto">
            <a:xfrm rot="20940000">
              <a:off x="7366648" y="2266547"/>
              <a:ext cx="68101"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9" name="Freeform 71"/>
            <p:cNvSpPr>
              <a:spLocks/>
            </p:cNvSpPr>
            <p:nvPr/>
          </p:nvSpPr>
          <p:spPr bwMode="auto">
            <a:xfrm rot="20940000">
              <a:off x="7426736" y="227696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0" name="Freeform 72"/>
            <p:cNvSpPr>
              <a:spLocks/>
            </p:cNvSpPr>
            <p:nvPr/>
          </p:nvSpPr>
          <p:spPr bwMode="auto">
            <a:xfrm rot="20940000">
              <a:off x="7486842" y="2287560"/>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1" name="Freeform 73"/>
            <p:cNvSpPr>
              <a:spLocks/>
            </p:cNvSpPr>
            <p:nvPr/>
          </p:nvSpPr>
          <p:spPr bwMode="auto">
            <a:xfrm rot="20940000">
              <a:off x="7545747" y="2297169"/>
              <a:ext cx="68101"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2" name="Freeform 74"/>
            <p:cNvSpPr>
              <a:spLocks/>
            </p:cNvSpPr>
            <p:nvPr/>
          </p:nvSpPr>
          <p:spPr bwMode="auto">
            <a:xfrm rot="20940000">
              <a:off x="7724845" y="2327308"/>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3" name="Freeform 75"/>
            <p:cNvSpPr>
              <a:spLocks/>
            </p:cNvSpPr>
            <p:nvPr/>
          </p:nvSpPr>
          <p:spPr bwMode="auto">
            <a:xfrm rot="20940000">
              <a:off x="7784891" y="2337773"/>
              <a:ext cx="68101"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4" name="Freeform 76"/>
            <p:cNvSpPr>
              <a:spLocks/>
            </p:cNvSpPr>
            <p:nvPr/>
          </p:nvSpPr>
          <p:spPr bwMode="auto">
            <a:xfrm rot="20940000">
              <a:off x="7844035" y="2348418"/>
              <a:ext cx="68101"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5" name="Freeform 77"/>
            <p:cNvSpPr>
              <a:spLocks/>
            </p:cNvSpPr>
            <p:nvPr/>
          </p:nvSpPr>
          <p:spPr bwMode="auto">
            <a:xfrm rot="20940000">
              <a:off x="7903989" y="2358408"/>
              <a:ext cx="68101"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6" name="Freeform 78"/>
            <p:cNvSpPr>
              <a:spLocks/>
            </p:cNvSpPr>
            <p:nvPr/>
          </p:nvSpPr>
          <p:spPr bwMode="auto">
            <a:xfrm rot="20940000">
              <a:off x="7962563" y="2368142"/>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7" name="Freeform 79"/>
            <p:cNvSpPr>
              <a:spLocks/>
            </p:cNvSpPr>
            <p:nvPr/>
          </p:nvSpPr>
          <p:spPr bwMode="auto">
            <a:xfrm rot="20940000">
              <a:off x="8022655" y="237860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8" name="Freeform 80"/>
            <p:cNvSpPr>
              <a:spLocks/>
            </p:cNvSpPr>
            <p:nvPr/>
          </p:nvSpPr>
          <p:spPr bwMode="auto">
            <a:xfrm rot="20940000">
              <a:off x="8083180" y="2389021"/>
              <a:ext cx="68101"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9" name="Freeform 81"/>
            <p:cNvSpPr>
              <a:spLocks/>
            </p:cNvSpPr>
            <p:nvPr/>
          </p:nvSpPr>
          <p:spPr bwMode="auto">
            <a:xfrm rot="20940000">
              <a:off x="7605789" y="230710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0" name="Freeform 82"/>
            <p:cNvSpPr>
              <a:spLocks/>
            </p:cNvSpPr>
            <p:nvPr/>
          </p:nvSpPr>
          <p:spPr bwMode="auto">
            <a:xfrm rot="20940000">
              <a:off x="7664937" y="2317796"/>
              <a:ext cx="68101"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1" name="Freeform 83"/>
            <p:cNvSpPr>
              <a:spLocks/>
            </p:cNvSpPr>
            <p:nvPr/>
          </p:nvSpPr>
          <p:spPr bwMode="auto">
            <a:xfrm rot="20940000">
              <a:off x="7297040" y="231594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2" name="Freeform 84"/>
            <p:cNvSpPr>
              <a:spLocks/>
            </p:cNvSpPr>
            <p:nvPr/>
          </p:nvSpPr>
          <p:spPr bwMode="auto">
            <a:xfrm rot="20940000">
              <a:off x="7357132" y="2326409"/>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3" name="Freeform 85"/>
            <p:cNvSpPr>
              <a:spLocks/>
            </p:cNvSpPr>
            <p:nvPr/>
          </p:nvSpPr>
          <p:spPr bwMode="auto">
            <a:xfrm rot="20940000">
              <a:off x="7416184" y="2337063"/>
              <a:ext cx="68584"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4" name="Freeform 86"/>
            <p:cNvSpPr>
              <a:spLocks/>
            </p:cNvSpPr>
            <p:nvPr/>
          </p:nvSpPr>
          <p:spPr bwMode="auto">
            <a:xfrm rot="20940000">
              <a:off x="7476138" y="2346571"/>
              <a:ext cx="68584" cy="68101"/>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5" name="Freeform 87"/>
            <p:cNvSpPr>
              <a:spLocks/>
            </p:cNvSpPr>
            <p:nvPr/>
          </p:nvSpPr>
          <p:spPr bwMode="auto">
            <a:xfrm rot="20940000">
              <a:off x="7535282" y="2357215"/>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6" name="Freeform 88"/>
            <p:cNvSpPr>
              <a:spLocks/>
            </p:cNvSpPr>
            <p:nvPr/>
          </p:nvSpPr>
          <p:spPr bwMode="auto">
            <a:xfrm rot="20940000">
              <a:off x="7714380" y="238735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7" name="Freeform 89"/>
            <p:cNvSpPr>
              <a:spLocks/>
            </p:cNvSpPr>
            <p:nvPr/>
          </p:nvSpPr>
          <p:spPr bwMode="auto">
            <a:xfrm rot="20940000">
              <a:off x="7774473" y="2397814"/>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8" name="Freeform 90"/>
            <p:cNvSpPr>
              <a:spLocks/>
            </p:cNvSpPr>
            <p:nvPr/>
          </p:nvSpPr>
          <p:spPr bwMode="auto">
            <a:xfrm rot="20940000">
              <a:off x="7834302" y="2406991"/>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9" name="Freeform 91"/>
            <p:cNvSpPr>
              <a:spLocks/>
            </p:cNvSpPr>
            <p:nvPr/>
          </p:nvSpPr>
          <p:spPr bwMode="auto">
            <a:xfrm rot="20940000">
              <a:off x="7893437" y="2417543"/>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0" name="Freeform 92"/>
            <p:cNvSpPr>
              <a:spLocks/>
            </p:cNvSpPr>
            <p:nvPr/>
          </p:nvSpPr>
          <p:spPr bwMode="auto">
            <a:xfrm rot="20940000">
              <a:off x="7953525" y="2427958"/>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1" name="Freeform 93"/>
            <p:cNvSpPr>
              <a:spLocks/>
            </p:cNvSpPr>
            <p:nvPr/>
          </p:nvSpPr>
          <p:spPr bwMode="auto">
            <a:xfrm rot="20940000">
              <a:off x="8012535" y="2438662"/>
              <a:ext cx="68101"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2" name="Freeform 94"/>
            <p:cNvSpPr>
              <a:spLocks/>
            </p:cNvSpPr>
            <p:nvPr/>
          </p:nvSpPr>
          <p:spPr bwMode="auto">
            <a:xfrm rot="20940000">
              <a:off x="8072489" y="2447687"/>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3" name="Freeform 95"/>
            <p:cNvSpPr>
              <a:spLocks/>
            </p:cNvSpPr>
            <p:nvPr/>
          </p:nvSpPr>
          <p:spPr bwMode="auto">
            <a:xfrm rot="20940000">
              <a:off x="7595374" y="2367676"/>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4" name="Freeform 96"/>
            <p:cNvSpPr>
              <a:spLocks/>
            </p:cNvSpPr>
            <p:nvPr/>
          </p:nvSpPr>
          <p:spPr bwMode="auto">
            <a:xfrm rot="20940000">
              <a:off x="7655236" y="2376709"/>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5" name="Freeform 97"/>
            <p:cNvSpPr>
              <a:spLocks/>
            </p:cNvSpPr>
            <p:nvPr/>
          </p:nvSpPr>
          <p:spPr bwMode="auto">
            <a:xfrm rot="20940000">
              <a:off x="7286625" y="2376520"/>
              <a:ext cx="68584"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6" name="Freeform 98"/>
            <p:cNvSpPr>
              <a:spLocks/>
            </p:cNvSpPr>
            <p:nvPr/>
          </p:nvSpPr>
          <p:spPr bwMode="auto">
            <a:xfrm rot="20940000">
              <a:off x="7346487" y="2385553"/>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7" name="Freeform 99"/>
            <p:cNvSpPr>
              <a:spLocks/>
            </p:cNvSpPr>
            <p:nvPr/>
          </p:nvSpPr>
          <p:spPr bwMode="auto">
            <a:xfrm rot="20940000">
              <a:off x="7406588" y="2396106"/>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8" name="Freeform 100"/>
            <p:cNvSpPr>
              <a:spLocks/>
            </p:cNvSpPr>
            <p:nvPr/>
          </p:nvSpPr>
          <p:spPr bwMode="auto">
            <a:xfrm rot="20940000">
              <a:off x="7465723" y="2406659"/>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9" name="Freeform 101"/>
            <p:cNvSpPr>
              <a:spLocks/>
            </p:cNvSpPr>
            <p:nvPr/>
          </p:nvSpPr>
          <p:spPr bwMode="auto">
            <a:xfrm rot="20940000">
              <a:off x="7525678" y="2417132"/>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0" name="Freeform 102"/>
            <p:cNvSpPr>
              <a:spLocks/>
            </p:cNvSpPr>
            <p:nvPr/>
          </p:nvSpPr>
          <p:spPr bwMode="auto">
            <a:xfrm rot="20940000">
              <a:off x="7704868" y="2447262"/>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1" name="Freeform 103"/>
            <p:cNvSpPr>
              <a:spLocks/>
            </p:cNvSpPr>
            <p:nvPr/>
          </p:nvSpPr>
          <p:spPr bwMode="auto">
            <a:xfrm rot="20940000">
              <a:off x="7763782" y="2456963"/>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2" name="Freeform 104"/>
            <p:cNvSpPr>
              <a:spLocks/>
            </p:cNvSpPr>
            <p:nvPr/>
          </p:nvSpPr>
          <p:spPr bwMode="auto">
            <a:xfrm rot="20940000">
              <a:off x="7823828" y="246694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3" name="Freeform 105"/>
            <p:cNvSpPr>
              <a:spLocks/>
            </p:cNvSpPr>
            <p:nvPr/>
          </p:nvSpPr>
          <p:spPr bwMode="auto">
            <a:xfrm rot="20940000">
              <a:off x="7882972" y="2477590"/>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4" name="Freeform 106"/>
            <p:cNvSpPr>
              <a:spLocks/>
            </p:cNvSpPr>
            <p:nvPr/>
          </p:nvSpPr>
          <p:spPr bwMode="auto">
            <a:xfrm rot="20940000">
              <a:off x="7942880" y="248710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5" name="Freeform 107"/>
            <p:cNvSpPr>
              <a:spLocks/>
            </p:cNvSpPr>
            <p:nvPr/>
          </p:nvSpPr>
          <p:spPr bwMode="auto">
            <a:xfrm rot="20940000">
              <a:off x="8002926" y="2497567"/>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6" name="Freeform 108"/>
            <p:cNvSpPr>
              <a:spLocks/>
            </p:cNvSpPr>
            <p:nvPr/>
          </p:nvSpPr>
          <p:spPr bwMode="auto">
            <a:xfrm rot="20940000">
              <a:off x="8062070" y="2508211"/>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7" name="Freeform 109"/>
            <p:cNvSpPr>
              <a:spLocks/>
            </p:cNvSpPr>
            <p:nvPr/>
          </p:nvSpPr>
          <p:spPr bwMode="auto">
            <a:xfrm rot="20940000">
              <a:off x="8141615" y="2398285"/>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8" name="Freeform 110"/>
            <p:cNvSpPr>
              <a:spLocks/>
            </p:cNvSpPr>
            <p:nvPr/>
          </p:nvSpPr>
          <p:spPr bwMode="auto">
            <a:xfrm rot="20940000">
              <a:off x="8132590" y="2458239"/>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9" name="Freeform 111"/>
            <p:cNvSpPr>
              <a:spLocks/>
            </p:cNvSpPr>
            <p:nvPr/>
          </p:nvSpPr>
          <p:spPr bwMode="auto">
            <a:xfrm rot="20940000">
              <a:off x="8122024" y="2518202"/>
              <a:ext cx="68584"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0" name="Freeform 112"/>
            <p:cNvSpPr>
              <a:spLocks/>
            </p:cNvSpPr>
            <p:nvPr/>
          </p:nvSpPr>
          <p:spPr bwMode="auto">
            <a:xfrm rot="20940000">
              <a:off x="7584683" y="2426341"/>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1" name="Freeform 113"/>
            <p:cNvSpPr>
              <a:spLocks/>
            </p:cNvSpPr>
            <p:nvPr/>
          </p:nvSpPr>
          <p:spPr bwMode="auto">
            <a:xfrm rot="20940000">
              <a:off x="7644776" y="243680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2" name="Freeform 114"/>
            <p:cNvSpPr>
              <a:spLocks/>
            </p:cNvSpPr>
            <p:nvPr/>
          </p:nvSpPr>
          <p:spPr bwMode="auto">
            <a:xfrm rot="20940000">
              <a:off x="7277361" y="2434955"/>
              <a:ext cx="68101"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3" name="Freeform 115"/>
            <p:cNvSpPr>
              <a:spLocks/>
            </p:cNvSpPr>
            <p:nvPr/>
          </p:nvSpPr>
          <p:spPr bwMode="auto">
            <a:xfrm rot="20940000">
              <a:off x="7336027" y="2445646"/>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4" name="Freeform 116"/>
            <p:cNvSpPr>
              <a:spLocks/>
            </p:cNvSpPr>
            <p:nvPr/>
          </p:nvSpPr>
          <p:spPr bwMode="auto">
            <a:xfrm rot="20940000">
              <a:off x="7396598" y="2456060"/>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5" name="Freeform 117"/>
            <p:cNvSpPr>
              <a:spLocks/>
            </p:cNvSpPr>
            <p:nvPr/>
          </p:nvSpPr>
          <p:spPr bwMode="auto">
            <a:xfrm rot="20940000">
              <a:off x="7455033" y="2465807"/>
              <a:ext cx="68584"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6" name="Freeform 118"/>
            <p:cNvSpPr>
              <a:spLocks/>
            </p:cNvSpPr>
            <p:nvPr/>
          </p:nvSpPr>
          <p:spPr bwMode="auto">
            <a:xfrm rot="20940000">
              <a:off x="7515125" y="2476268"/>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7" name="Freeform 119"/>
            <p:cNvSpPr>
              <a:spLocks/>
            </p:cNvSpPr>
            <p:nvPr/>
          </p:nvSpPr>
          <p:spPr bwMode="auto">
            <a:xfrm rot="20940000">
              <a:off x="7694223" y="2506406"/>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8" name="Freeform 120"/>
            <p:cNvSpPr>
              <a:spLocks/>
            </p:cNvSpPr>
            <p:nvPr/>
          </p:nvSpPr>
          <p:spPr bwMode="auto">
            <a:xfrm rot="20940000">
              <a:off x="7754279" y="2516963"/>
              <a:ext cx="67618"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9" name="Freeform 121"/>
            <p:cNvSpPr>
              <a:spLocks/>
            </p:cNvSpPr>
            <p:nvPr/>
          </p:nvSpPr>
          <p:spPr bwMode="auto">
            <a:xfrm rot="20940000">
              <a:off x="7813414" y="2527516"/>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0" name="Freeform 122"/>
            <p:cNvSpPr>
              <a:spLocks/>
            </p:cNvSpPr>
            <p:nvPr/>
          </p:nvSpPr>
          <p:spPr bwMode="auto">
            <a:xfrm rot="20940000">
              <a:off x="7873276" y="2536549"/>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1" name="Freeform 123"/>
            <p:cNvSpPr>
              <a:spLocks/>
            </p:cNvSpPr>
            <p:nvPr/>
          </p:nvSpPr>
          <p:spPr bwMode="auto">
            <a:xfrm rot="20940000">
              <a:off x="7932420" y="2547194"/>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2" name="Freeform 124"/>
            <p:cNvSpPr>
              <a:spLocks/>
            </p:cNvSpPr>
            <p:nvPr/>
          </p:nvSpPr>
          <p:spPr bwMode="auto">
            <a:xfrm rot="20940000">
              <a:off x="7992512" y="2557655"/>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3" name="Freeform 125"/>
            <p:cNvSpPr>
              <a:spLocks/>
            </p:cNvSpPr>
            <p:nvPr/>
          </p:nvSpPr>
          <p:spPr bwMode="auto">
            <a:xfrm rot="20940000">
              <a:off x="7575650" y="2486203"/>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4" name="Freeform 126"/>
            <p:cNvSpPr>
              <a:spLocks/>
            </p:cNvSpPr>
            <p:nvPr/>
          </p:nvSpPr>
          <p:spPr bwMode="auto">
            <a:xfrm rot="20940000">
              <a:off x="7634223" y="2496903"/>
              <a:ext cx="68584"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5" name="Freeform 127"/>
            <p:cNvSpPr>
              <a:spLocks/>
            </p:cNvSpPr>
            <p:nvPr/>
          </p:nvSpPr>
          <p:spPr bwMode="auto">
            <a:xfrm rot="20940000">
              <a:off x="7266897" y="249500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6" name="Freeform 128"/>
            <p:cNvSpPr>
              <a:spLocks/>
            </p:cNvSpPr>
            <p:nvPr/>
          </p:nvSpPr>
          <p:spPr bwMode="auto">
            <a:xfrm rot="20940000">
              <a:off x="7327002" y="2505600"/>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6" y="49"/>
                    <a:pt x="0" y="34"/>
                    <a:pt x="5" y="20"/>
                  </a:cubicBezTo>
                  <a:cubicBezTo>
                    <a:pt x="10" y="7"/>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7" name="Freeform 129"/>
            <p:cNvSpPr>
              <a:spLocks/>
            </p:cNvSpPr>
            <p:nvPr/>
          </p:nvSpPr>
          <p:spPr bwMode="auto">
            <a:xfrm rot="20940000">
              <a:off x="7385953" y="2515204"/>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8" name="Freeform 130"/>
            <p:cNvSpPr>
              <a:spLocks/>
            </p:cNvSpPr>
            <p:nvPr/>
          </p:nvSpPr>
          <p:spPr bwMode="auto">
            <a:xfrm rot="20940000">
              <a:off x="7445995" y="2525623"/>
              <a:ext cx="68584"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9" name="Freeform 131"/>
            <p:cNvSpPr>
              <a:spLocks/>
            </p:cNvSpPr>
            <p:nvPr/>
          </p:nvSpPr>
          <p:spPr bwMode="auto">
            <a:xfrm rot="20940000">
              <a:off x="7027752" y="2454398"/>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0" name="Freeform 132"/>
            <p:cNvSpPr>
              <a:spLocks/>
            </p:cNvSpPr>
            <p:nvPr/>
          </p:nvSpPr>
          <p:spPr bwMode="auto">
            <a:xfrm rot="20940000">
              <a:off x="7087844" y="246485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1" name="Freeform 133"/>
            <p:cNvSpPr>
              <a:spLocks/>
            </p:cNvSpPr>
            <p:nvPr/>
          </p:nvSpPr>
          <p:spPr bwMode="auto">
            <a:xfrm rot="20940000">
              <a:off x="7038355" y="2395787"/>
              <a:ext cx="68101"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2" name="Freeform 134"/>
            <p:cNvSpPr>
              <a:spLocks/>
            </p:cNvSpPr>
            <p:nvPr/>
          </p:nvSpPr>
          <p:spPr bwMode="auto">
            <a:xfrm rot="20940000">
              <a:off x="7098305" y="240476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3" name="Freeform 135"/>
            <p:cNvSpPr>
              <a:spLocks/>
            </p:cNvSpPr>
            <p:nvPr/>
          </p:nvSpPr>
          <p:spPr bwMode="auto">
            <a:xfrm rot="20940000">
              <a:off x="7147798" y="2475332"/>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4" name="Freeform 136"/>
            <p:cNvSpPr>
              <a:spLocks/>
            </p:cNvSpPr>
            <p:nvPr/>
          </p:nvSpPr>
          <p:spPr bwMode="auto">
            <a:xfrm rot="20940000">
              <a:off x="7206855" y="2485066"/>
              <a:ext cx="68101"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5" name="Freeform 137"/>
            <p:cNvSpPr>
              <a:spLocks/>
            </p:cNvSpPr>
            <p:nvPr/>
          </p:nvSpPr>
          <p:spPr bwMode="auto">
            <a:xfrm rot="20940000">
              <a:off x="7505143" y="2536314"/>
              <a:ext cx="68101"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6" name="Freeform 138"/>
            <p:cNvSpPr>
              <a:spLocks/>
            </p:cNvSpPr>
            <p:nvPr/>
          </p:nvSpPr>
          <p:spPr bwMode="auto">
            <a:xfrm rot="20940000">
              <a:off x="7684242" y="2566453"/>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7" name="Freeform 139"/>
            <p:cNvSpPr>
              <a:spLocks/>
            </p:cNvSpPr>
            <p:nvPr/>
          </p:nvSpPr>
          <p:spPr bwMode="auto">
            <a:xfrm rot="20940000">
              <a:off x="7744196" y="2576926"/>
              <a:ext cx="68101"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8" name="Freeform 140"/>
            <p:cNvSpPr>
              <a:spLocks/>
            </p:cNvSpPr>
            <p:nvPr/>
          </p:nvSpPr>
          <p:spPr bwMode="auto">
            <a:xfrm rot="20940000">
              <a:off x="7802723" y="2586181"/>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9" name="Freeform 141"/>
            <p:cNvSpPr>
              <a:spLocks/>
            </p:cNvSpPr>
            <p:nvPr/>
          </p:nvSpPr>
          <p:spPr bwMode="auto">
            <a:xfrm rot="20940000">
              <a:off x="7565005" y="2545347"/>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0" name="Freeform 142"/>
            <p:cNvSpPr>
              <a:spLocks/>
            </p:cNvSpPr>
            <p:nvPr/>
          </p:nvSpPr>
          <p:spPr bwMode="auto">
            <a:xfrm rot="20940000">
              <a:off x="7625106" y="2555900"/>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1" name="Freeform 143"/>
            <p:cNvSpPr>
              <a:spLocks/>
            </p:cNvSpPr>
            <p:nvPr/>
          </p:nvSpPr>
          <p:spPr bwMode="auto">
            <a:xfrm rot="20940000">
              <a:off x="7256390" y="2555581"/>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2" name="Freeform 144"/>
            <p:cNvSpPr>
              <a:spLocks/>
            </p:cNvSpPr>
            <p:nvPr/>
          </p:nvSpPr>
          <p:spPr bwMode="auto">
            <a:xfrm rot="20940000">
              <a:off x="7316344" y="256460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3" name="Freeform 145"/>
            <p:cNvSpPr>
              <a:spLocks/>
            </p:cNvSpPr>
            <p:nvPr/>
          </p:nvSpPr>
          <p:spPr bwMode="auto">
            <a:xfrm rot="20940000">
              <a:off x="7375488" y="2575251"/>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4" name="Freeform 146"/>
            <p:cNvSpPr>
              <a:spLocks/>
            </p:cNvSpPr>
            <p:nvPr/>
          </p:nvSpPr>
          <p:spPr bwMode="auto">
            <a:xfrm rot="20940000">
              <a:off x="7435580" y="258571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5" name="Freeform 147"/>
            <p:cNvSpPr>
              <a:spLocks/>
            </p:cNvSpPr>
            <p:nvPr/>
          </p:nvSpPr>
          <p:spPr bwMode="auto">
            <a:xfrm rot="20940000">
              <a:off x="7077199" y="2524002"/>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6" name="Freeform 148"/>
            <p:cNvSpPr>
              <a:spLocks/>
            </p:cNvSpPr>
            <p:nvPr/>
          </p:nvSpPr>
          <p:spPr bwMode="auto">
            <a:xfrm rot="20940000">
              <a:off x="7137292" y="2534463"/>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7" name="Freeform 149"/>
            <p:cNvSpPr>
              <a:spLocks/>
            </p:cNvSpPr>
            <p:nvPr/>
          </p:nvSpPr>
          <p:spPr bwMode="auto">
            <a:xfrm rot="20940000">
              <a:off x="7197338" y="2544928"/>
              <a:ext cx="68584" cy="68101"/>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8" name="Freeform 150"/>
            <p:cNvSpPr>
              <a:spLocks/>
            </p:cNvSpPr>
            <p:nvPr/>
          </p:nvSpPr>
          <p:spPr bwMode="auto">
            <a:xfrm rot="20940000">
              <a:off x="7495396" y="2594749"/>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9" name="Freeform 151"/>
            <p:cNvSpPr>
              <a:spLocks/>
            </p:cNvSpPr>
            <p:nvPr/>
          </p:nvSpPr>
          <p:spPr bwMode="auto">
            <a:xfrm rot="20940000">
              <a:off x="7674508" y="2625509"/>
              <a:ext cx="67135"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0" name="Freeform 152"/>
            <p:cNvSpPr>
              <a:spLocks/>
            </p:cNvSpPr>
            <p:nvPr/>
          </p:nvSpPr>
          <p:spPr bwMode="auto">
            <a:xfrm rot="20940000">
              <a:off x="7733643" y="2636061"/>
              <a:ext cx="68101"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1" name="Freeform 153"/>
            <p:cNvSpPr>
              <a:spLocks/>
            </p:cNvSpPr>
            <p:nvPr/>
          </p:nvSpPr>
          <p:spPr bwMode="auto">
            <a:xfrm rot="20940000">
              <a:off x="7554540" y="260539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2" name="Freeform 154"/>
            <p:cNvSpPr>
              <a:spLocks/>
            </p:cNvSpPr>
            <p:nvPr/>
          </p:nvSpPr>
          <p:spPr bwMode="auto">
            <a:xfrm rot="20940000">
              <a:off x="7614633" y="2615854"/>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0"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3" name="Freeform 155"/>
            <p:cNvSpPr>
              <a:spLocks/>
            </p:cNvSpPr>
            <p:nvPr/>
          </p:nvSpPr>
          <p:spPr bwMode="auto">
            <a:xfrm rot="20940000">
              <a:off x="7246749" y="2614146"/>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4" name="Freeform 156"/>
            <p:cNvSpPr>
              <a:spLocks/>
            </p:cNvSpPr>
            <p:nvPr/>
          </p:nvSpPr>
          <p:spPr bwMode="auto">
            <a:xfrm rot="20940000">
              <a:off x="7305884" y="262469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5" name="Freeform 157"/>
            <p:cNvSpPr>
              <a:spLocks/>
            </p:cNvSpPr>
            <p:nvPr/>
          </p:nvSpPr>
          <p:spPr bwMode="auto">
            <a:xfrm rot="20940000">
              <a:off x="7365838" y="2635172"/>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6" name="Freeform 158"/>
            <p:cNvSpPr>
              <a:spLocks/>
            </p:cNvSpPr>
            <p:nvPr/>
          </p:nvSpPr>
          <p:spPr bwMode="auto">
            <a:xfrm rot="20940000">
              <a:off x="7424890" y="2644859"/>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7" name="Freeform 159"/>
            <p:cNvSpPr>
              <a:spLocks/>
            </p:cNvSpPr>
            <p:nvPr/>
          </p:nvSpPr>
          <p:spPr bwMode="auto">
            <a:xfrm rot="20940000">
              <a:off x="7068166" y="2583864"/>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8" name="Freeform 160"/>
            <p:cNvSpPr>
              <a:spLocks/>
            </p:cNvSpPr>
            <p:nvPr/>
          </p:nvSpPr>
          <p:spPr bwMode="auto">
            <a:xfrm rot="20940000">
              <a:off x="7007595" y="2573450"/>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9" name="Freeform 161"/>
            <p:cNvSpPr>
              <a:spLocks/>
            </p:cNvSpPr>
            <p:nvPr/>
          </p:nvSpPr>
          <p:spPr bwMode="auto">
            <a:xfrm rot="20940000">
              <a:off x="7126831" y="2594555"/>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0" name="Freeform 162"/>
            <p:cNvSpPr>
              <a:spLocks/>
            </p:cNvSpPr>
            <p:nvPr/>
          </p:nvSpPr>
          <p:spPr bwMode="auto">
            <a:xfrm rot="20940000">
              <a:off x="7186647" y="2603593"/>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1" name="Freeform 163"/>
            <p:cNvSpPr>
              <a:spLocks/>
            </p:cNvSpPr>
            <p:nvPr/>
          </p:nvSpPr>
          <p:spPr bwMode="auto">
            <a:xfrm rot="20940000">
              <a:off x="7236758" y="2674100"/>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2" name="Freeform 164"/>
            <p:cNvSpPr>
              <a:spLocks/>
            </p:cNvSpPr>
            <p:nvPr/>
          </p:nvSpPr>
          <p:spPr bwMode="auto">
            <a:xfrm rot="20940000">
              <a:off x="7057706" y="2643956"/>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3" name="Freeform 165"/>
            <p:cNvSpPr>
              <a:spLocks/>
            </p:cNvSpPr>
            <p:nvPr/>
          </p:nvSpPr>
          <p:spPr bwMode="auto">
            <a:xfrm rot="20940000">
              <a:off x="6997613" y="2633496"/>
              <a:ext cx="68101"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4" name="Freeform 166"/>
            <p:cNvSpPr>
              <a:spLocks/>
            </p:cNvSpPr>
            <p:nvPr/>
          </p:nvSpPr>
          <p:spPr bwMode="auto">
            <a:xfrm rot="20940000">
              <a:off x="6938465" y="2622805"/>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5" name="Freeform 167"/>
            <p:cNvSpPr>
              <a:spLocks/>
            </p:cNvSpPr>
            <p:nvPr/>
          </p:nvSpPr>
          <p:spPr bwMode="auto">
            <a:xfrm rot="20940000">
              <a:off x="6988004" y="2693367"/>
              <a:ext cx="68584" cy="67618"/>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6" name="Freeform 168"/>
            <p:cNvSpPr>
              <a:spLocks/>
            </p:cNvSpPr>
            <p:nvPr/>
          </p:nvSpPr>
          <p:spPr bwMode="auto">
            <a:xfrm rot="20940000">
              <a:off x="6928004" y="268289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7" name="Freeform 169"/>
            <p:cNvSpPr>
              <a:spLocks/>
            </p:cNvSpPr>
            <p:nvPr/>
          </p:nvSpPr>
          <p:spPr bwMode="auto">
            <a:xfrm rot="20940000">
              <a:off x="6977452" y="275250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8" name="Freeform 170"/>
            <p:cNvSpPr>
              <a:spLocks/>
            </p:cNvSpPr>
            <p:nvPr/>
          </p:nvSpPr>
          <p:spPr bwMode="auto">
            <a:xfrm rot="20940000">
              <a:off x="6917360" y="2742042"/>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9" name="Freeform 171"/>
            <p:cNvSpPr>
              <a:spLocks/>
            </p:cNvSpPr>
            <p:nvPr/>
          </p:nvSpPr>
          <p:spPr bwMode="auto">
            <a:xfrm rot="20940000">
              <a:off x="6798400" y="272235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0" name="Freeform 172"/>
            <p:cNvSpPr>
              <a:spLocks/>
            </p:cNvSpPr>
            <p:nvPr/>
          </p:nvSpPr>
          <p:spPr bwMode="auto">
            <a:xfrm rot="20940000">
              <a:off x="7026946" y="2823068"/>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1" name="Freeform 173"/>
            <p:cNvSpPr>
              <a:spLocks/>
            </p:cNvSpPr>
            <p:nvPr/>
          </p:nvSpPr>
          <p:spPr bwMode="auto">
            <a:xfrm rot="20940000">
              <a:off x="7037553" y="2763055"/>
              <a:ext cx="67618"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0"/>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2" name="Freeform 174"/>
            <p:cNvSpPr>
              <a:spLocks/>
            </p:cNvSpPr>
            <p:nvPr/>
          </p:nvSpPr>
          <p:spPr bwMode="auto">
            <a:xfrm rot="20940000">
              <a:off x="6966991" y="2812594"/>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3" name="Freeform 175"/>
            <p:cNvSpPr>
              <a:spLocks/>
            </p:cNvSpPr>
            <p:nvPr/>
          </p:nvSpPr>
          <p:spPr bwMode="auto">
            <a:xfrm rot="20940000">
              <a:off x="7016439" y="288219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4" name="Freeform 176"/>
            <p:cNvSpPr>
              <a:spLocks/>
            </p:cNvSpPr>
            <p:nvPr/>
          </p:nvSpPr>
          <p:spPr bwMode="auto">
            <a:xfrm rot="20940000">
              <a:off x="6957782" y="2871600"/>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5" name="Freeform 177"/>
            <p:cNvSpPr>
              <a:spLocks/>
            </p:cNvSpPr>
            <p:nvPr/>
          </p:nvSpPr>
          <p:spPr bwMode="auto">
            <a:xfrm rot="20940000">
              <a:off x="7146090" y="2843216"/>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6" name="Freeform 178"/>
            <p:cNvSpPr>
              <a:spLocks/>
            </p:cNvSpPr>
            <p:nvPr/>
          </p:nvSpPr>
          <p:spPr bwMode="auto">
            <a:xfrm rot="20940000">
              <a:off x="7085997" y="2832756"/>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7" name="Freeform 179"/>
            <p:cNvSpPr>
              <a:spLocks/>
            </p:cNvSpPr>
            <p:nvPr/>
          </p:nvSpPr>
          <p:spPr bwMode="auto">
            <a:xfrm rot="20940000">
              <a:off x="7135537" y="2903317"/>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8" name="Freeform 180"/>
            <p:cNvSpPr>
              <a:spLocks/>
            </p:cNvSpPr>
            <p:nvPr/>
          </p:nvSpPr>
          <p:spPr bwMode="auto">
            <a:xfrm rot="20940000">
              <a:off x="7195491" y="2912342"/>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9" name="Freeform 181"/>
            <p:cNvSpPr>
              <a:spLocks/>
            </p:cNvSpPr>
            <p:nvPr/>
          </p:nvSpPr>
          <p:spPr bwMode="auto">
            <a:xfrm rot="20940000">
              <a:off x="7076964" y="2892618"/>
              <a:ext cx="68101" cy="68101"/>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0" name="Freeform 182"/>
            <p:cNvSpPr>
              <a:spLocks/>
            </p:cNvSpPr>
            <p:nvPr/>
          </p:nvSpPr>
          <p:spPr bwMode="auto">
            <a:xfrm rot="20940000">
              <a:off x="7175822" y="3031440"/>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1" name="Freeform 183"/>
            <p:cNvSpPr>
              <a:spLocks/>
            </p:cNvSpPr>
            <p:nvPr/>
          </p:nvSpPr>
          <p:spPr bwMode="auto">
            <a:xfrm rot="20940000">
              <a:off x="7234957" y="3041993"/>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2" name="Freeform 184"/>
            <p:cNvSpPr>
              <a:spLocks/>
            </p:cNvSpPr>
            <p:nvPr/>
          </p:nvSpPr>
          <p:spPr bwMode="auto">
            <a:xfrm rot="20940000">
              <a:off x="7224492" y="3102039"/>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3" name="Freeform 185"/>
            <p:cNvSpPr>
              <a:spLocks/>
            </p:cNvSpPr>
            <p:nvPr/>
          </p:nvSpPr>
          <p:spPr bwMode="auto">
            <a:xfrm rot="20940000">
              <a:off x="7214750" y="3161003"/>
              <a:ext cx="68584" cy="68101"/>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4" name="Freeform 186"/>
            <p:cNvSpPr>
              <a:spLocks/>
            </p:cNvSpPr>
            <p:nvPr/>
          </p:nvSpPr>
          <p:spPr bwMode="auto">
            <a:xfrm rot="20940000">
              <a:off x="7204335" y="322109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5" name="Freeform 187"/>
            <p:cNvSpPr>
              <a:spLocks/>
            </p:cNvSpPr>
            <p:nvPr/>
          </p:nvSpPr>
          <p:spPr bwMode="auto">
            <a:xfrm rot="20940000">
              <a:off x="7154888" y="3151487"/>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6" name="Freeform 188"/>
            <p:cNvSpPr>
              <a:spLocks/>
            </p:cNvSpPr>
            <p:nvPr/>
          </p:nvSpPr>
          <p:spPr bwMode="auto">
            <a:xfrm rot="20940000">
              <a:off x="7144243" y="3210631"/>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7" name="Freeform 189"/>
            <p:cNvSpPr>
              <a:spLocks/>
            </p:cNvSpPr>
            <p:nvPr/>
          </p:nvSpPr>
          <p:spPr bwMode="auto">
            <a:xfrm rot="20940000">
              <a:off x="7115900" y="3021790"/>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8" name="Freeform 190"/>
            <p:cNvSpPr>
              <a:spLocks/>
            </p:cNvSpPr>
            <p:nvPr/>
          </p:nvSpPr>
          <p:spPr bwMode="auto">
            <a:xfrm rot="20940000">
              <a:off x="7085670" y="3200897"/>
              <a:ext cx="68101"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9" name="Freeform 191"/>
            <p:cNvSpPr>
              <a:spLocks/>
            </p:cNvSpPr>
            <p:nvPr/>
          </p:nvSpPr>
          <p:spPr bwMode="auto">
            <a:xfrm rot="20940000">
              <a:off x="7035651" y="3130382"/>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0" name="Freeform 192"/>
            <p:cNvSpPr>
              <a:spLocks/>
            </p:cNvSpPr>
            <p:nvPr/>
          </p:nvSpPr>
          <p:spPr bwMode="auto">
            <a:xfrm rot="20940000">
              <a:off x="6975697" y="3121357"/>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1" name="Freeform 193"/>
            <p:cNvSpPr>
              <a:spLocks/>
            </p:cNvSpPr>
            <p:nvPr/>
          </p:nvSpPr>
          <p:spPr bwMode="auto">
            <a:xfrm rot="20940000">
              <a:off x="7025716" y="3190906"/>
              <a:ext cx="68101"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2" name="Freeform 194"/>
            <p:cNvSpPr>
              <a:spLocks/>
            </p:cNvSpPr>
            <p:nvPr/>
          </p:nvSpPr>
          <p:spPr bwMode="auto">
            <a:xfrm rot="20940000">
              <a:off x="6966567" y="3180216"/>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3" name="Freeform 195"/>
            <p:cNvSpPr>
              <a:spLocks/>
            </p:cNvSpPr>
            <p:nvPr/>
          </p:nvSpPr>
          <p:spPr bwMode="auto">
            <a:xfrm rot="20940000">
              <a:off x="7194354" y="3281137"/>
              <a:ext cx="68101"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4" name="Freeform 196"/>
            <p:cNvSpPr>
              <a:spLocks/>
            </p:cNvSpPr>
            <p:nvPr/>
          </p:nvSpPr>
          <p:spPr bwMode="auto">
            <a:xfrm rot="20940000">
              <a:off x="7254169" y="3290175"/>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5" name="Freeform 197"/>
            <p:cNvSpPr>
              <a:spLocks/>
            </p:cNvSpPr>
            <p:nvPr/>
          </p:nvSpPr>
          <p:spPr bwMode="auto">
            <a:xfrm rot="20940000">
              <a:off x="7135205" y="3270447"/>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6" name="Freeform 198"/>
            <p:cNvSpPr>
              <a:spLocks/>
            </p:cNvSpPr>
            <p:nvPr/>
          </p:nvSpPr>
          <p:spPr bwMode="auto">
            <a:xfrm rot="20940000">
              <a:off x="7075117" y="3260032"/>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7" name="Freeform 199"/>
            <p:cNvSpPr>
              <a:spLocks/>
            </p:cNvSpPr>
            <p:nvPr/>
          </p:nvSpPr>
          <p:spPr bwMode="auto">
            <a:xfrm rot="20940000">
              <a:off x="7015982" y="3249480"/>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8" name="Freeform 200"/>
            <p:cNvSpPr>
              <a:spLocks/>
            </p:cNvSpPr>
            <p:nvPr/>
          </p:nvSpPr>
          <p:spPr bwMode="auto">
            <a:xfrm rot="20940000">
              <a:off x="7184606" y="3340055"/>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9" name="Freeform 201"/>
            <p:cNvSpPr>
              <a:spLocks/>
            </p:cNvSpPr>
            <p:nvPr/>
          </p:nvSpPr>
          <p:spPr bwMode="auto">
            <a:xfrm rot="20940000">
              <a:off x="7243751" y="3350700"/>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0" name="Freeform 202"/>
            <p:cNvSpPr>
              <a:spLocks/>
            </p:cNvSpPr>
            <p:nvPr/>
          </p:nvSpPr>
          <p:spPr bwMode="auto">
            <a:xfrm rot="20940000">
              <a:off x="7303797" y="3360682"/>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1" name="Freeform 203"/>
            <p:cNvSpPr>
              <a:spLocks/>
            </p:cNvSpPr>
            <p:nvPr/>
          </p:nvSpPr>
          <p:spPr bwMode="auto">
            <a:xfrm rot="20940000">
              <a:off x="7124652" y="3330548"/>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2" name="Freeform 204"/>
            <p:cNvSpPr>
              <a:spLocks/>
            </p:cNvSpPr>
            <p:nvPr/>
          </p:nvSpPr>
          <p:spPr bwMode="auto">
            <a:xfrm rot="20940000">
              <a:off x="7064652" y="3320078"/>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3" name="Freeform 205"/>
            <p:cNvSpPr>
              <a:spLocks/>
            </p:cNvSpPr>
            <p:nvPr/>
          </p:nvSpPr>
          <p:spPr bwMode="auto">
            <a:xfrm rot="20940000">
              <a:off x="7005508" y="3309434"/>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4" name="Freeform 207"/>
            <p:cNvSpPr>
              <a:spLocks/>
            </p:cNvSpPr>
            <p:nvPr/>
          </p:nvSpPr>
          <p:spPr bwMode="auto">
            <a:xfrm rot="20940000">
              <a:off x="6956153" y="3240303"/>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5" name="Freeform 208"/>
            <p:cNvSpPr>
              <a:spLocks/>
            </p:cNvSpPr>
            <p:nvPr/>
          </p:nvSpPr>
          <p:spPr bwMode="auto">
            <a:xfrm rot="20940000">
              <a:off x="6945462" y="3299452"/>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6" name="Freeform 209"/>
            <p:cNvSpPr>
              <a:spLocks/>
            </p:cNvSpPr>
            <p:nvPr/>
          </p:nvSpPr>
          <p:spPr bwMode="auto">
            <a:xfrm rot="20940000">
              <a:off x="7174192" y="3400143"/>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7" name="Freeform 210"/>
            <p:cNvSpPr>
              <a:spLocks/>
            </p:cNvSpPr>
            <p:nvPr/>
          </p:nvSpPr>
          <p:spPr bwMode="auto">
            <a:xfrm rot="20940000">
              <a:off x="7234155" y="3410709"/>
              <a:ext cx="67618"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2"/>
                    <a:pt x="34" y="59"/>
                    <a:pt x="20" y="54"/>
                  </a:cubicBezTo>
                  <a:cubicBezTo>
                    <a:pt x="7" y="49"/>
                    <a:pt x="0" y="34"/>
                    <a:pt x="5" y="20"/>
                  </a:cubicBezTo>
                  <a:cubicBezTo>
                    <a:pt x="10" y="6"/>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8" name="Freeform 211"/>
            <p:cNvSpPr>
              <a:spLocks/>
            </p:cNvSpPr>
            <p:nvPr/>
          </p:nvSpPr>
          <p:spPr bwMode="auto">
            <a:xfrm rot="20940000">
              <a:off x="7114100" y="3389683"/>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9" name="Freeform 212"/>
            <p:cNvSpPr>
              <a:spLocks/>
            </p:cNvSpPr>
            <p:nvPr/>
          </p:nvSpPr>
          <p:spPr bwMode="auto">
            <a:xfrm rot="20940000">
              <a:off x="7054956" y="3379038"/>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0" name="Freeform 213"/>
            <p:cNvSpPr>
              <a:spLocks/>
            </p:cNvSpPr>
            <p:nvPr/>
          </p:nvSpPr>
          <p:spPr bwMode="auto">
            <a:xfrm rot="20940000">
              <a:off x="6995094" y="3370005"/>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1" name="Freeform 214"/>
            <p:cNvSpPr>
              <a:spLocks/>
            </p:cNvSpPr>
            <p:nvPr/>
          </p:nvSpPr>
          <p:spPr bwMode="auto">
            <a:xfrm rot="20940000">
              <a:off x="7163502" y="3459292"/>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2" name="Freeform 215"/>
            <p:cNvSpPr>
              <a:spLocks/>
            </p:cNvSpPr>
            <p:nvPr/>
          </p:nvSpPr>
          <p:spPr bwMode="auto">
            <a:xfrm rot="20940000">
              <a:off x="7223548" y="3469274"/>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3" name="Freeform 216"/>
            <p:cNvSpPr>
              <a:spLocks/>
            </p:cNvSpPr>
            <p:nvPr/>
          </p:nvSpPr>
          <p:spPr bwMode="auto">
            <a:xfrm rot="20940000">
              <a:off x="7293152" y="3419826"/>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4" name="Freeform 217"/>
            <p:cNvSpPr>
              <a:spLocks/>
            </p:cNvSpPr>
            <p:nvPr/>
          </p:nvSpPr>
          <p:spPr bwMode="auto">
            <a:xfrm rot="20940000">
              <a:off x="7282692" y="3479918"/>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5" name="Freeform 218"/>
            <p:cNvSpPr>
              <a:spLocks/>
            </p:cNvSpPr>
            <p:nvPr/>
          </p:nvSpPr>
          <p:spPr bwMode="auto">
            <a:xfrm rot="20940000">
              <a:off x="7342692" y="3490388"/>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6" name="Freeform 219"/>
            <p:cNvSpPr>
              <a:spLocks/>
            </p:cNvSpPr>
            <p:nvPr/>
          </p:nvSpPr>
          <p:spPr bwMode="auto">
            <a:xfrm rot="20940000">
              <a:off x="7105066" y="3449545"/>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7" name="Freeform 220"/>
            <p:cNvSpPr>
              <a:spLocks/>
            </p:cNvSpPr>
            <p:nvPr/>
          </p:nvSpPr>
          <p:spPr bwMode="auto">
            <a:xfrm rot="20940000">
              <a:off x="7044496" y="343913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8" name="Freeform 221"/>
            <p:cNvSpPr>
              <a:spLocks/>
            </p:cNvSpPr>
            <p:nvPr/>
          </p:nvSpPr>
          <p:spPr bwMode="auto">
            <a:xfrm rot="20940000">
              <a:off x="6984403" y="3428670"/>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9" name="Freeform 222"/>
            <p:cNvSpPr>
              <a:spLocks/>
            </p:cNvSpPr>
            <p:nvPr/>
          </p:nvSpPr>
          <p:spPr bwMode="auto">
            <a:xfrm rot="20940000">
              <a:off x="6936438" y="3359406"/>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0" name="Freeform 223"/>
            <p:cNvSpPr>
              <a:spLocks/>
            </p:cNvSpPr>
            <p:nvPr/>
          </p:nvSpPr>
          <p:spPr bwMode="auto">
            <a:xfrm rot="20940000">
              <a:off x="6926014" y="3419402"/>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1" name="Freeform 224"/>
            <p:cNvSpPr>
              <a:spLocks/>
            </p:cNvSpPr>
            <p:nvPr/>
          </p:nvSpPr>
          <p:spPr bwMode="auto">
            <a:xfrm rot="20940000">
              <a:off x="7154477" y="3519246"/>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2" name="Freeform 225"/>
            <p:cNvSpPr>
              <a:spLocks/>
            </p:cNvSpPr>
            <p:nvPr/>
          </p:nvSpPr>
          <p:spPr bwMode="auto">
            <a:xfrm rot="20940000">
              <a:off x="7213612" y="3529798"/>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3" name="Freeform 226"/>
            <p:cNvSpPr>
              <a:spLocks/>
            </p:cNvSpPr>
            <p:nvPr/>
          </p:nvSpPr>
          <p:spPr bwMode="auto">
            <a:xfrm rot="20940000">
              <a:off x="7273474" y="3538832"/>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4" name="Freeform 227"/>
            <p:cNvSpPr>
              <a:spLocks/>
            </p:cNvSpPr>
            <p:nvPr/>
          </p:nvSpPr>
          <p:spPr bwMode="auto">
            <a:xfrm rot="20940000">
              <a:off x="7332140" y="3549523"/>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5" name="Freeform 228"/>
            <p:cNvSpPr>
              <a:spLocks/>
            </p:cNvSpPr>
            <p:nvPr/>
          </p:nvSpPr>
          <p:spPr bwMode="auto">
            <a:xfrm rot="20940000">
              <a:off x="7094422" y="3508689"/>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6" name="Freeform 229"/>
            <p:cNvSpPr>
              <a:spLocks/>
            </p:cNvSpPr>
            <p:nvPr/>
          </p:nvSpPr>
          <p:spPr bwMode="auto">
            <a:xfrm rot="20940000">
              <a:off x="7034514" y="3499177"/>
              <a:ext cx="68101"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7" name="Freeform 230"/>
            <p:cNvSpPr>
              <a:spLocks/>
            </p:cNvSpPr>
            <p:nvPr/>
          </p:nvSpPr>
          <p:spPr bwMode="auto">
            <a:xfrm rot="20940000">
              <a:off x="6975365" y="3488486"/>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8" name="Freeform 231"/>
            <p:cNvSpPr>
              <a:spLocks/>
            </p:cNvSpPr>
            <p:nvPr/>
          </p:nvSpPr>
          <p:spPr bwMode="auto">
            <a:xfrm rot="20940000">
              <a:off x="6915324" y="3478550"/>
              <a:ext cx="68101"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9" name="Freeform 232"/>
            <p:cNvSpPr>
              <a:spLocks/>
            </p:cNvSpPr>
            <p:nvPr/>
          </p:nvSpPr>
          <p:spPr bwMode="auto">
            <a:xfrm rot="20940000">
              <a:off x="7144049" y="3579196"/>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0" name="Freeform 233"/>
            <p:cNvSpPr>
              <a:spLocks/>
            </p:cNvSpPr>
            <p:nvPr/>
          </p:nvSpPr>
          <p:spPr bwMode="auto">
            <a:xfrm rot="20940000">
              <a:off x="7202921" y="3588464"/>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1" name="Freeform 234"/>
            <p:cNvSpPr>
              <a:spLocks/>
            </p:cNvSpPr>
            <p:nvPr/>
          </p:nvSpPr>
          <p:spPr bwMode="auto">
            <a:xfrm rot="20940000">
              <a:off x="7263009" y="359887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2" name="Freeform 235"/>
            <p:cNvSpPr>
              <a:spLocks/>
            </p:cNvSpPr>
            <p:nvPr/>
          </p:nvSpPr>
          <p:spPr bwMode="auto">
            <a:xfrm rot="20940000">
              <a:off x="7323101" y="3609339"/>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3" name="Freeform 236"/>
            <p:cNvSpPr>
              <a:spLocks/>
            </p:cNvSpPr>
            <p:nvPr/>
          </p:nvSpPr>
          <p:spPr bwMode="auto">
            <a:xfrm rot="20940000">
              <a:off x="7083957" y="3568735"/>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4" name="Freeform 237"/>
            <p:cNvSpPr>
              <a:spLocks/>
            </p:cNvSpPr>
            <p:nvPr/>
          </p:nvSpPr>
          <p:spPr bwMode="auto">
            <a:xfrm rot="20940000">
              <a:off x="7024813" y="3558091"/>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5" name="Freeform 238"/>
            <p:cNvSpPr>
              <a:spLocks/>
            </p:cNvSpPr>
            <p:nvPr/>
          </p:nvSpPr>
          <p:spPr bwMode="auto">
            <a:xfrm rot="20940000">
              <a:off x="6964859" y="3549066"/>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6" name="Freeform 239"/>
            <p:cNvSpPr>
              <a:spLocks/>
            </p:cNvSpPr>
            <p:nvPr/>
          </p:nvSpPr>
          <p:spPr bwMode="auto">
            <a:xfrm rot="20940000">
              <a:off x="6904859" y="3538596"/>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7" name="Freeform 240"/>
            <p:cNvSpPr>
              <a:spLocks/>
            </p:cNvSpPr>
            <p:nvPr/>
          </p:nvSpPr>
          <p:spPr bwMode="auto">
            <a:xfrm rot="20940000">
              <a:off x="7133359" y="3638344"/>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8" name="Freeform 241"/>
            <p:cNvSpPr>
              <a:spLocks/>
            </p:cNvSpPr>
            <p:nvPr/>
          </p:nvSpPr>
          <p:spPr bwMode="auto">
            <a:xfrm rot="20940000">
              <a:off x="7193405" y="3648326"/>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9" name="Freeform 242"/>
            <p:cNvSpPr>
              <a:spLocks/>
            </p:cNvSpPr>
            <p:nvPr/>
          </p:nvSpPr>
          <p:spPr bwMode="auto">
            <a:xfrm rot="20940000">
              <a:off x="7252549" y="3658971"/>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0" name="Freeform 243"/>
            <p:cNvSpPr>
              <a:spLocks/>
            </p:cNvSpPr>
            <p:nvPr/>
          </p:nvSpPr>
          <p:spPr bwMode="auto">
            <a:xfrm rot="20940000">
              <a:off x="7312457" y="3668483"/>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1" name="Freeform 244"/>
            <p:cNvSpPr>
              <a:spLocks/>
            </p:cNvSpPr>
            <p:nvPr/>
          </p:nvSpPr>
          <p:spPr bwMode="auto">
            <a:xfrm rot="20940000">
              <a:off x="7074316" y="3628749"/>
              <a:ext cx="67618"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3"/>
                    <a:pt x="34" y="59"/>
                    <a:pt x="20" y="54"/>
                  </a:cubicBezTo>
                  <a:cubicBezTo>
                    <a:pt x="6" y="49"/>
                    <a:pt x="0" y="34"/>
                    <a:pt x="5" y="20"/>
                  </a:cubicBezTo>
                  <a:cubicBezTo>
                    <a:pt x="10" y="7"/>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2" name="Freeform 245"/>
            <p:cNvSpPr>
              <a:spLocks/>
            </p:cNvSpPr>
            <p:nvPr/>
          </p:nvSpPr>
          <p:spPr bwMode="auto">
            <a:xfrm rot="20940000">
              <a:off x="7014353" y="3618183"/>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3" name="Freeform 246"/>
            <p:cNvSpPr>
              <a:spLocks/>
            </p:cNvSpPr>
            <p:nvPr/>
          </p:nvSpPr>
          <p:spPr bwMode="auto">
            <a:xfrm rot="20940000">
              <a:off x="6954260" y="3607722"/>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4" name="Freeform 247"/>
            <p:cNvSpPr>
              <a:spLocks/>
            </p:cNvSpPr>
            <p:nvPr/>
          </p:nvSpPr>
          <p:spPr bwMode="auto">
            <a:xfrm rot="20940000">
              <a:off x="6895116" y="3597078"/>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5" name="Freeform 248"/>
            <p:cNvSpPr>
              <a:spLocks/>
            </p:cNvSpPr>
            <p:nvPr/>
          </p:nvSpPr>
          <p:spPr bwMode="auto">
            <a:xfrm rot="20940000">
              <a:off x="7122898" y="3698437"/>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6" name="Freeform 249"/>
            <p:cNvSpPr>
              <a:spLocks/>
            </p:cNvSpPr>
            <p:nvPr/>
          </p:nvSpPr>
          <p:spPr bwMode="auto">
            <a:xfrm rot="20940000">
              <a:off x="7182898" y="3708906"/>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7" name="Freeform 250"/>
            <p:cNvSpPr>
              <a:spLocks/>
            </p:cNvSpPr>
            <p:nvPr/>
          </p:nvSpPr>
          <p:spPr bwMode="auto">
            <a:xfrm rot="20940000">
              <a:off x="7242852" y="3717930"/>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8" name="Freeform 251"/>
            <p:cNvSpPr>
              <a:spLocks/>
            </p:cNvSpPr>
            <p:nvPr/>
          </p:nvSpPr>
          <p:spPr bwMode="auto">
            <a:xfrm rot="20940000">
              <a:off x="7301996" y="3728575"/>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9" name="Freeform 252"/>
            <p:cNvSpPr>
              <a:spLocks/>
            </p:cNvSpPr>
            <p:nvPr/>
          </p:nvSpPr>
          <p:spPr bwMode="auto">
            <a:xfrm rot="20940000">
              <a:off x="7063800" y="3687787"/>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0" name="Freeform 253"/>
            <p:cNvSpPr>
              <a:spLocks/>
            </p:cNvSpPr>
            <p:nvPr/>
          </p:nvSpPr>
          <p:spPr bwMode="auto">
            <a:xfrm rot="20940000">
              <a:off x="7003708" y="3677327"/>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1" name="Freeform 254"/>
            <p:cNvSpPr>
              <a:spLocks/>
            </p:cNvSpPr>
            <p:nvPr/>
          </p:nvSpPr>
          <p:spPr bwMode="auto">
            <a:xfrm rot="20940000">
              <a:off x="6945227" y="3667584"/>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2" name="Freeform 255"/>
            <p:cNvSpPr>
              <a:spLocks/>
            </p:cNvSpPr>
            <p:nvPr/>
          </p:nvSpPr>
          <p:spPr bwMode="auto">
            <a:xfrm rot="20940000">
              <a:off x="6884702" y="3657649"/>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3" name="Freeform 256"/>
            <p:cNvSpPr>
              <a:spLocks/>
            </p:cNvSpPr>
            <p:nvPr/>
          </p:nvSpPr>
          <p:spPr bwMode="auto">
            <a:xfrm rot="20940000">
              <a:off x="7113772" y="3758307"/>
              <a:ext cx="68101"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4" name="Freeform 257"/>
            <p:cNvSpPr>
              <a:spLocks/>
            </p:cNvSpPr>
            <p:nvPr/>
          </p:nvSpPr>
          <p:spPr bwMode="auto">
            <a:xfrm rot="20940000">
              <a:off x="7172300" y="3767562"/>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5" name="Freeform 258"/>
            <p:cNvSpPr>
              <a:spLocks/>
            </p:cNvSpPr>
            <p:nvPr/>
          </p:nvSpPr>
          <p:spPr bwMode="auto">
            <a:xfrm rot="20940000">
              <a:off x="7232870" y="3777977"/>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6" name="Freeform 259"/>
            <p:cNvSpPr>
              <a:spLocks/>
            </p:cNvSpPr>
            <p:nvPr/>
          </p:nvSpPr>
          <p:spPr bwMode="auto">
            <a:xfrm rot="20940000">
              <a:off x="7053818" y="3747833"/>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7" name="Freeform 260"/>
            <p:cNvSpPr>
              <a:spLocks/>
            </p:cNvSpPr>
            <p:nvPr/>
          </p:nvSpPr>
          <p:spPr bwMode="auto">
            <a:xfrm rot="20940000">
              <a:off x="6994683" y="3737281"/>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8" name="Freeform 261"/>
            <p:cNvSpPr>
              <a:spLocks/>
            </p:cNvSpPr>
            <p:nvPr/>
          </p:nvSpPr>
          <p:spPr bwMode="auto">
            <a:xfrm rot="20940000">
              <a:off x="6934582" y="3726728"/>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9" name="Freeform 262"/>
            <p:cNvSpPr>
              <a:spLocks/>
            </p:cNvSpPr>
            <p:nvPr/>
          </p:nvSpPr>
          <p:spPr bwMode="auto">
            <a:xfrm rot="20940000">
              <a:off x="6874720" y="3717695"/>
              <a:ext cx="68101"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0" name="Freeform 263"/>
            <p:cNvSpPr>
              <a:spLocks/>
            </p:cNvSpPr>
            <p:nvPr/>
          </p:nvSpPr>
          <p:spPr bwMode="auto">
            <a:xfrm rot="20940000">
              <a:off x="7103220" y="3817442"/>
              <a:ext cx="68101"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1" name="Freeform 264"/>
            <p:cNvSpPr>
              <a:spLocks/>
            </p:cNvSpPr>
            <p:nvPr/>
          </p:nvSpPr>
          <p:spPr bwMode="auto">
            <a:xfrm rot="20940000">
              <a:off x="7163262" y="3827378"/>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2" name="Freeform 265"/>
            <p:cNvSpPr>
              <a:spLocks/>
            </p:cNvSpPr>
            <p:nvPr/>
          </p:nvSpPr>
          <p:spPr bwMode="auto">
            <a:xfrm rot="20940000">
              <a:off x="7222318" y="3838078"/>
              <a:ext cx="68101"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3" name="Freeform 266"/>
            <p:cNvSpPr>
              <a:spLocks/>
            </p:cNvSpPr>
            <p:nvPr/>
          </p:nvSpPr>
          <p:spPr bwMode="auto">
            <a:xfrm rot="20940000">
              <a:off x="7043128" y="3806982"/>
              <a:ext cx="68101"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4" name="Freeform 267"/>
            <p:cNvSpPr>
              <a:spLocks/>
            </p:cNvSpPr>
            <p:nvPr/>
          </p:nvSpPr>
          <p:spPr bwMode="auto">
            <a:xfrm rot="20940000">
              <a:off x="6984209" y="3797235"/>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5" name="Freeform 268"/>
            <p:cNvSpPr>
              <a:spLocks/>
            </p:cNvSpPr>
            <p:nvPr/>
          </p:nvSpPr>
          <p:spPr bwMode="auto">
            <a:xfrm rot="20940000">
              <a:off x="6924117" y="3786775"/>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6" name="Freeform 269"/>
            <p:cNvSpPr>
              <a:spLocks/>
            </p:cNvSpPr>
            <p:nvPr/>
          </p:nvSpPr>
          <p:spPr bwMode="auto">
            <a:xfrm rot="20940000">
              <a:off x="6864986" y="3776268"/>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5"/>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7" name="Freeform 270"/>
            <p:cNvSpPr>
              <a:spLocks/>
            </p:cNvSpPr>
            <p:nvPr/>
          </p:nvSpPr>
          <p:spPr bwMode="auto">
            <a:xfrm rot="20940000">
              <a:off x="7092755" y="3877489"/>
              <a:ext cx="68584"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8" name="Freeform 271"/>
            <p:cNvSpPr>
              <a:spLocks/>
            </p:cNvSpPr>
            <p:nvPr/>
          </p:nvSpPr>
          <p:spPr bwMode="auto">
            <a:xfrm rot="20940000">
              <a:off x="7152617" y="388652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9" name="Freeform 272"/>
            <p:cNvSpPr>
              <a:spLocks/>
            </p:cNvSpPr>
            <p:nvPr/>
          </p:nvSpPr>
          <p:spPr bwMode="auto">
            <a:xfrm rot="20940000">
              <a:off x="7212722" y="3897121"/>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0" name="Freeform 273"/>
            <p:cNvSpPr>
              <a:spLocks/>
            </p:cNvSpPr>
            <p:nvPr/>
          </p:nvSpPr>
          <p:spPr bwMode="auto">
            <a:xfrm rot="20940000">
              <a:off x="7033657" y="3866839"/>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1" name="Freeform 274"/>
            <p:cNvSpPr>
              <a:spLocks/>
            </p:cNvSpPr>
            <p:nvPr/>
          </p:nvSpPr>
          <p:spPr bwMode="auto">
            <a:xfrm rot="20940000">
              <a:off x="6973565" y="385637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2" name="Freeform 275"/>
            <p:cNvSpPr>
              <a:spLocks/>
            </p:cNvSpPr>
            <p:nvPr/>
          </p:nvSpPr>
          <p:spPr bwMode="auto">
            <a:xfrm rot="20940000">
              <a:off x="6913657" y="3846867"/>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3" name="Freeform 276"/>
            <p:cNvSpPr>
              <a:spLocks/>
            </p:cNvSpPr>
            <p:nvPr/>
          </p:nvSpPr>
          <p:spPr bwMode="auto">
            <a:xfrm rot="20940000">
              <a:off x="6854513" y="3836222"/>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4" name="Freeform 277"/>
            <p:cNvSpPr>
              <a:spLocks/>
            </p:cNvSpPr>
            <p:nvPr/>
          </p:nvSpPr>
          <p:spPr bwMode="auto">
            <a:xfrm rot="20940000">
              <a:off x="6805019" y="3767105"/>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5" name="Freeform 278"/>
            <p:cNvSpPr>
              <a:spLocks/>
            </p:cNvSpPr>
            <p:nvPr/>
          </p:nvSpPr>
          <p:spPr bwMode="auto">
            <a:xfrm rot="20940000">
              <a:off x="6794466" y="3826241"/>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6" name="Freeform 279"/>
            <p:cNvSpPr>
              <a:spLocks/>
            </p:cNvSpPr>
            <p:nvPr/>
          </p:nvSpPr>
          <p:spPr bwMode="auto">
            <a:xfrm rot="20940000">
              <a:off x="7083012" y="3935970"/>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7" name="Freeform 280"/>
            <p:cNvSpPr>
              <a:spLocks/>
            </p:cNvSpPr>
            <p:nvPr/>
          </p:nvSpPr>
          <p:spPr bwMode="auto">
            <a:xfrm rot="20940000">
              <a:off x="7142157" y="3946615"/>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8" name="Freeform 281"/>
            <p:cNvSpPr>
              <a:spLocks/>
            </p:cNvSpPr>
            <p:nvPr/>
          </p:nvSpPr>
          <p:spPr bwMode="auto">
            <a:xfrm rot="20940000">
              <a:off x="7023197" y="3926932"/>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9" name="Freeform 282"/>
            <p:cNvSpPr>
              <a:spLocks/>
            </p:cNvSpPr>
            <p:nvPr/>
          </p:nvSpPr>
          <p:spPr bwMode="auto">
            <a:xfrm rot="20940000">
              <a:off x="6963104" y="3916472"/>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0" name="Freeform 283"/>
            <p:cNvSpPr>
              <a:spLocks/>
            </p:cNvSpPr>
            <p:nvPr/>
          </p:nvSpPr>
          <p:spPr bwMode="auto">
            <a:xfrm rot="20940000">
              <a:off x="6903960" y="3905827"/>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1" name="Freeform 284"/>
            <p:cNvSpPr>
              <a:spLocks/>
            </p:cNvSpPr>
            <p:nvPr/>
          </p:nvSpPr>
          <p:spPr bwMode="auto">
            <a:xfrm rot="20940000">
              <a:off x="6844006" y="3896802"/>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2" name="Freeform 285"/>
            <p:cNvSpPr>
              <a:spLocks/>
            </p:cNvSpPr>
            <p:nvPr/>
          </p:nvSpPr>
          <p:spPr bwMode="auto">
            <a:xfrm rot="20940000">
              <a:off x="6785442" y="3886195"/>
              <a:ext cx="67135"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3" name="Freeform 286"/>
            <p:cNvSpPr>
              <a:spLocks/>
            </p:cNvSpPr>
            <p:nvPr/>
          </p:nvSpPr>
          <p:spPr bwMode="auto">
            <a:xfrm rot="20940000">
              <a:off x="7072598" y="3996541"/>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4" name="Freeform 287"/>
            <p:cNvSpPr>
              <a:spLocks/>
            </p:cNvSpPr>
            <p:nvPr/>
          </p:nvSpPr>
          <p:spPr bwMode="auto">
            <a:xfrm rot="20940000">
              <a:off x="7012506" y="3986080"/>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5" name="Freeform 288"/>
            <p:cNvSpPr>
              <a:spLocks/>
            </p:cNvSpPr>
            <p:nvPr/>
          </p:nvSpPr>
          <p:spPr bwMode="auto">
            <a:xfrm rot="20940000">
              <a:off x="6953933" y="3976347"/>
              <a:ext cx="68101"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6" name="Freeform 289"/>
            <p:cNvSpPr>
              <a:spLocks/>
            </p:cNvSpPr>
            <p:nvPr/>
          </p:nvSpPr>
          <p:spPr bwMode="auto">
            <a:xfrm rot="20940000">
              <a:off x="6893978" y="3965873"/>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7" name="Freeform 290"/>
            <p:cNvSpPr>
              <a:spLocks/>
            </p:cNvSpPr>
            <p:nvPr/>
          </p:nvSpPr>
          <p:spPr bwMode="auto">
            <a:xfrm rot="20940000">
              <a:off x="6833407" y="3955459"/>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8" name="Freeform 291"/>
            <p:cNvSpPr>
              <a:spLocks/>
            </p:cNvSpPr>
            <p:nvPr/>
          </p:nvSpPr>
          <p:spPr bwMode="auto">
            <a:xfrm rot="20940000">
              <a:off x="6774742" y="3944768"/>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9" name="Freeform 292"/>
            <p:cNvSpPr>
              <a:spLocks/>
            </p:cNvSpPr>
            <p:nvPr/>
          </p:nvSpPr>
          <p:spPr bwMode="auto">
            <a:xfrm rot="20940000">
              <a:off x="7062524" y="4056596"/>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0" name="Freeform 293"/>
            <p:cNvSpPr>
              <a:spLocks/>
            </p:cNvSpPr>
            <p:nvPr/>
          </p:nvSpPr>
          <p:spPr bwMode="auto">
            <a:xfrm rot="20940000">
              <a:off x="7003481" y="4046034"/>
              <a:ext cx="67135"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1" name="Freeform 294"/>
            <p:cNvSpPr>
              <a:spLocks/>
            </p:cNvSpPr>
            <p:nvPr/>
          </p:nvSpPr>
          <p:spPr bwMode="auto">
            <a:xfrm rot="20940000">
              <a:off x="6943426" y="4035478"/>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2" name="Freeform 295"/>
            <p:cNvSpPr>
              <a:spLocks/>
            </p:cNvSpPr>
            <p:nvPr/>
          </p:nvSpPr>
          <p:spPr bwMode="auto">
            <a:xfrm rot="20940000">
              <a:off x="6883334" y="4025017"/>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3" name="Freeform 296"/>
            <p:cNvSpPr>
              <a:spLocks/>
            </p:cNvSpPr>
            <p:nvPr/>
          </p:nvSpPr>
          <p:spPr bwMode="auto">
            <a:xfrm rot="20940000">
              <a:off x="6824369" y="4015275"/>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4" name="Freeform 297"/>
            <p:cNvSpPr>
              <a:spLocks/>
            </p:cNvSpPr>
            <p:nvPr/>
          </p:nvSpPr>
          <p:spPr bwMode="auto">
            <a:xfrm rot="20940000">
              <a:off x="6764323" y="4005293"/>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5" name="Freeform 298"/>
            <p:cNvSpPr>
              <a:spLocks/>
            </p:cNvSpPr>
            <p:nvPr/>
          </p:nvSpPr>
          <p:spPr bwMode="auto">
            <a:xfrm rot="20940000">
              <a:off x="7052883" y="4115160"/>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6" name="Freeform 299"/>
            <p:cNvSpPr>
              <a:spLocks/>
            </p:cNvSpPr>
            <p:nvPr/>
          </p:nvSpPr>
          <p:spPr bwMode="auto">
            <a:xfrm rot="20940000">
              <a:off x="6992777" y="4104562"/>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7" name="Freeform 300"/>
            <p:cNvSpPr>
              <a:spLocks/>
            </p:cNvSpPr>
            <p:nvPr/>
          </p:nvSpPr>
          <p:spPr bwMode="auto">
            <a:xfrm rot="20940000">
              <a:off x="6932961" y="4095524"/>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8" name="Freeform 301"/>
            <p:cNvSpPr>
              <a:spLocks/>
            </p:cNvSpPr>
            <p:nvPr/>
          </p:nvSpPr>
          <p:spPr bwMode="auto">
            <a:xfrm rot="20940000">
              <a:off x="6873817" y="4084879"/>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9" name="Freeform 302"/>
            <p:cNvSpPr>
              <a:spLocks/>
            </p:cNvSpPr>
            <p:nvPr/>
          </p:nvSpPr>
          <p:spPr bwMode="auto">
            <a:xfrm rot="20940000">
              <a:off x="6813725" y="407441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0" name="Freeform 303"/>
            <p:cNvSpPr>
              <a:spLocks/>
            </p:cNvSpPr>
            <p:nvPr/>
          </p:nvSpPr>
          <p:spPr bwMode="auto">
            <a:xfrm rot="20940000">
              <a:off x="6753863" y="4065385"/>
              <a:ext cx="68584"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1" name="Freeform 304"/>
            <p:cNvSpPr>
              <a:spLocks/>
            </p:cNvSpPr>
            <p:nvPr/>
          </p:nvSpPr>
          <p:spPr bwMode="auto">
            <a:xfrm rot="20940000">
              <a:off x="7042409" y="4175114"/>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2" name="Freeform 305"/>
            <p:cNvSpPr>
              <a:spLocks/>
            </p:cNvSpPr>
            <p:nvPr/>
          </p:nvSpPr>
          <p:spPr bwMode="auto">
            <a:xfrm rot="20940000">
              <a:off x="6982363" y="4165133"/>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3" name="Freeform 306"/>
            <p:cNvSpPr>
              <a:spLocks/>
            </p:cNvSpPr>
            <p:nvPr/>
          </p:nvSpPr>
          <p:spPr bwMode="auto">
            <a:xfrm rot="20940000">
              <a:off x="6923227" y="4154580"/>
              <a:ext cx="67618"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4" name="Freeform 307"/>
            <p:cNvSpPr>
              <a:spLocks/>
            </p:cNvSpPr>
            <p:nvPr/>
          </p:nvSpPr>
          <p:spPr bwMode="auto">
            <a:xfrm rot="20940000">
              <a:off x="6863357" y="414497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5" name="Freeform 308"/>
            <p:cNvSpPr>
              <a:spLocks/>
            </p:cNvSpPr>
            <p:nvPr/>
          </p:nvSpPr>
          <p:spPr bwMode="auto">
            <a:xfrm rot="20940000">
              <a:off x="6803264" y="4134511"/>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6" name="Freeform 309"/>
            <p:cNvSpPr>
              <a:spLocks/>
            </p:cNvSpPr>
            <p:nvPr/>
          </p:nvSpPr>
          <p:spPr bwMode="auto">
            <a:xfrm rot="20940000">
              <a:off x="6744120" y="4123866"/>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7" name="Freeform 310"/>
            <p:cNvSpPr>
              <a:spLocks/>
            </p:cNvSpPr>
            <p:nvPr/>
          </p:nvSpPr>
          <p:spPr bwMode="auto">
            <a:xfrm rot="20940000">
              <a:off x="7031764" y="4234258"/>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8" name="Freeform 311"/>
            <p:cNvSpPr>
              <a:spLocks/>
            </p:cNvSpPr>
            <p:nvPr/>
          </p:nvSpPr>
          <p:spPr bwMode="auto">
            <a:xfrm rot="20940000">
              <a:off x="6971902" y="4225225"/>
              <a:ext cx="68584"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9" name="Freeform 312"/>
            <p:cNvSpPr>
              <a:spLocks/>
            </p:cNvSpPr>
            <p:nvPr/>
          </p:nvSpPr>
          <p:spPr bwMode="auto">
            <a:xfrm rot="20940000">
              <a:off x="6912804" y="4214576"/>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0" name="Freeform 313"/>
            <p:cNvSpPr>
              <a:spLocks/>
            </p:cNvSpPr>
            <p:nvPr/>
          </p:nvSpPr>
          <p:spPr bwMode="auto">
            <a:xfrm rot="20940000">
              <a:off x="6852712" y="4204115"/>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1" name="Freeform 314"/>
            <p:cNvSpPr>
              <a:spLocks/>
            </p:cNvSpPr>
            <p:nvPr/>
          </p:nvSpPr>
          <p:spPr bwMode="auto">
            <a:xfrm rot="20940000">
              <a:off x="6794138" y="4194382"/>
              <a:ext cx="68101" cy="67618"/>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2" name="Freeform 315"/>
            <p:cNvSpPr>
              <a:spLocks/>
            </p:cNvSpPr>
            <p:nvPr/>
          </p:nvSpPr>
          <p:spPr bwMode="auto">
            <a:xfrm rot="20940000">
              <a:off x="6734184" y="4184391"/>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3" name="Freeform 316"/>
            <p:cNvSpPr>
              <a:spLocks/>
            </p:cNvSpPr>
            <p:nvPr/>
          </p:nvSpPr>
          <p:spPr bwMode="auto">
            <a:xfrm rot="20940000">
              <a:off x="7021304" y="4294351"/>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4" name="Freeform 317"/>
            <p:cNvSpPr>
              <a:spLocks/>
            </p:cNvSpPr>
            <p:nvPr/>
          </p:nvSpPr>
          <p:spPr bwMode="auto">
            <a:xfrm rot="20940000">
              <a:off x="6962638" y="4283660"/>
              <a:ext cx="68101"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5" name="Freeform 318"/>
            <p:cNvSpPr>
              <a:spLocks/>
            </p:cNvSpPr>
            <p:nvPr/>
          </p:nvSpPr>
          <p:spPr bwMode="auto">
            <a:xfrm rot="20940000">
              <a:off x="6902684" y="4274635"/>
              <a:ext cx="68101"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6" name="Freeform 319"/>
            <p:cNvSpPr>
              <a:spLocks/>
            </p:cNvSpPr>
            <p:nvPr/>
          </p:nvSpPr>
          <p:spPr bwMode="auto">
            <a:xfrm rot="20940000">
              <a:off x="6843687" y="4264069"/>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7" name="Freeform 320"/>
            <p:cNvSpPr>
              <a:spLocks/>
            </p:cNvSpPr>
            <p:nvPr/>
          </p:nvSpPr>
          <p:spPr bwMode="auto">
            <a:xfrm rot="20940000">
              <a:off x="6783586" y="4253517"/>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8" name="Freeform 321"/>
            <p:cNvSpPr>
              <a:spLocks/>
            </p:cNvSpPr>
            <p:nvPr/>
          </p:nvSpPr>
          <p:spPr bwMode="auto">
            <a:xfrm rot="20940000">
              <a:off x="6723494" y="4243056"/>
              <a:ext cx="68101"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9" name="Freeform 322"/>
            <p:cNvSpPr>
              <a:spLocks/>
            </p:cNvSpPr>
            <p:nvPr/>
          </p:nvSpPr>
          <p:spPr bwMode="auto">
            <a:xfrm rot="20940000">
              <a:off x="7012266" y="4354167"/>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0" name="Freeform 323"/>
            <p:cNvSpPr>
              <a:spLocks/>
            </p:cNvSpPr>
            <p:nvPr/>
          </p:nvSpPr>
          <p:spPr bwMode="auto">
            <a:xfrm rot="20940000">
              <a:off x="7101369" y="4184811"/>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1" name="Freeform 324"/>
            <p:cNvSpPr>
              <a:spLocks/>
            </p:cNvSpPr>
            <p:nvPr/>
          </p:nvSpPr>
          <p:spPr bwMode="auto">
            <a:xfrm rot="20940000">
              <a:off x="7091857" y="4244719"/>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2" name="Freeform 325"/>
            <p:cNvSpPr>
              <a:spLocks/>
            </p:cNvSpPr>
            <p:nvPr/>
          </p:nvSpPr>
          <p:spPr bwMode="auto">
            <a:xfrm rot="20940000">
              <a:off x="7081875" y="4304765"/>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3" name="Freeform 326"/>
            <p:cNvSpPr>
              <a:spLocks/>
            </p:cNvSpPr>
            <p:nvPr/>
          </p:nvSpPr>
          <p:spPr bwMode="auto">
            <a:xfrm rot="20940000">
              <a:off x="7071230" y="4363909"/>
              <a:ext cx="68101"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4" name="Freeform 327"/>
            <p:cNvSpPr>
              <a:spLocks/>
            </p:cNvSpPr>
            <p:nvPr/>
          </p:nvSpPr>
          <p:spPr bwMode="auto">
            <a:xfrm rot="20940000">
              <a:off x="6952219" y="4344185"/>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5" name="Freeform 328"/>
            <p:cNvSpPr>
              <a:spLocks/>
            </p:cNvSpPr>
            <p:nvPr/>
          </p:nvSpPr>
          <p:spPr bwMode="auto">
            <a:xfrm rot="20940000">
              <a:off x="6892132" y="4333771"/>
              <a:ext cx="68101"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6" name="Freeform 329"/>
            <p:cNvSpPr>
              <a:spLocks/>
            </p:cNvSpPr>
            <p:nvPr/>
          </p:nvSpPr>
          <p:spPr bwMode="auto">
            <a:xfrm rot="20940000">
              <a:off x="6833029" y="4323075"/>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7" name="Freeform 330"/>
            <p:cNvSpPr>
              <a:spLocks/>
            </p:cNvSpPr>
            <p:nvPr/>
          </p:nvSpPr>
          <p:spPr bwMode="auto">
            <a:xfrm rot="20940000">
              <a:off x="6773121" y="4313563"/>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8" name="Freeform 331"/>
            <p:cNvSpPr>
              <a:spLocks/>
            </p:cNvSpPr>
            <p:nvPr/>
          </p:nvSpPr>
          <p:spPr bwMode="auto">
            <a:xfrm rot="20940000">
              <a:off x="6713977" y="4302918"/>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9" name="Freeform 332"/>
            <p:cNvSpPr>
              <a:spLocks/>
            </p:cNvSpPr>
            <p:nvPr/>
          </p:nvSpPr>
          <p:spPr bwMode="auto">
            <a:xfrm rot="20940000">
              <a:off x="7001621" y="4413311"/>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0" name="Freeform 333"/>
            <p:cNvSpPr>
              <a:spLocks/>
            </p:cNvSpPr>
            <p:nvPr/>
          </p:nvSpPr>
          <p:spPr bwMode="auto">
            <a:xfrm rot="20940000">
              <a:off x="6941667" y="4404286"/>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1" name="Freeform 334"/>
            <p:cNvSpPr>
              <a:spLocks/>
            </p:cNvSpPr>
            <p:nvPr/>
          </p:nvSpPr>
          <p:spPr bwMode="auto">
            <a:xfrm rot="20940000">
              <a:off x="6882661" y="4393628"/>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2" name="Freeform 335"/>
            <p:cNvSpPr>
              <a:spLocks/>
            </p:cNvSpPr>
            <p:nvPr/>
          </p:nvSpPr>
          <p:spPr bwMode="auto">
            <a:xfrm rot="20940000">
              <a:off x="6822569" y="438316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3" name="Freeform 336"/>
            <p:cNvSpPr>
              <a:spLocks/>
            </p:cNvSpPr>
            <p:nvPr/>
          </p:nvSpPr>
          <p:spPr bwMode="auto">
            <a:xfrm rot="20940000">
              <a:off x="6763434" y="4372615"/>
              <a:ext cx="67618"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4" name="Freeform 337"/>
            <p:cNvSpPr>
              <a:spLocks/>
            </p:cNvSpPr>
            <p:nvPr/>
          </p:nvSpPr>
          <p:spPr bwMode="auto">
            <a:xfrm rot="20940000">
              <a:off x="6703563" y="4363489"/>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5" name="Freeform 338"/>
            <p:cNvSpPr>
              <a:spLocks/>
            </p:cNvSpPr>
            <p:nvPr/>
          </p:nvSpPr>
          <p:spPr bwMode="auto">
            <a:xfrm rot="20940000">
              <a:off x="6991161" y="4473403"/>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6" name="Freeform 339"/>
            <p:cNvSpPr>
              <a:spLocks/>
            </p:cNvSpPr>
            <p:nvPr/>
          </p:nvSpPr>
          <p:spPr bwMode="auto">
            <a:xfrm rot="20940000">
              <a:off x="6932016" y="4462758"/>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7" name="Freeform 340"/>
            <p:cNvSpPr>
              <a:spLocks/>
            </p:cNvSpPr>
            <p:nvPr/>
          </p:nvSpPr>
          <p:spPr bwMode="auto">
            <a:xfrm rot="20940000">
              <a:off x="6871970" y="4452777"/>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8" name="Freeform 341"/>
            <p:cNvSpPr>
              <a:spLocks/>
            </p:cNvSpPr>
            <p:nvPr/>
          </p:nvSpPr>
          <p:spPr bwMode="auto">
            <a:xfrm rot="20940000">
              <a:off x="6812108" y="4443260"/>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9" name="Freeform 342"/>
            <p:cNvSpPr>
              <a:spLocks/>
            </p:cNvSpPr>
            <p:nvPr/>
          </p:nvSpPr>
          <p:spPr bwMode="auto">
            <a:xfrm rot="20940000">
              <a:off x="6752964" y="443261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0" name="Freeform 343"/>
            <p:cNvSpPr>
              <a:spLocks/>
            </p:cNvSpPr>
            <p:nvPr/>
          </p:nvSpPr>
          <p:spPr bwMode="auto">
            <a:xfrm rot="20940000">
              <a:off x="6692872" y="4422155"/>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1" name="Freeform 344"/>
            <p:cNvSpPr>
              <a:spLocks/>
            </p:cNvSpPr>
            <p:nvPr/>
          </p:nvSpPr>
          <p:spPr bwMode="auto">
            <a:xfrm rot="20940000">
              <a:off x="6981951" y="4532409"/>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2" name="Freeform 345"/>
            <p:cNvSpPr>
              <a:spLocks/>
            </p:cNvSpPr>
            <p:nvPr/>
          </p:nvSpPr>
          <p:spPr bwMode="auto">
            <a:xfrm rot="20940000">
              <a:off x="6922081" y="4523283"/>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3" name="Freeform 346"/>
            <p:cNvSpPr>
              <a:spLocks/>
            </p:cNvSpPr>
            <p:nvPr/>
          </p:nvSpPr>
          <p:spPr bwMode="auto">
            <a:xfrm rot="20940000">
              <a:off x="6861510" y="4512869"/>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4" name="Freeform 347"/>
            <p:cNvSpPr>
              <a:spLocks/>
            </p:cNvSpPr>
            <p:nvPr/>
          </p:nvSpPr>
          <p:spPr bwMode="auto">
            <a:xfrm rot="20940000">
              <a:off x="6802890" y="4502174"/>
              <a:ext cx="68101"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5" name="Freeform 348"/>
            <p:cNvSpPr>
              <a:spLocks/>
            </p:cNvSpPr>
            <p:nvPr/>
          </p:nvSpPr>
          <p:spPr bwMode="auto">
            <a:xfrm rot="20940000">
              <a:off x="6742982" y="4492662"/>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6" name="Freeform 349"/>
            <p:cNvSpPr>
              <a:spLocks/>
            </p:cNvSpPr>
            <p:nvPr/>
          </p:nvSpPr>
          <p:spPr bwMode="auto">
            <a:xfrm rot="20940000">
              <a:off x="6683847" y="4482109"/>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7" name="Freeform 350"/>
            <p:cNvSpPr>
              <a:spLocks/>
            </p:cNvSpPr>
            <p:nvPr/>
          </p:nvSpPr>
          <p:spPr bwMode="auto">
            <a:xfrm rot="20940000">
              <a:off x="6971478" y="4592363"/>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8" name="Freeform 351"/>
            <p:cNvSpPr>
              <a:spLocks/>
            </p:cNvSpPr>
            <p:nvPr/>
          </p:nvSpPr>
          <p:spPr bwMode="auto">
            <a:xfrm rot="20940000">
              <a:off x="6911390" y="4581949"/>
              <a:ext cx="68101"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9" name="Freeform 352"/>
            <p:cNvSpPr>
              <a:spLocks/>
            </p:cNvSpPr>
            <p:nvPr/>
          </p:nvSpPr>
          <p:spPr bwMode="auto">
            <a:xfrm rot="20940000">
              <a:off x="6852518" y="4572680"/>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0" name="Freeform 353"/>
            <p:cNvSpPr>
              <a:spLocks/>
            </p:cNvSpPr>
            <p:nvPr/>
          </p:nvSpPr>
          <p:spPr bwMode="auto">
            <a:xfrm rot="20940000">
              <a:off x="6792426" y="456222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1" name="Freeform 354"/>
            <p:cNvSpPr>
              <a:spLocks/>
            </p:cNvSpPr>
            <p:nvPr/>
          </p:nvSpPr>
          <p:spPr bwMode="auto">
            <a:xfrm rot="20940000">
              <a:off x="6732338" y="4551806"/>
              <a:ext cx="68101"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2" name="Freeform 355"/>
            <p:cNvSpPr>
              <a:spLocks/>
            </p:cNvSpPr>
            <p:nvPr/>
          </p:nvSpPr>
          <p:spPr bwMode="auto">
            <a:xfrm rot="20940000">
              <a:off x="6673281" y="4542072"/>
              <a:ext cx="68584"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3" name="Freeform 356"/>
            <p:cNvSpPr>
              <a:spLocks/>
            </p:cNvSpPr>
            <p:nvPr/>
          </p:nvSpPr>
          <p:spPr bwMode="auto">
            <a:xfrm rot="20940000">
              <a:off x="6961017" y="4652455"/>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4" name="Freeform 357"/>
            <p:cNvSpPr>
              <a:spLocks/>
            </p:cNvSpPr>
            <p:nvPr/>
          </p:nvSpPr>
          <p:spPr bwMode="auto">
            <a:xfrm rot="20940000">
              <a:off x="6901882" y="4641903"/>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5" name="Freeform 358"/>
            <p:cNvSpPr>
              <a:spLocks/>
            </p:cNvSpPr>
            <p:nvPr/>
          </p:nvSpPr>
          <p:spPr bwMode="auto">
            <a:xfrm rot="20940000">
              <a:off x="6841827" y="4631829"/>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6" name="Freeform 359"/>
            <p:cNvSpPr>
              <a:spLocks/>
            </p:cNvSpPr>
            <p:nvPr/>
          </p:nvSpPr>
          <p:spPr bwMode="auto">
            <a:xfrm rot="20940000">
              <a:off x="6781827" y="4622325"/>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7" name="Freeform 360"/>
            <p:cNvSpPr>
              <a:spLocks/>
            </p:cNvSpPr>
            <p:nvPr/>
          </p:nvSpPr>
          <p:spPr bwMode="auto">
            <a:xfrm rot="20940000">
              <a:off x="6722821" y="4611668"/>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8" name="Freeform 361"/>
            <p:cNvSpPr>
              <a:spLocks/>
            </p:cNvSpPr>
            <p:nvPr/>
          </p:nvSpPr>
          <p:spPr bwMode="auto">
            <a:xfrm rot="20940000">
              <a:off x="6662729" y="460120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9" name="Freeform 362"/>
            <p:cNvSpPr>
              <a:spLocks/>
            </p:cNvSpPr>
            <p:nvPr/>
          </p:nvSpPr>
          <p:spPr bwMode="auto">
            <a:xfrm rot="20940000">
              <a:off x="6950373" y="4711599"/>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0" name="Freeform 363"/>
            <p:cNvSpPr>
              <a:spLocks/>
            </p:cNvSpPr>
            <p:nvPr/>
          </p:nvSpPr>
          <p:spPr bwMode="auto">
            <a:xfrm rot="20940000">
              <a:off x="6891367" y="4702390"/>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1" name="Freeform 364"/>
            <p:cNvSpPr>
              <a:spLocks/>
            </p:cNvSpPr>
            <p:nvPr/>
          </p:nvSpPr>
          <p:spPr bwMode="auto">
            <a:xfrm rot="20940000">
              <a:off x="6831367" y="4691921"/>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2" name="Freeform 365"/>
            <p:cNvSpPr>
              <a:spLocks/>
            </p:cNvSpPr>
            <p:nvPr/>
          </p:nvSpPr>
          <p:spPr bwMode="auto">
            <a:xfrm rot="20940000">
              <a:off x="6772223" y="4681276"/>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3" name="Freeform 366"/>
            <p:cNvSpPr>
              <a:spLocks/>
            </p:cNvSpPr>
            <p:nvPr/>
          </p:nvSpPr>
          <p:spPr bwMode="auto">
            <a:xfrm rot="20940000">
              <a:off x="6712177" y="467081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4" name="Freeform 367"/>
            <p:cNvSpPr>
              <a:spLocks/>
            </p:cNvSpPr>
            <p:nvPr/>
          </p:nvSpPr>
          <p:spPr bwMode="auto">
            <a:xfrm rot="20940000">
              <a:off x="6652269" y="4661299"/>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5" name="Freeform 368"/>
            <p:cNvSpPr>
              <a:spLocks/>
            </p:cNvSpPr>
            <p:nvPr/>
          </p:nvSpPr>
          <p:spPr bwMode="auto">
            <a:xfrm rot="20940000">
              <a:off x="6941339" y="4771461"/>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6" name="Freeform 369"/>
            <p:cNvSpPr>
              <a:spLocks/>
            </p:cNvSpPr>
            <p:nvPr/>
          </p:nvSpPr>
          <p:spPr bwMode="auto">
            <a:xfrm rot="20940000">
              <a:off x="7010465" y="472206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7" name="Freeform 370"/>
            <p:cNvSpPr>
              <a:spLocks/>
            </p:cNvSpPr>
            <p:nvPr/>
          </p:nvSpPr>
          <p:spPr bwMode="auto">
            <a:xfrm rot="20940000">
              <a:off x="7000005" y="4782152"/>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8" name="Freeform 371"/>
            <p:cNvSpPr>
              <a:spLocks/>
            </p:cNvSpPr>
            <p:nvPr/>
          </p:nvSpPr>
          <p:spPr bwMode="auto">
            <a:xfrm rot="20940000">
              <a:off x="6880768" y="476104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9" name="Freeform 372"/>
            <p:cNvSpPr>
              <a:spLocks/>
            </p:cNvSpPr>
            <p:nvPr/>
          </p:nvSpPr>
          <p:spPr bwMode="auto">
            <a:xfrm rot="20940000">
              <a:off x="6930787" y="4831562"/>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0" name="Freeform 373"/>
            <p:cNvSpPr>
              <a:spLocks/>
            </p:cNvSpPr>
            <p:nvPr/>
          </p:nvSpPr>
          <p:spPr bwMode="auto">
            <a:xfrm rot="20940000">
              <a:off x="6870786" y="4821093"/>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1" name="Freeform 374"/>
            <p:cNvSpPr>
              <a:spLocks/>
            </p:cNvSpPr>
            <p:nvPr/>
          </p:nvSpPr>
          <p:spPr bwMode="auto">
            <a:xfrm rot="20940000">
              <a:off x="6861086" y="4880007"/>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2" name="Freeform 375"/>
            <p:cNvSpPr>
              <a:spLocks/>
            </p:cNvSpPr>
            <p:nvPr/>
          </p:nvSpPr>
          <p:spPr bwMode="auto">
            <a:xfrm rot="20940000">
              <a:off x="6801224" y="4870973"/>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3" name="Freeform 376"/>
            <p:cNvSpPr>
              <a:spLocks/>
            </p:cNvSpPr>
            <p:nvPr/>
          </p:nvSpPr>
          <p:spPr bwMode="auto">
            <a:xfrm rot="20940000">
              <a:off x="6790533" y="4929639"/>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4" name="Freeform 377"/>
            <p:cNvSpPr>
              <a:spLocks/>
            </p:cNvSpPr>
            <p:nvPr/>
          </p:nvSpPr>
          <p:spPr bwMode="auto">
            <a:xfrm rot="20940000">
              <a:off x="6822112" y="4750448"/>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5" name="Freeform 378"/>
            <p:cNvSpPr>
              <a:spLocks/>
            </p:cNvSpPr>
            <p:nvPr/>
          </p:nvSpPr>
          <p:spPr bwMode="auto">
            <a:xfrm rot="20940000">
              <a:off x="6762287" y="4741318"/>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6" name="Freeform 379"/>
            <p:cNvSpPr>
              <a:spLocks/>
            </p:cNvSpPr>
            <p:nvPr/>
          </p:nvSpPr>
          <p:spPr bwMode="auto">
            <a:xfrm rot="20940000">
              <a:off x="6701716" y="473090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7" name="Freeform 380"/>
            <p:cNvSpPr>
              <a:spLocks/>
            </p:cNvSpPr>
            <p:nvPr/>
          </p:nvSpPr>
          <p:spPr bwMode="auto">
            <a:xfrm rot="20940000">
              <a:off x="6643051" y="4720213"/>
              <a:ext cx="68101"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8" name="Freeform 381"/>
            <p:cNvSpPr>
              <a:spLocks/>
            </p:cNvSpPr>
            <p:nvPr/>
          </p:nvSpPr>
          <p:spPr bwMode="auto">
            <a:xfrm rot="20940000">
              <a:off x="6714926" y="3935730"/>
              <a:ext cx="68101"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9" name="Freeform 382"/>
            <p:cNvSpPr>
              <a:spLocks/>
            </p:cNvSpPr>
            <p:nvPr/>
          </p:nvSpPr>
          <p:spPr bwMode="auto">
            <a:xfrm rot="20940000">
              <a:off x="6705192" y="3994786"/>
              <a:ext cx="67135" cy="68101"/>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5"/>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0" name="Freeform 383"/>
            <p:cNvSpPr>
              <a:spLocks/>
            </p:cNvSpPr>
            <p:nvPr/>
          </p:nvSpPr>
          <p:spPr bwMode="auto">
            <a:xfrm rot="20940000">
              <a:off x="6694765" y="4054736"/>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1" name="Freeform 384"/>
            <p:cNvSpPr>
              <a:spLocks/>
            </p:cNvSpPr>
            <p:nvPr/>
          </p:nvSpPr>
          <p:spPr bwMode="auto">
            <a:xfrm rot="20940000">
              <a:off x="6684166" y="4114841"/>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2" name="Freeform 385"/>
            <p:cNvSpPr>
              <a:spLocks/>
            </p:cNvSpPr>
            <p:nvPr/>
          </p:nvSpPr>
          <p:spPr bwMode="auto">
            <a:xfrm rot="20940000">
              <a:off x="6673614" y="4173977"/>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3" name="Freeform 386"/>
            <p:cNvSpPr>
              <a:spLocks/>
            </p:cNvSpPr>
            <p:nvPr/>
          </p:nvSpPr>
          <p:spPr bwMode="auto">
            <a:xfrm rot="20940000">
              <a:off x="6664622" y="4233788"/>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4" name="Freeform 387"/>
            <p:cNvSpPr>
              <a:spLocks/>
            </p:cNvSpPr>
            <p:nvPr/>
          </p:nvSpPr>
          <p:spPr bwMode="auto">
            <a:xfrm rot="20940000">
              <a:off x="6653931" y="4292937"/>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5" name="Freeform 388"/>
            <p:cNvSpPr>
              <a:spLocks/>
            </p:cNvSpPr>
            <p:nvPr/>
          </p:nvSpPr>
          <p:spPr bwMode="auto">
            <a:xfrm rot="20940000">
              <a:off x="6643471" y="4353029"/>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6" name="Freeform 389"/>
            <p:cNvSpPr>
              <a:spLocks/>
            </p:cNvSpPr>
            <p:nvPr/>
          </p:nvSpPr>
          <p:spPr bwMode="auto">
            <a:xfrm rot="20940000">
              <a:off x="6634437" y="4412891"/>
              <a:ext cx="68101"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7" name="Freeform 390"/>
            <p:cNvSpPr>
              <a:spLocks/>
            </p:cNvSpPr>
            <p:nvPr/>
          </p:nvSpPr>
          <p:spPr bwMode="auto">
            <a:xfrm rot="20940000">
              <a:off x="6623792" y="4472035"/>
              <a:ext cx="68101"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8" name="Freeform 391"/>
            <p:cNvSpPr>
              <a:spLocks/>
            </p:cNvSpPr>
            <p:nvPr/>
          </p:nvSpPr>
          <p:spPr bwMode="auto">
            <a:xfrm rot="20940000">
              <a:off x="6613327" y="4532081"/>
              <a:ext cx="68584"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9" name="Freeform 392"/>
            <p:cNvSpPr>
              <a:spLocks/>
            </p:cNvSpPr>
            <p:nvPr/>
          </p:nvSpPr>
          <p:spPr bwMode="auto">
            <a:xfrm rot="20940000">
              <a:off x="6602636" y="4590747"/>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0" name="Freeform 393"/>
            <p:cNvSpPr>
              <a:spLocks/>
            </p:cNvSpPr>
            <p:nvPr/>
          </p:nvSpPr>
          <p:spPr bwMode="auto">
            <a:xfrm rot="20940000">
              <a:off x="6593124" y="465065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1" name="Freeform 394"/>
            <p:cNvSpPr>
              <a:spLocks/>
            </p:cNvSpPr>
            <p:nvPr/>
          </p:nvSpPr>
          <p:spPr bwMode="auto">
            <a:xfrm rot="20940000">
              <a:off x="6583189" y="4711179"/>
              <a:ext cx="68101"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2" name="Freeform 395"/>
            <p:cNvSpPr>
              <a:spLocks/>
            </p:cNvSpPr>
            <p:nvPr/>
          </p:nvSpPr>
          <p:spPr bwMode="auto">
            <a:xfrm rot="20940000">
              <a:off x="6634673" y="4044275"/>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3" name="Freeform 396"/>
            <p:cNvSpPr>
              <a:spLocks/>
            </p:cNvSpPr>
            <p:nvPr/>
          </p:nvSpPr>
          <p:spPr bwMode="auto">
            <a:xfrm rot="20940000">
              <a:off x="6625648" y="4104230"/>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49"/>
                    <a:pt x="0" y="34"/>
                    <a:pt x="5" y="20"/>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4" name="Freeform 397"/>
            <p:cNvSpPr>
              <a:spLocks/>
            </p:cNvSpPr>
            <p:nvPr/>
          </p:nvSpPr>
          <p:spPr bwMode="auto">
            <a:xfrm rot="20940000">
              <a:off x="6614994" y="4163282"/>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5" name="Freeform 398"/>
            <p:cNvSpPr>
              <a:spLocks/>
            </p:cNvSpPr>
            <p:nvPr/>
          </p:nvSpPr>
          <p:spPr bwMode="auto">
            <a:xfrm rot="20940000">
              <a:off x="6604529" y="422332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6" name="Freeform 399"/>
            <p:cNvSpPr>
              <a:spLocks/>
            </p:cNvSpPr>
            <p:nvPr/>
          </p:nvSpPr>
          <p:spPr bwMode="auto">
            <a:xfrm rot="20940000">
              <a:off x="6594069" y="4283420"/>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7" name="Freeform 400"/>
            <p:cNvSpPr>
              <a:spLocks/>
            </p:cNvSpPr>
            <p:nvPr/>
          </p:nvSpPr>
          <p:spPr bwMode="auto">
            <a:xfrm rot="20940000">
              <a:off x="6584327" y="4342384"/>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8" name="Freeform 401"/>
            <p:cNvSpPr>
              <a:spLocks/>
            </p:cNvSpPr>
            <p:nvPr/>
          </p:nvSpPr>
          <p:spPr bwMode="auto">
            <a:xfrm rot="20940000">
              <a:off x="6574391" y="4402426"/>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9" name="Freeform 402"/>
            <p:cNvSpPr>
              <a:spLocks/>
            </p:cNvSpPr>
            <p:nvPr/>
          </p:nvSpPr>
          <p:spPr bwMode="auto">
            <a:xfrm rot="20940000">
              <a:off x="6563792" y="4462532"/>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0" name="Freeform 403"/>
            <p:cNvSpPr>
              <a:spLocks/>
            </p:cNvSpPr>
            <p:nvPr/>
          </p:nvSpPr>
          <p:spPr bwMode="auto">
            <a:xfrm rot="20940000">
              <a:off x="6554197" y="4521575"/>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1" name="Freeform 404"/>
            <p:cNvSpPr>
              <a:spLocks/>
            </p:cNvSpPr>
            <p:nvPr/>
          </p:nvSpPr>
          <p:spPr bwMode="auto">
            <a:xfrm rot="20940000">
              <a:off x="6543769" y="4581524"/>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2" name="Freeform 405"/>
            <p:cNvSpPr>
              <a:spLocks/>
            </p:cNvSpPr>
            <p:nvPr/>
          </p:nvSpPr>
          <p:spPr bwMode="auto">
            <a:xfrm rot="20940000">
              <a:off x="6533078" y="4640673"/>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3" name="Freeform 406"/>
            <p:cNvSpPr>
              <a:spLocks/>
            </p:cNvSpPr>
            <p:nvPr/>
          </p:nvSpPr>
          <p:spPr bwMode="auto">
            <a:xfrm rot="20940000">
              <a:off x="6522618" y="4700765"/>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4" name="Freeform 408"/>
            <p:cNvSpPr>
              <a:spLocks/>
            </p:cNvSpPr>
            <p:nvPr/>
          </p:nvSpPr>
          <p:spPr bwMode="auto">
            <a:xfrm rot="20940000">
              <a:off x="6565068" y="4093723"/>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5" name="Freeform 409"/>
            <p:cNvSpPr>
              <a:spLocks/>
            </p:cNvSpPr>
            <p:nvPr/>
          </p:nvSpPr>
          <p:spPr bwMode="auto">
            <a:xfrm rot="20940000">
              <a:off x="6555086" y="4153769"/>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6" name="Freeform 410"/>
            <p:cNvSpPr>
              <a:spLocks/>
            </p:cNvSpPr>
            <p:nvPr/>
          </p:nvSpPr>
          <p:spPr bwMode="auto">
            <a:xfrm rot="20940000">
              <a:off x="6544442" y="4212914"/>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7" name="Freeform 411"/>
            <p:cNvSpPr>
              <a:spLocks/>
            </p:cNvSpPr>
            <p:nvPr/>
          </p:nvSpPr>
          <p:spPr bwMode="auto">
            <a:xfrm rot="20940000">
              <a:off x="6534925" y="427277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8" name="Freeform 412"/>
            <p:cNvSpPr>
              <a:spLocks/>
            </p:cNvSpPr>
            <p:nvPr/>
          </p:nvSpPr>
          <p:spPr bwMode="auto">
            <a:xfrm rot="20940000">
              <a:off x="6524372" y="4332877"/>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9" name="Freeform 413"/>
            <p:cNvSpPr>
              <a:spLocks/>
            </p:cNvSpPr>
            <p:nvPr/>
          </p:nvSpPr>
          <p:spPr bwMode="auto">
            <a:xfrm rot="20940000">
              <a:off x="6513820" y="4392012"/>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0" name="Freeform 414"/>
            <p:cNvSpPr>
              <a:spLocks/>
            </p:cNvSpPr>
            <p:nvPr/>
          </p:nvSpPr>
          <p:spPr bwMode="auto">
            <a:xfrm rot="20940000">
              <a:off x="6504782" y="4451828"/>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1" name="Freeform 415"/>
            <p:cNvSpPr>
              <a:spLocks/>
            </p:cNvSpPr>
            <p:nvPr/>
          </p:nvSpPr>
          <p:spPr bwMode="auto">
            <a:xfrm rot="20940000">
              <a:off x="6494137" y="451097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2" name="Freeform 416"/>
            <p:cNvSpPr>
              <a:spLocks/>
            </p:cNvSpPr>
            <p:nvPr/>
          </p:nvSpPr>
          <p:spPr bwMode="auto">
            <a:xfrm rot="20940000">
              <a:off x="6483677" y="457106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3" name="Freeform 417"/>
            <p:cNvSpPr>
              <a:spLocks/>
            </p:cNvSpPr>
            <p:nvPr/>
          </p:nvSpPr>
          <p:spPr bwMode="auto">
            <a:xfrm rot="20940000">
              <a:off x="6474652" y="4631018"/>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4" name="Freeform 418"/>
            <p:cNvSpPr>
              <a:spLocks/>
            </p:cNvSpPr>
            <p:nvPr/>
          </p:nvSpPr>
          <p:spPr bwMode="auto">
            <a:xfrm rot="20940000">
              <a:off x="6463998" y="4690070"/>
              <a:ext cx="68101"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5" name="Freeform 419"/>
            <p:cNvSpPr>
              <a:spLocks/>
            </p:cNvSpPr>
            <p:nvPr/>
          </p:nvSpPr>
          <p:spPr bwMode="auto">
            <a:xfrm rot="20940000">
              <a:off x="6692692" y="4790858"/>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6" name="Freeform 420"/>
            <p:cNvSpPr>
              <a:spLocks/>
            </p:cNvSpPr>
            <p:nvPr/>
          </p:nvSpPr>
          <p:spPr bwMode="auto">
            <a:xfrm rot="20940000">
              <a:off x="6632586" y="478025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7" name="Freeform 421"/>
            <p:cNvSpPr>
              <a:spLocks/>
            </p:cNvSpPr>
            <p:nvPr/>
          </p:nvSpPr>
          <p:spPr bwMode="auto">
            <a:xfrm rot="20940000">
              <a:off x="6572498" y="4769845"/>
              <a:ext cx="68101"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8" name="Freeform 422"/>
            <p:cNvSpPr>
              <a:spLocks/>
            </p:cNvSpPr>
            <p:nvPr/>
          </p:nvSpPr>
          <p:spPr bwMode="auto">
            <a:xfrm rot="20940000">
              <a:off x="6513488" y="4760590"/>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9" name="Freeform 423"/>
            <p:cNvSpPr>
              <a:spLocks/>
            </p:cNvSpPr>
            <p:nvPr/>
          </p:nvSpPr>
          <p:spPr bwMode="auto">
            <a:xfrm rot="20940000">
              <a:off x="6453534" y="4750116"/>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0" name="Freeform 424"/>
            <p:cNvSpPr>
              <a:spLocks/>
            </p:cNvSpPr>
            <p:nvPr/>
          </p:nvSpPr>
          <p:spPr bwMode="auto">
            <a:xfrm rot="20940000">
              <a:off x="6682033" y="4849864"/>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1" name="Freeform 425"/>
            <p:cNvSpPr>
              <a:spLocks/>
            </p:cNvSpPr>
            <p:nvPr/>
          </p:nvSpPr>
          <p:spPr bwMode="auto">
            <a:xfrm rot="20940000">
              <a:off x="6622033" y="4840361"/>
              <a:ext cx="68584"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2" name="Freeform 426"/>
            <p:cNvSpPr>
              <a:spLocks/>
            </p:cNvSpPr>
            <p:nvPr/>
          </p:nvSpPr>
          <p:spPr bwMode="auto">
            <a:xfrm rot="20940000">
              <a:off x="6562981" y="4829707"/>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3" name="Freeform 427"/>
            <p:cNvSpPr>
              <a:spLocks/>
            </p:cNvSpPr>
            <p:nvPr/>
          </p:nvSpPr>
          <p:spPr bwMode="auto">
            <a:xfrm rot="20940000">
              <a:off x="6502935" y="4819725"/>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4" name="Freeform 428"/>
            <p:cNvSpPr>
              <a:spLocks/>
            </p:cNvSpPr>
            <p:nvPr/>
          </p:nvSpPr>
          <p:spPr bwMode="auto">
            <a:xfrm rot="20940000">
              <a:off x="6442843" y="4809265"/>
              <a:ext cx="68584"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5" name="Freeform 429"/>
            <p:cNvSpPr>
              <a:spLocks/>
            </p:cNvSpPr>
            <p:nvPr/>
          </p:nvSpPr>
          <p:spPr bwMode="auto">
            <a:xfrm rot="20940000">
              <a:off x="6552475" y="4890287"/>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6" name="Freeform 430"/>
            <p:cNvSpPr>
              <a:spLocks/>
            </p:cNvSpPr>
            <p:nvPr/>
          </p:nvSpPr>
          <p:spPr bwMode="auto">
            <a:xfrm rot="20940000">
              <a:off x="6541876" y="4948943"/>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7" name="Freeform 431"/>
            <p:cNvSpPr>
              <a:spLocks/>
            </p:cNvSpPr>
            <p:nvPr/>
          </p:nvSpPr>
          <p:spPr bwMode="auto">
            <a:xfrm rot="20940000">
              <a:off x="6532852" y="5008897"/>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8" name="Freeform 432"/>
            <p:cNvSpPr>
              <a:spLocks/>
            </p:cNvSpPr>
            <p:nvPr/>
          </p:nvSpPr>
          <p:spPr bwMode="auto">
            <a:xfrm rot="20940000">
              <a:off x="6472792" y="4998777"/>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9" name="Freeform 433"/>
            <p:cNvSpPr>
              <a:spLocks/>
            </p:cNvSpPr>
            <p:nvPr/>
          </p:nvSpPr>
          <p:spPr bwMode="auto">
            <a:xfrm rot="20940000">
              <a:off x="6492475" y="4879817"/>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0" name="Freeform 434"/>
            <p:cNvSpPr>
              <a:spLocks/>
            </p:cNvSpPr>
            <p:nvPr/>
          </p:nvSpPr>
          <p:spPr bwMode="auto">
            <a:xfrm rot="20940000">
              <a:off x="6433377" y="4869168"/>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1" name="Freeform 435"/>
            <p:cNvSpPr>
              <a:spLocks/>
            </p:cNvSpPr>
            <p:nvPr/>
          </p:nvSpPr>
          <p:spPr bwMode="auto">
            <a:xfrm rot="20940000">
              <a:off x="6485477" y="4203171"/>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2" name="Freeform 436"/>
            <p:cNvSpPr>
              <a:spLocks/>
            </p:cNvSpPr>
            <p:nvPr/>
          </p:nvSpPr>
          <p:spPr bwMode="auto">
            <a:xfrm rot="20940000">
              <a:off x="6386494" y="4063534"/>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3" name="Freeform 437"/>
            <p:cNvSpPr>
              <a:spLocks/>
            </p:cNvSpPr>
            <p:nvPr/>
          </p:nvSpPr>
          <p:spPr bwMode="auto">
            <a:xfrm rot="20940000">
              <a:off x="6455574" y="4014137"/>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4" name="Freeform 438"/>
            <p:cNvSpPr>
              <a:spLocks/>
            </p:cNvSpPr>
            <p:nvPr/>
          </p:nvSpPr>
          <p:spPr bwMode="auto">
            <a:xfrm rot="20940000">
              <a:off x="6466127" y="3955002"/>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5" name="Freeform 439"/>
            <p:cNvSpPr>
              <a:spLocks/>
            </p:cNvSpPr>
            <p:nvPr/>
          </p:nvSpPr>
          <p:spPr bwMode="auto">
            <a:xfrm rot="20940000">
              <a:off x="6474833" y="4262315"/>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6" name="Freeform 440"/>
            <p:cNvSpPr>
              <a:spLocks/>
            </p:cNvSpPr>
            <p:nvPr/>
          </p:nvSpPr>
          <p:spPr bwMode="auto">
            <a:xfrm rot="20940000">
              <a:off x="6464372" y="4322407"/>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7" name="Freeform 441"/>
            <p:cNvSpPr>
              <a:spLocks/>
            </p:cNvSpPr>
            <p:nvPr/>
          </p:nvSpPr>
          <p:spPr bwMode="auto">
            <a:xfrm rot="20940000">
              <a:off x="6455154" y="4381321"/>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8" name="Freeform 442"/>
            <p:cNvSpPr>
              <a:spLocks/>
            </p:cNvSpPr>
            <p:nvPr/>
          </p:nvSpPr>
          <p:spPr bwMode="auto">
            <a:xfrm rot="20940000">
              <a:off x="6444690" y="444136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9" name="Freeform 443"/>
            <p:cNvSpPr>
              <a:spLocks/>
            </p:cNvSpPr>
            <p:nvPr/>
          </p:nvSpPr>
          <p:spPr bwMode="auto">
            <a:xfrm rot="20940000">
              <a:off x="6434229" y="4501459"/>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0" name="Freeform 444"/>
            <p:cNvSpPr>
              <a:spLocks/>
            </p:cNvSpPr>
            <p:nvPr/>
          </p:nvSpPr>
          <p:spPr bwMode="auto">
            <a:xfrm rot="20940000">
              <a:off x="6424533" y="4560419"/>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1" name="Freeform 445"/>
            <p:cNvSpPr>
              <a:spLocks/>
            </p:cNvSpPr>
            <p:nvPr/>
          </p:nvSpPr>
          <p:spPr bwMode="auto">
            <a:xfrm rot="20940000">
              <a:off x="6414551" y="4620465"/>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2" name="Freeform 446"/>
            <p:cNvSpPr>
              <a:spLocks/>
            </p:cNvSpPr>
            <p:nvPr/>
          </p:nvSpPr>
          <p:spPr bwMode="auto">
            <a:xfrm rot="20940000">
              <a:off x="6403998" y="4680567"/>
              <a:ext cx="68101"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3" name="Freeform 447"/>
            <p:cNvSpPr>
              <a:spLocks/>
            </p:cNvSpPr>
            <p:nvPr/>
          </p:nvSpPr>
          <p:spPr bwMode="auto">
            <a:xfrm rot="20940000">
              <a:off x="6394403" y="4739610"/>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4" name="Freeform 448"/>
            <p:cNvSpPr>
              <a:spLocks/>
            </p:cNvSpPr>
            <p:nvPr/>
          </p:nvSpPr>
          <p:spPr bwMode="auto">
            <a:xfrm rot="20940000">
              <a:off x="6383929" y="4799564"/>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5" name="Freeform 449"/>
            <p:cNvSpPr>
              <a:spLocks/>
            </p:cNvSpPr>
            <p:nvPr/>
          </p:nvSpPr>
          <p:spPr bwMode="auto">
            <a:xfrm rot="20940000">
              <a:off x="6373285" y="4858708"/>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6" name="Freeform 450"/>
            <p:cNvSpPr>
              <a:spLocks/>
            </p:cNvSpPr>
            <p:nvPr/>
          </p:nvSpPr>
          <p:spPr bwMode="auto">
            <a:xfrm rot="20940000">
              <a:off x="6362824" y="4918800"/>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7" name="Freeform 451"/>
            <p:cNvSpPr>
              <a:spLocks/>
            </p:cNvSpPr>
            <p:nvPr/>
          </p:nvSpPr>
          <p:spPr bwMode="auto">
            <a:xfrm rot="20940000">
              <a:off x="6353786" y="4978616"/>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8" name="Freeform 452"/>
            <p:cNvSpPr>
              <a:spLocks/>
            </p:cNvSpPr>
            <p:nvPr/>
          </p:nvSpPr>
          <p:spPr bwMode="auto">
            <a:xfrm rot="20940000">
              <a:off x="6343141" y="5037760"/>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9" name="Freeform 453"/>
            <p:cNvSpPr>
              <a:spLocks/>
            </p:cNvSpPr>
            <p:nvPr/>
          </p:nvSpPr>
          <p:spPr bwMode="auto">
            <a:xfrm rot="20940000">
              <a:off x="6283141" y="5028257"/>
              <a:ext cx="68584" cy="67618"/>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0" name="Freeform 454"/>
            <p:cNvSpPr>
              <a:spLocks/>
            </p:cNvSpPr>
            <p:nvPr/>
          </p:nvSpPr>
          <p:spPr bwMode="auto">
            <a:xfrm rot="20940000">
              <a:off x="6293694" y="4968156"/>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1" name="Freeform 455"/>
            <p:cNvSpPr>
              <a:spLocks/>
            </p:cNvSpPr>
            <p:nvPr/>
          </p:nvSpPr>
          <p:spPr bwMode="auto">
            <a:xfrm rot="20940000">
              <a:off x="6304159" y="4908110"/>
              <a:ext cx="68101"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2" name="Freeform 456"/>
            <p:cNvSpPr>
              <a:spLocks/>
            </p:cNvSpPr>
            <p:nvPr/>
          </p:nvSpPr>
          <p:spPr bwMode="auto">
            <a:xfrm rot="20940000">
              <a:off x="6314812" y="4849058"/>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6" y="49"/>
                    <a:pt x="0" y="34"/>
                    <a:pt x="5" y="20"/>
                  </a:cubicBezTo>
                  <a:cubicBezTo>
                    <a:pt x="10" y="7"/>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3" name="Freeform 457"/>
            <p:cNvSpPr>
              <a:spLocks/>
            </p:cNvSpPr>
            <p:nvPr/>
          </p:nvSpPr>
          <p:spPr bwMode="auto">
            <a:xfrm rot="20940000">
              <a:off x="6323837" y="478910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4" name="Freeform 458"/>
            <p:cNvSpPr>
              <a:spLocks/>
            </p:cNvSpPr>
            <p:nvPr/>
          </p:nvSpPr>
          <p:spPr bwMode="auto">
            <a:xfrm rot="20940000">
              <a:off x="6334297" y="4729011"/>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5" name="Freeform 459"/>
            <p:cNvSpPr>
              <a:spLocks/>
            </p:cNvSpPr>
            <p:nvPr/>
          </p:nvSpPr>
          <p:spPr bwMode="auto">
            <a:xfrm rot="20940000">
              <a:off x="6344942" y="4669867"/>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6" name="Freeform 460"/>
            <p:cNvSpPr>
              <a:spLocks/>
            </p:cNvSpPr>
            <p:nvPr/>
          </p:nvSpPr>
          <p:spPr bwMode="auto">
            <a:xfrm rot="20940000">
              <a:off x="6353980" y="4610051"/>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7" name="Freeform 461"/>
            <p:cNvSpPr>
              <a:spLocks/>
            </p:cNvSpPr>
            <p:nvPr/>
          </p:nvSpPr>
          <p:spPr bwMode="auto">
            <a:xfrm rot="20940000">
              <a:off x="6364671" y="4551386"/>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8" name="Freeform 462"/>
            <p:cNvSpPr>
              <a:spLocks/>
            </p:cNvSpPr>
            <p:nvPr/>
          </p:nvSpPr>
          <p:spPr bwMode="auto">
            <a:xfrm rot="20940000">
              <a:off x="6375085" y="449081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9" name="Freeform 463"/>
            <p:cNvSpPr>
              <a:spLocks/>
            </p:cNvSpPr>
            <p:nvPr/>
          </p:nvSpPr>
          <p:spPr bwMode="auto">
            <a:xfrm rot="20940000">
              <a:off x="6384602" y="4430953"/>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0" name="Freeform 464"/>
            <p:cNvSpPr>
              <a:spLocks/>
            </p:cNvSpPr>
            <p:nvPr/>
          </p:nvSpPr>
          <p:spPr bwMode="auto">
            <a:xfrm rot="20940000">
              <a:off x="6395292" y="4372287"/>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1" name="Freeform 465"/>
            <p:cNvSpPr>
              <a:spLocks/>
            </p:cNvSpPr>
            <p:nvPr/>
          </p:nvSpPr>
          <p:spPr bwMode="auto">
            <a:xfrm rot="20940000">
              <a:off x="6405228" y="4311763"/>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2" name="Freeform 466"/>
            <p:cNvSpPr>
              <a:spLocks/>
            </p:cNvSpPr>
            <p:nvPr/>
          </p:nvSpPr>
          <p:spPr bwMode="auto">
            <a:xfrm rot="20940000">
              <a:off x="6224089" y="5017603"/>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3" name="Freeform 467"/>
            <p:cNvSpPr>
              <a:spLocks/>
            </p:cNvSpPr>
            <p:nvPr/>
          </p:nvSpPr>
          <p:spPr bwMode="auto">
            <a:xfrm rot="20940000">
              <a:off x="6234563" y="4957649"/>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4"/>
                    <a:pt x="5" y="21"/>
                  </a:cubicBezTo>
                  <a:cubicBezTo>
                    <a:pt x="10" y="7"/>
                    <a:pt x="25" y="0"/>
                    <a:pt x="39" y="5"/>
                  </a:cubicBezTo>
                  <a:cubicBezTo>
                    <a:pt x="52" y="10"/>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4" name="Freeform 468"/>
            <p:cNvSpPr>
              <a:spLocks/>
            </p:cNvSpPr>
            <p:nvPr/>
          </p:nvSpPr>
          <p:spPr bwMode="auto">
            <a:xfrm rot="20940000">
              <a:off x="6244205" y="4899085"/>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5" name="Freeform 469"/>
            <p:cNvSpPr>
              <a:spLocks/>
            </p:cNvSpPr>
            <p:nvPr/>
          </p:nvSpPr>
          <p:spPr bwMode="auto">
            <a:xfrm rot="20940000">
              <a:off x="6254757" y="4838984"/>
              <a:ext cx="68101"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6" name="Freeform 470"/>
            <p:cNvSpPr>
              <a:spLocks/>
            </p:cNvSpPr>
            <p:nvPr/>
          </p:nvSpPr>
          <p:spPr bwMode="auto">
            <a:xfrm rot="20940000">
              <a:off x="6264693" y="4778459"/>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7" name="Freeform 471"/>
            <p:cNvSpPr>
              <a:spLocks/>
            </p:cNvSpPr>
            <p:nvPr/>
          </p:nvSpPr>
          <p:spPr bwMode="auto">
            <a:xfrm rot="20940000">
              <a:off x="6274435" y="4719978"/>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8" name="Freeform 472"/>
            <p:cNvSpPr>
              <a:spLocks/>
            </p:cNvSpPr>
            <p:nvPr/>
          </p:nvSpPr>
          <p:spPr bwMode="auto">
            <a:xfrm rot="20940000">
              <a:off x="6284896" y="4659885"/>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9" name="Freeform 473"/>
            <p:cNvSpPr>
              <a:spLocks/>
            </p:cNvSpPr>
            <p:nvPr/>
          </p:nvSpPr>
          <p:spPr bwMode="auto">
            <a:xfrm rot="20940000">
              <a:off x="6295453" y="4600796"/>
              <a:ext cx="68101"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0" name="Freeform 474"/>
            <p:cNvSpPr>
              <a:spLocks/>
            </p:cNvSpPr>
            <p:nvPr/>
          </p:nvSpPr>
          <p:spPr bwMode="auto">
            <a:xfrm rot="20940000">
              <a:off x="6304579" y="4540925"/>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1" name="Freeform 475"/>
            <p:cNvSpPr>
              <a:spLocks/>
            </p:cNvSpPr>
            <p:nvPr/>
          </p:nvSpPr>
          <p:spPr bwMode="auto">
            <a:xfrm rot="20940000">
              <a:off x="6315039" y="4480833"/>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2" name="Freeform 476"/>
            <p:cNvSpPr>
              <a:spLocks/>
            </p:cNvSpPr>
            <p:nvPr/>
          </p:nvSpPr>
          <p:spPr bwMode="auto">
            <a:xfrm rot="20940000">
              <a:off x="6325730" y="4421685"/>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3" name="Freeform 477"/>
            <p:cNvSpPr>
              <a:spLocks/>
            </p:cNvSpPr>
            <p:nvPr/>
          </p:nvSpPr>
          <p:spPr bwMode="auto">
            <a:xfrm rot="20940000">
              <a:off x="6336157" y="4361735"/>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4" name="Freeform 478"/>
            <p:cNvSpPr>
              <a:spLocks/>
            </p:cNvSpPr>
            <p:nvPr/>
          </p:nvSpPr>
          <p:spPr bwMode="auto">
            <a:xfrm rot="20940000">
              <a:off x="6345182" y="4301781"/>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5" name="Freeform 479"/>
            <p:cNvSpPr>
              <a:spLocks/>
            </p:cNvSpPr>
            <p:nvPr/>
          </p:nvSpPr>
          <p:spPr bwMode="auto">
            <a:xfrm rot="20940000">
              <a:off x="6174457" y="4947051"/>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6" name="Freeform 480"/>
            <p:cNvSpPr>
              <a:spLocks/>
            </p:cNvSpPr>
            <p:nvPr/>
          </p:nvSpPr>
          <p:spPr bwMode="auto">
            <a:xfrm rot="20940000">
              <a:off x="6185162" y="4888523"/>
              <a:ext cx="67135"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7" name="Freeform 481"/>
            <p:cNvSpPr>
              <a:spLocks/>
            </p:cNvSpPr>
            <p:nvPr/>
          </p:nvSpPr>
          <p:spPr bwMode="auto">
            <a:xfrm rot="20940000">
              <a:off x="6194186" y="4828569"/>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8" name="Freeform 482"/>
            <p:cNvSpPr>
              <a:spLocks/>
            </p:cNvSpPr>
            <p:nvPr/>
          </p:nvSpPr>
          <p:spPr bwMode="auto">
            <a:xfrm rot="20940000">
              <a:off x="6204877" y="476942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9" name="Freeform 483"/>
            <p:cNvSpPr>
              <a:spLocks/>
            </p:cNvSpPr>
            <p:nvPr/>
          </p:nvSpPr>
          <p:spPr bwMode="auto">
            <a:xfrm rot="20940000">
              <a:off x="6215291" y="4709333"/>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0" name="Freeform 484"/>
            <p:cNvSpPr>
              <a:spLocks/>
            </p:cNvSpPr>
            <p:nvPr/>
          </p:nvSpPr>
          <p:spPr bwMode="auto">
            <a:xfrm rot="20940000">
              <a:off x="6224808" y="4649471"/>
              <a:ext cx="68101"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1" name="Freeform 485"/>
            <p:cNvSpPr>
              <a:spLocks/>
            </p:cNvSpPr>
            <p:nvPr/>
          </p:nvSpPr>
          <p:spPr bwMode="auto">
            <a:xfrm rot="20940000">
              <a:off x="6235499" y="4590322"/>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2" name="Freeform 486"/>
            <p:cNvSpPr>
              <a:spLocks/>
            </p:cNvSpPr>
            <p:nvPr/>
          </p:nvSpPr>
          <p:spPr bwMode="auto">
            <a:xfrm rot="20940000">
              <a:off x="6245481" y="453027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3" name="Freeform 487"/>
            <p:cNvSpPr>
              <a:spLocks/>
            </p:cNvSpPr>
            <p:nvPr/>
          </p:nvSpPr>
          <p:spPr bwMode="auto">
            <a:xfrm rot="20940000">
              <a:off x="6256134" y="4471224"/>
              <a:ext cx="67618"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6" y="49"/>
                    <a:pt x="0" y="34"/>
                    <a:pt x="5" y="20"/>
                  </a:cubicBezTo>
                  <a:cubicBezTo>
                    <a:pt x="10" y="7"/>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4" name="Freeform 488"/>
            <p:cNvSpPr>
              <a:spLocks/>
            </p:cNvSpPr>
            <p:nvPr/>
          </p:nvSpPr>
          <p:spPr bwMode="auto">
            <a:xfrm rot="20940000">
              <a:off x="6265637" y="441122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5" name="Freeform 489"/>
            <p:cNvSpPr>
              <a:spLocks/>
            </p:cNvSpPr>
            <p:nvPr/>
          </p:nvSpPr>
          <p:spPr bwMode="auto">
            <a:xfrm rot="20940000">
              <a:off x="6276102" y="4351178"/>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6" name="Freeform 490"/>
            <p:cNvSpPr>
              <a:spLocks/>
            </p:cNvSpPr>
            <p:nvPr/>
          </p:nvSpPr>
          <p:spPr bwMode="auto">
            <a:xfrm rot="20940000">
              <a:off x="6114641" y="4938013"/>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7" name="Freeform 491"/>
            <p:cNvSpPr>
              <a:spLocks/>
            </p:cNvSpPr>
            <p:nvPr/>
          </p:nvSpPr>
          <p:spPr bwMode="auto">
            <a:xfrm rot="20940000">
              <a:off x="6104908" y="4997069"/>
              <a:ext cx="67618"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8" name="Freeform 492"/>
            <p:cNvSpPr>
              <a:spLocks/>
            </p:cNvSpPr>
            <p:nvPr/>
          </p:nvSpPr>
          <p:spPr bwMode="auto">
            <a:xfrm rot="20940000">
              <a:off x="6125102" y="487792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9" name="Freeform 493"/>
            <p:cNvSpPr>
              <a:spLocks/>
            </p:cNvSpPr>
            <p:nvPr/>
          </p:nvSpPr>
          <p:spPr bwMode="auto">
            <a:xfrm rot="20940000">
              <a:off x="6135613" y="4818836"/>
              <a:ext cx="68101"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0" name="Freeform 494"/>
            <p:cNvSpPr>
              <a:spLocks/>
            </p:cNvSpPr>
            <p:nvPr/>
          </p:nvSpPr>
          <p:spPr bwMode="auto">
            <a:xfrm rot="20940000">
              <a:off x="6144785" y="4758960"/>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1" name="Freeform 495"/>
            <p:cNvSpPr>
              <a:spLocks/>
            </p:cNvSpPr>
            <p:nvPr/>
          </p:nvSpPr>
          <p:spPr bwMode="auto">
            <a:xfrm rot="20940000">
              <a:off x="6155245" y="4698868"/>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2" name="Freeform 496"/>
            <p:cNvSpPr>
              <a:spLocks/>
            </p:cNvSpPr>
            <p:nvPr/>
          </p:nvSpPr>
          <p:spPr bwMode="auto">
            <a:xfrm rot="20940000">
              <a:off x="6165890" y="4639724"/>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3" name="Freeform 497"/>
            <p:cNvSpPr>
              <a:spLocks/>
            </p:cNvSpPr>
            <p:nvPr/>
          </p:nvSpPr>
          <p:spPr bwMode="auto">
            <a:xfrm rot="20940000">
              <a:off x="6176364" y="4579770"/>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4" name="Freeform 498"/>
            <p:cNvSpPr>
              <a:spLocks/>
            </p:cNvSpPr>
            <p:nvPr/>
          </p:nvSpPr>
          <p:spPr bwMode="auto">
            <a:xfrm rot="20940000">
              <a:off x="6185480" y="4520773"/>
              <a:ext cx="68584"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5" name="Freeform 499"/>
            <p:cNvSpPr>
              <a:spLocks/>
            </p:cNvSpPr>
            <p:nvPr/>
          </p:nvSpPr>
          <p:spPr bwMode="auto">
            <a:xfrm rot="20940000">
              <a:off x="6196033" y="4460672"/>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6" name="Freeform 500"/>
            <p:cNvSpPr>
              <a:spLocks/>
            </p:cNvSpPr>
            <p:nvPr/>
          </p:nvSpPr>
          <p:spPr bwMode="auto">
            <a:xfrm rot="20940000">
              <a:off x="6206493" y="4400579"/>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7" name="Freeform 501"/>
            <p:cNvSpPr>
              <a:spLocks/>
            </p:cNvSpPr>
            <p:nvPr/>
          </p:nvSpPr>
          <p:spPr bwMode="auto">
            <a:xfrm rot="20940000">
              <a:off x="6055497" y="4927368"/>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8" name="Freeform 502"/>
            <p:cNvSpPr>
              <a:spLocks/>
            </p:cNvSpPr>
            <p:nvPr/>
          </p:nvSpPr>
          <p:spPr bwMode="auto">
            <a:xfrm rot="20940000">
              <a:off x="6065014" y="4867506"/>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9" name="Freeform 503"/>
            <p:cNvSpPr>
              <a:spLocks/>
            </p:cNvSpPr>
            <p:nvPr/>
          </p:nvSpPr>
          <p:spPr bwMode="auto">
            <a:xfrm rot="20940000">
              <a:off x="6075659" y="4808362"/>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0" name="Freeform 504"/>
            <p:cNvSpPr>
              <a:spLocks/>
            </p:cNvSpPr>
            <p:nvPr/>
          </p:nvSpPr>
          <p:spPr bwMode="auto">
            <a:xfrm rot="20940000">
              <a:off x="6085640" y="474831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1" name="Freeform 505"/>
            <p:cNvSpPr>
              <a:spLocks/>
            </p:cNvSpPr>
            <p:nvPr/>
          </p:nvSpPr>
          <p:spPr bwMode="auto">
            <a:xfrm rot="20940000">
              <a:off x="6095337" y="4689356"/>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2" name="Freeform 506"/>
            <p:cNvSpPr>
              <a:spLocks/>
            </p:cNvSpPr>
            <p:nvPr/>
          </p:nvSpPr>
          <p:spPr bwMode="auto">
            <a:xfrm rot="20940000">
              <a:off x="6105797" y="4629263"/>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3" name="Freeform 507"/>
            <p:cNvSpPr>
              <a:spLocks/>
            </p:cNvSpPr>
            <p:nvPr/>
          </p:nvSpPr>
          <p:spPr bwMode="auto">
            <a:xfrm rot="20940000">
              <a:off x="6116262" y="4569217"/>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4" name="Freeform 508"/>
            <p:cNvSpPr>
              <a:spLocks/>
            </p:cNvSpPr>
            <p:nvPr/>
          </p:nvSpPr>
          <p:spPr bwMode="auto">
            <a:xfrm rot="20940000">
              <a:off x="6126907" y="4510073"/>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5" name="Freeform 509"/>
            <p:cNvSpPr>
              <a:spLocks/>
            </p:cNvSpPr>
            <p:nvPr/>
          </p:nvSpPr>
          <p:spPr bwMode="auto">
            <a:xfrm rot="20940000">
              <a:off x="6135940" y="4450211"/>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6" name="Freeform 510"/>
            <p:cNvSpPr>
              <a:spLocks/>
            </p:cNvSpPr>
            <p:nvPr/>
          </p:nvSpPr>
          <p:spPr bwMode="auto">
            <a:xfrm rot="20940000">
              <a:off x="6146539" y="4391555"/>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7" name="Freeform 511"/>
            <p:cNvSpPr>
              <a:spLocks/>
            </p:cNvSpPr>
            <p:nvPr/>
          </p:nvSpPr>
          <p:spPr bwMode="auto">
            <a:xfrm rot="20940000">
              <a:off x="6006050" y="4857763"/>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8" name="Freeform 512"/>
            <p:cNvSpPr>
              <a:spLocks/>
            </p:cNvSpPr>
            <p:nvPr/>
          </p:nvSpPr>
          <p:spPr bwMode="auto">
            <a:xfrm rot="20940000">
              <a:off x="6015088" y="4797948"/>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9" name="Freeform 513"/>
            <p:cNvSpPr>
              <a:spLocks/>
            </p:cNvSpPr>
            <p:nvPr/>
          </p:nvSpPr>
          <p:spPr bwMode="auto">
            <a:xfrm rot="20940000">
              <a:off x="6025686" y="4739291"/>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0" name="Freeform 514"/>
            <p:cNvSpPr>
              <a:spLocks/>
            </p:cNvSpPr>
            <p:nvPr/>
          </p:nvSpPr>
          <p:spPr bwMode="auto">
            <a:xfrm rot="20940000">
              <a:off x="6036193" y="4678711"/>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1" name="Freeform 515"/>
            <p:cNvSpPr>
              <a:spLocks/>
            </p:cNvSpPr>
            <p:nvPr/>
          </p:nvSpPr>
          <p:spPr bwMode="auto">
            <a:xfrm rot="20940000">
              <a:off x="6046667" y="4618757"/>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5"/>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2" name="Freeform 516"/>
            <p:cNvSpPr>
              <a:spLocks/>
            </p:cNvSpPr>
            <p:nvPr/>
          </p:nvSpPr>
          <p:spPr bwMode="auto">
            <a:xfrm rot="20940000">
              <a:off x="6056400" y="4560184"/>
              <a:ext cx="68101"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3" name="Freeform 517"/>
            <p:cNvSpPr>
              <a:spLocks/>
            </p:cNvSpPr>
            <p:nvPr/>
          </p:nvSpPr>
          <p:spPr bwMode="auto">
            <a:xfrm rot="20940000">
              <a:off x="6066382" y="4500137"/>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4" name="Freeform 518"/>
            <p:cNvSpPr>
              <a:spLocks/>
            </p:cNvSpPr>
            <p:nvPr/>
          </p:nvSpPr>
          <p:spPr bwMode="auto">
            <a:xfrm rot="20940000">
              <a:off x="6076796" y="4439567"/>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5" name="Freeform 519"/>
            <p:cNvSpPr>
              <a:spLocks/>
            </p:cNvSpPr>
            <p:nvPr/>
          </p:nvSpPr>
          <p:spPr bwMode="auto">
            <a:xfrm rot="20940000">
              <a:off x="6086539" y="4381085"/>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6" name="Freeform 520"/>
            <p:cNvSpPr>
              <a:spLocks/>
            </p:cNvSpPr>
            <p:nvPr/>
          </p:nvSpPr>
          <p:spPr bwMode="auto">
            <a:xfrm rot="20940000">
              <a:off x="6096999" y="4320993"/>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7" name="Freeform 521"/>
            <p:cNvSpPr>
              <a:spLocks/>
            </p:cNvSpPr>
            <p:nvPr/>
          </p:nvSpPr>
          <p:spPr bwMode="auto">
            <a:xfrm rot="20940000">
              <a:off x="6037004" y="4311536"/>
              <a:ext cx="68101"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8" name="Freeform 522"/>
            <p:cNvSpPr>
              <a:spLocks/>
            </p:cNvSpPr>
            <p:nvPr/>
          </p:nvSpPr>
          <p:spPr bwMode="auto">
            <a:xfrm rot="20940000">
              <a:off x="6047602" y="4251430"/>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9" name="Freeform 523"/>
            <p:cNvSpPr>
              <a:spLocks/>
            </p:cNvSpPr>
            <p:nvPr/>
          </p:nvSpPr>
          <p:spPr bwMode="auto">
            <a:xfrm rot="20940000">
              <a:off x="6057584" y="4191384"/>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0" name="Freeform 524"/>
            <p:cNvSpPr>
              <a:spLocks/>
            </p:cNvSpPr>
            <p:nvPr/>
          </p:nvSpPr>
          <p:spPr bwMode="auto">
            <a:xfrm rot="20940000">
              <a:off x="6118118" y="4201895"/>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1" name="Freeform 525"/>
            <p:cNvSpPr>
              <a:spLocks/>
            </p:cNvSpPr>
            <p:nvPr/>
          </p:nvSpPr>
          <p:spPr bwMode="auto">
            <a:xfrm rot="20940000">
              <a:off x="6127143" y="4141941"/>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2" name="Freeform 526"/>
            <p:cNvSpPr>
              <a:spLocks/>
            </p:cNvSpPr>
            <p:nvPr/>
          </p:nvSpPr>
          <p:spPr bwMode="auto">
            <a:xfrm rot="20940000">
              <a:off x="6187189" y="4151923"/>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3" name="Freeform 527"/>
            <p:cNvSpPr>
              <a:spLocks/>
            </p:cNvSpPr>
            <p:nvPr/>
          </p:nvSpPr>
          <p:spPr bwMode="auto">
            <a:xfrm rot="20940000">
              <a:off x="5946004" y="4847782"/>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4" name="Freeform 528"/>
            <p:cNvSpPr>
              <a:spLocks/>
            </p:cNvSpPr>
            <p:nvPr/>
          </p:nvSpPr>
          <p:spPr bwMode="auto">
            <a:xfrm rot="20940000">
              <a:off x="5935543" y="4907874"/>
              <a:ext cx="68584"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5" name="Freeform 529"/>
            <p:cNvSpPr>
              <a:spLocks/>
            </p:cNvSpPr>
            <p:nvPr/>
          </p:nvSpPr>
          <p:spPr bwMode="auto">
            <a:xfrm rot="20940000">
              <a:off x="5925801" y="4966355"/>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6" name="Freeform 530"/>
            <p:cNvSpPr>
              <a:spLocks/>
            </p:cNvSpPr>
            <p:nvPr/>
          </p:nvSpPr>
          <p:spPr bwMode="auto">
            <a:xfrm rot="20940000">
              <a:off x="5915865" y="5026880"/>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7" name="Freeform 531"/>
            <p:cNvSpPr>
              <a:spLocks/>
            </p:cNvSpPr>
            <p:nvPr/>
          </p:nvSpPr>
          <p:spPr bwMode="auto">
            <a:xfrm rot="20940000">
              <a:off x="5975911" y="5036862"/>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8" name="Freeform 532"/>
            <p:cNvSpPr>
              <a:spLocks/>
            </p:cNvSpPr>
            <p:nvPr/>
          </p:nvSpPr>
          <p:spPr bwMode="auto">
            <a:xfrm rot="20940000">
              <a:off x="5965262" y="5095960"/>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9" name="Freeform 533"/>
            <p:cNvSpPr>
              <a:spLocks/>
            </p:cNvSpPr>
            <p:nvPr/>
          </p:nvSpPr>
          <p:spPr bwMode="auto">
            <a:xfrm rot="20940000">
              <a:off x="5905312" y="5086981"/>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0" name="Freeform 534"/>
            <p:cNvSpPr>
              <a:spLocks/>
            </p:cNvSpPr>
            <p:nvPr/>
          </p:nvSpPr>
          <p:spPr bwMode="auto">
            <a:xfrm rot="20940000">
              <a:off x="5846302" y="5076277"/>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1" name="Freeform 535"/>
            <p:cNvSpPr>
              <a:spLocks/>
            </p:cNvSpPr>
            <p:nvPr/>
          </p:nvSpPr>
          <p:spPr bwMode="auto">
            <a:xfrm rot="20940000">
              <a:off x="5855294" y="5016465"/>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2" name="Freeform 536"/>
            <p:cNvSpPr>
              <a:spLocks/>
            </p:cNvSpPr>
            <p:nvPr/>
          </p:nvSpPr>
          <p:spPr bwMode="auto">
            <a:xfrm rot="20940000">
              <a:off x="5865847" y="4957330"/>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3" name="Freeform 537"/>
            <p:cNvSpPr>
              <a:spLocks/>
            </p:cNvSpPr>
            <p:nvPr/>
          </p:nvSpPr>
          <p:spPr bwMode="auto">
            <a:xfrm rot="20940000">
              <a:off x="5876445" y="489722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4" name="Freeform 538"/>
            <p:cNvSpPr>
              <a:spLocks/>
            </p:cNvSpPr>
            <p:nvPr/>
          </p:nvSpPr>
          <p:spPr bwMode="auto">
            <a:xfrm rot="20940000">
              <a:off x="5886873" y="4837275"/>
              <a:ext cx="67135"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5" name="Freeform 539"/>
            <p:cNvSpPr>
              <a:spLocks/>
            </p:cNvSpPr>
            <p:nvPr/>
          </p:nvSpPr>
          <p:spPr bwMode="auto">
            <a:xfrm rot="20940000">
              <a:off x="5896606" y="4778219"/>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6" name="Freeform 540"/>
            <p:cNvSpPr>
              <a:spLocks/>
            </p:cNvSpPr>
            <p:nvPr/>
          </p:nvSpPr>
          <p:spPr bwMode="auto">
            <a:xfrm rot="20940000">
              <a:off x="5906588" y="471817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7" name="Freeform 541"/>
            <p:cNvSpPr>
              <a:spLocks/>
            </p:cNvSpPr>
            <p:nvPr/>
          </p:nvSpPr>
          <p:spPr bwMode="auto">
            <a:xfrm rot="20940000">
              <a:off x="5917095" y="4659042"/>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8" name="Freeform 542"/>
            <p:cNvSpPr>
              <a:spLocks/>
            </p:cNvSpPr>
            <p:nvPr/>
          </p:nvSpPr>
          <p:spPr bwMode="auto">
            <a:xfrm rot="20940000">
              <a:off x="5926745" y="4599120"/>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9" name="Freeform 543"/>
            <p:cNvSpPr>
              <a:spLocks/>
            </p:cNvSpPr>
            <p:nvPr/>
          </p:nvSpPr>
          <p:spPr bwMode="auto">
            <a:xfrm rot="20940000">
              <a:off x="5937210" y="4539074"/>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0" name="Freeform 544"/>
            <p:cNvSpPr>
              <a:spLocks/>
            </p:cNvSpPr>
            <p:nvPr/>
          </p:nvSpPr>
          <p:spPr bwMode="auto">
            <a:xfrm rot="20940000">
              <a:off x="5947855" y="4479930"/>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1" name="Freeform 545"/>
            <p:cNvSpPr>
              <a:spLocks/>
            </p:cNvSpPr>
            <p:nvPr/>
          </p:nvSpPr>
          <p:spPr bwMode="auto">
            <a:xfrm rot="20940000">
              <a:off x="5887762" y="4469470"/>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2" name="Freeform 546"/>
            <p:cNvSpPr>
              <a:spLocks/>
            </p:cNvSpPr>
            <p:nvPr/>
          </p:nvSpPr>
          <p:spPr bwMode="auto">
            <a:xfrm rot="20940000">
              <a:off x="5877210" y="4529571"/>
              <a:ext cx="68101" cy="67618"/>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3" name="Freeform 547"/>
            <p:cNvSpPr>
              <a:spLocks/>
            </p:cNvSpPr>
            <p:nvPr/>
          </p:nvSpPr>
          <p:spPr bwMode="auto">
            <a:xfrm rot="20940000">
              <a:off x="5818154" y="4518871"/>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4" name="Freeform 548"/>
            <p:cNvSpPr>
              <a:spLocks/>
            </p:cNvSpPr>
            <p:nvPr/>
          </p:nvSpPr>
          <p:spPr bwMode="auto">
            <a:xfrm rot="20940000">
              <a:off x="5807647" y="4579451"/>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5" name="Freeform 549"/>
            <p:cNvSpPr>
              <a:spLocks/>
            </p:cNvSpPr>
            <p:nvPr/>
          </p:nvSpPr>
          <p:spPr bwMode="auto">
            <a:xfrm rot="20940000">
              <a:off x="5867601" y="4588476"/>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0"/>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6" name="Freeform 550"/>
            <p:cNvSpPr>
              <a:spLocks/>
            </p:cNvSpPr>
            <p:nvPr/>
          </p:nvSpPr>
          <p:spPr bwMode="auto">
            <a:xfrm rot="20940000">
              <a:off x="5857141" y="464856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7" name="Freeform 551"/>
            <p:cNvSpPr>
              <a:spLocks/>
            </p:cNvSpPr>
            <p:nvPr/>
          </p:nvSpPr>
          <p:spPr bwMode="auto">
            <a:xfrm rot="20940000">
              <a:off x="5846496" y="4707712"/>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8" name="Freeform 552"/>
            <p:cNvSpPr>
              <a:spLocks/>
            </p:cNvSpPr>
            <p:nvPr/>
          </p:nvSpPr>
          <p:spPr bwMode="auto">
            <a:xfrm rot="20940000">
              <a:off x="5837458" y="4767528"/>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9" name="Freeform 553"/>
            <p:cNvSpPr>
              <a:spLocks/>
            </p:cNvSpPr>
            <p:nvPr/>
          </p:nvSpPr>
          <p:spPr bwMode="auto">
            <a:xfrm rot="20940000">
              <a:off x="5826998" y="4827620"/>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0" name="Freeform 554"/>
            <p:cNvSpPr>
              <a:spLocks/>
            </p:cNvSpPr>
            <p:nvPr/>
          </p:nvSpPr>
          <p:spPr bwMode="auto">
            <a:xfrm rot="20940000">
              <a:off x="5816353" y="4886764"/>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1" name="Freeform 555"/>
            <p:cNvSpPr>
              <a:spLocks/>
            </p:cNvSpPr>
            <p:nvPr/>
          </p:nvSpPr>
          <p:spPr bwMode="auto">
            <a:xfrm rot="20940000">
              <a:off x="5807328" y="4946718"/>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49"/>
                    <a:pt x="0" y="34"/>
                    <a:pt x="5" y="20"/>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2" name="Freeform 556"/>
            <p:cNvSpPr>
              <a:spLocks/>
            </p:cNvSpPr>
            <p:nvPr/>
          </p:nvSpPr>
          <p:spPr bwMode="auto">
            <a:xfrm rot="20940000">
              <a:off x="5796675" y="5005770"/>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3" name="Freeform 557"/>
            <p:cNvSpPr>
              <a:spLocks/>
            </p:cNvSpPr>
            <p:nvPr/>
          </p:nvSpPr>
          <p:spPr bwMode="auto">
            <a:xfrm rot="20940000">
              <a:off x="5786210" y="506581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4" name="Freeform 558"/>
            <p:cNvSpPr>
              <a:spLocks/>
            </p:cNvSpPr>
            <p:nvPr/>
          </p:nvSpPr>
          <p:spPr bwMode="auto">
            <a:xfrm rot="20940000">
              <a:off x="5775749" y="5125909"/>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5" name="Freeform 559"/>
            <p:cNvSpPr>
              <a:spLocks/>
            </p:cNvSpPr>
            <p:nvPr/>
          </p:nvSpPr>
          <p:spPr bwMode="auto">
            <a:xfrm rot="20940000">
              <a:off x="5766007" y="5184873"/>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6" name="Freeform 560"/>
            <p:cNvSpPr>
              <a:spLocks/>
            </p:cNvSpPr>
            <p:nvPr/>
          </p:nvSpPr>
          <p:spPr bwMode="auto">
            <a:xfrm rot="20940000">
              <a:off x="5756071" y="5244915"/>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7" name="Freeform 561"/>
            <p:cNvSpPr>
              <a:spLocks/>
            </p:cNvSpPr>
            <p:nvPr/>
          </p:nvSpPr>
          <p:spPr bwMode="auto">
            <a:xfrm rot="20940000">
              <a:off x="5695500" y="5234500"/>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8" name="Freeform 562"/>
            <p:cNvSpPr>
              <a:spLocks/>
            </p:cNvSpPr>
            <p:nvPr/>
          </p:nvSpPr>
          <p:spPr bwMode="auto">
            <a:xfrm rot="20940000">
              <a:off x="5686462" y="5294316"/>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9" name="Freeform 563"/>
            <p:cNvSpPr>
              <a:spLocks/>
            </p:cNvSpPr>
            <p:nvPr/>
          </p:nvSpPr>
          <p:spPr bwMode="auto">
            <a:xfrm rot="20940000">
              <a:off x="5626370" y="5283856"/>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0" name="Freeform 564"/>
            <p:cNvSpPr>
              <a:spLocks/>
            </p:cNvSpPr>
            <p:nvPr/>
          </p:nvSpPr>
          <p:spPr bwMode="auto">
            <a:xfrm rot="20940000">
              <a:off x="5566282" y="5273442"/>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1" name="Freeform 565"/>
            <p:cNvSpPr>
              <a:spLocks/>
            </p:cNvSpPr>
            <p:nvPr/>
          </p:nvSpPr>
          <p:spPr bwMode="auto">
            <a:xfrm rot="20940000">
              <a:off x="5576973" y="5214776"/>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2" name="Freeform 566"/>
            <p:cNvSpPr>
              <a:spLocks/>
            </p:cNvSpPr>
            <p:nvPr/>
          </p:nvSpPr>
          <p:spPr bwMode="auto">
            <a:xfrm rot="20940000">
              <a:off x="5517837" y="5204224"/>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3" name="Freeform 567"/>
            <p:cNvSpPr>
              <a:spLocks/>
            </p:cNvSpPr>
            <p:nvPr/>
          </p:nvSpPr>
          <p:spPr bwMode="auto">
            <a:xfrm rot="20940000">
              <a:off x="5526954" y="5145227"/>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4" name="Freeform 568"/>
            <p:cNvSpPr>
              <a:spLocks/>
            </p:cNvSpPr>
            <p:nvPr/>
          </p:nvSpPr>
          <p:spPr bwMode="auto">
            <a:xfrm rot="20940000">
              <a:off x="5586908" y="5154251"/>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6" y="0"/>
                    <a:pt x="39"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5" name="Freeform 569"/>
            <p:cNvSpPr>
              <a:spLocks/>
            </p:cNvSpPr>
            <p:nvPr/>
          </p:nvSpPr>
          <p:spPr bwMode="auto">
            <a:xfrm rot="20940000">
              <a:off x="5646053" y="5164896"/>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6" name="Freeform 570"/>
            <p:cNvSpPr>
              <a:spLocks/>
            </p:cNvSpPr>
            <p:nvPr/>
          </p:nvSpPr>
          <p:spPr bwMode="auto">
            <a:xfrm rot="20940000">
              <a:off x="5706145" y="5175356"/>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7" name="Freeform 571"/>
            <p:cNvSpPr>
              <a:spLocks/>
            </p:cNvSpPr>
            <p:nvPr/>
          </p:nvSpPr>
          <p:spPr bwMode="auto">
            <a:xfrm rot="20940000">
              <a:off x="5716605" y="5115264"/>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8" name="Freeform 572"/>
            <p:cNvSpPr>
              <a:spLocks/>
            </p:cNvSpPr>
            <p:nvPr/>
          </p:nvSpPr>
          <p:spPr bwMode="auto">
            <a:xfrm rot="20940000">
              <a:off x="5726122" y="5055402"/>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9" name="Freeform 573"/>
            <p:cNvSpPr>
              <a:spLocks/>
            </p:cNvSpPr>
            <p:nvPr/>
          </p:nvSpPr>
          <p:spPr bwMode="auto">
            <a:xfrm rot="20940000">
              <a:off x="5736767" y="4996258"/>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0" name="Freeform 574"/>
            <p:cNvSpPr>
              <a:spLocks/>
            </p:cNvSpPr>
            <p:nvPr/>
          </p:nvSpPr>
          <p:spPr bwMode="auto">
            <a:xfrm rot="20940000">
              <a:off x="5746748" y="493621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1" name="Freeform 575"/>
            <p:cNvSpPr>
              <a:spLocks/>
            </p:cNvSpPr>
            <p:nvPr/>
          </p:nvSpPr>
          <p:spPr bwMode="auto">
            <a:xfrm rot="20940000">
              <a:off x="5757301" y="4877077"/>
              <a:ext cx="68584" cy="67618"/>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2" name="Freeform 576"/>
            <p:cNvSpPr>
              <a:spLocks/>
            </p:cNvSpPr>
            <p:nvPr/>
          </p:nvSpPr>
          <p:spPr bwMode="auto">
            <a:xfrm rot="20940000">
              <a:off x="5766905" y="4817160"/>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3" name="Freeform 577"/>
            <p:cNvSpPr>
              <a:spLocks/>
            </p:cNvSpPr>
            <p:nvPr/>
          </p:nvSpPr>
          <p:spPr bwMode="auto">
            <a:xfrm rot="20940000">
              <a:off x="5777370" y="4757114"/>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4" name="Freeform 578"/>
            <p:cNvSpPr>
              <a:spLocks/>
            </p:cNvSpPr>
            <p:nvPr/>
          </p:nvSpPr>
          <p:spPr bwMode="auto">
            <a:xfrm rot="20940000">
              <a:off x="5717508" y="4748080"/>
              <a:ext cx="68101"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5" name="Freeform 579"/>
            <p:cNvSpPr>
              <a:spLocks/>
            </p:cNvSpPr>
            <p:nvPr/>
          </p:nvSpPr>
          <p:spPr bwMode="auto">
            <a:xfrm rot="20940000">
              <a:off x="5707761" y="4806515"/>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6" name="Freeform 580"/>
            <p:cNvSpPr>
              <a:spLocks/>
            </p:cNvSpPr>
            <p:nvPr/>
          </p:nvSpPr>
          <p:spPr bwMode="auto">
            <a:xfrm rot="20940000">
              <a:off x="5697347" y="4867086"/>
              <a:ext cx="68584"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7" name="Freeform 581"/>
            <p:cNvSpPr>
              <a:spLocks/>
            </p:cNvSpPr>
            <p:nvPr/>
          </p:nvSpPr>
          <p:spPr bwMode="auto">
            <a:xfrm rot="20940000">
              <a:off x="5686656" y="4925752"/>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8" name="Freeform 582"/>
            <p:cNvSpPr>
              <a:spLocks/>
            </p:cNvSpPr>
            <p:nvPr/>
          </p:nvSpPr>
          <p:spPr bwMode="auto">
            <a:xfrm rot="20940000">
              <a:off x="5677631" y="4985706"/>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9" name="Freeform 583"/>
            <p:cNvSpPr>
              <a:spLocks/>
            </p:cNvSpPr>
            <p:nvPr/>
          </p:nvSpPr>
          <p:spPr bwMode="auto">
            <a:xfrm rot="20940000">
              <a:off x="5667158" y="5045660"/>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0" name="Freeform 584"/>
            <p:cNvSpPr>
              <a:spLocks/>
            </p:cNvSpPr>
            <p:nvPr/>
          </p:nvSpPr>
          <p:spPr bwMode="auto">
            <a:xfrm rot="20940000">
              <a:off x="5656513" y="5104804"/>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1" name="Freeform 585"/>
            <p:cNvSpPr>
              <a:spLocks/>
            </p:cNvSpPr>
            <p:nvPr/>
          </p:nvSpPr>
          <p:spPr bwMode="auto">
            <a:xfrm rot="20940000">
              <a:off x="5597516" y="5095687"/>
              <a:ext cx="67618"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3"/>
                    <a:pt x="34" y="59"/>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2" name="Freeform 586"/>
            <p:cNvSpPr>
              <a:spLocks/>
            </p:cNvSpPr>
            <p:nvPr/>
          </p:nvSpPr>
          <p:spPr bwMode="auto">
            <a:xfrm rot="20940000">
              <a:off x="5537553" y="5085121"/>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3" name="Freeform 587"/>
            <p:cNvSpPr>
              <a:spLocks/>
            </p:cNvSpPr>
            <p:nvPr/>
          </p:nvSpPr>
          <p:spPr bwMode="auto">
            <a:xfrm rot="20940000">
              <a:off x="5547967" y="5025033"/>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4" name="Freeform 588"/>
            <p:cNvSpPr>
              <a:spLocks/>
            </p:cNvSpPr>
            <p:nvPr/>
          </p:nvSpPr>
          <p:spPr bwMode="auto">
            <a:xfrm rot="20940000">
              <a:off x="5607111" y="5035678"/>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5" name="Freeform 589"/>
            <p:cNvSpPr>
              <a:spLocks/>
            </p:cNvSpPr>
            <p:nvPr/>
          </p:nvSpPr>
          <p:spPr bwMode="auto">
            <a:xfrm rot="20940000">
              <a:off x="5617530" y="4975153"/>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6" name="Freeform 590"/>
            <p:cNvSpPr>
              <a:spLocks/>
            </p:cNvSpPr>
            <p:nvPr/>
          </p:nvSpPr>
          <p:spPr bwMode="auto">
            <a:xfrm rot="20940000">
              <a:off x="5628221" y="4916488"/>
              <a:ext cx="68101" cy="68101"/>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7" name="Freeform 591"/>
            <p:cNvSpPr>
              <a:spLocks/>
            </p:cNvSpPr>
            <p:nvPr/>
          </p:nvSpPr>
          <p:spPr bwMode="auto">
            <a:xfrm rot="20940000">
              <a:off x="5637255" y="4856626"/>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8" name="Freeform 592"/>
            <p:cNvSpPr>
              <a:spLocks/>
            </p:cNvSpPr>
            <p:nvPr/>
          </p:nvSpPr>
          <p:spPr bwMode="auto">
            <a:xfrm rot="20940000">
              <a:off x="5647807" y="4797490"/>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9" name="Freeform 593"/>
            <p:cNvSpPr>
              <a:spLocks/>
            </p:cNvSpPr>
            <p:nvPr/>
          </p:nvSpPr>
          <p:spPr bwMode="auto">
            <a:xfrm rot="20940000">
              <a:off x="5658406" y="473738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0" name="Freeform 594"/>
            <p:cNvSpPr>
              <a:spLocks/>
            </p:cNvSpPr>
            <p:nvPr/>
          </p:nvSpPr>
          <p:spPr bwMode="auto">
            <a:xfrm rot="20940000">
              <a:off x="5598313" y="4726924"/>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1" name="Freeform 595"/>
            <p:cNvSpPr>
              <a:spLocks/>
            </p:cNvSpPr>
            <p:nvPr/>
          </p:nvSpPr>
          <p:spPr bwMode="auto">
            <a:xfrm rot="20940000">
              <a:off x="5608963" y="4667826"/>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2" name="Freeform 596"/>
            <p:cNvSpPr>
              <a:spLocks/>
            </p:cNvSpPr>
            <p:nvPr/>
          </p:nvSpPr>
          <p:spPr bwMode="auto">
            <a:xfrm rot="20940000">
              <a:off x="5548870" y="4657366"/>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3" name="Freeform 597"/>
            <p:cNvSpPr>
              <a:spLocks/>
            </p:cNvSpPr>
            <p:nvPr/>
          </p:nvSpPr>
          <p:spPr bwMode="auto">
            <a:xfrm rot="20940000">
              <a:off x="5539275" y="4717375"/>
              <a:ext cx="67135" cy="67618"/>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2"/>
                    <a:pt x="34" y="59"/>
                    <a:pt x="20" y="54"/>
                  </a:cubicBezTo>
                  <a:cubicBezTo>
                    <a:pt x="7" y="49"/>
                    <a:pt x="0" y="34"/>
                    <a:pt x="5" y="20"/>
                  </a:cubicBezTo>
                  <a:cubicBezTo>
                    <a:pt x="10" y="6"/>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4" name="Freeform 598"/>
            <p:cNvSpPr>
              <a:spLocks/>
            </p:cNvSpPr>
            <p:nvPr/>
          </p:nvSpPr>
          <p:spPr bwMode="auto">
            <a:xfrm rot="20940000">
              <a:off x="5528709" y="4776372"/>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5" name="Freeform 599"/>
            <p:cNvSpPr>
              <a:spLocks/>
            </p:cNvSpPr>
            <p:nvPr/>
          </p:nvSpPr>
          <p:spPr bwMode="auto">
            <a:xfrm rot="20940000">
              <a:off x="5587853" y="4787017"/>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6" name="Freeform 600"/>
            <p:cNvSpPr>
              <a:spLocks/>
            </p:cNvSpPr>
            <p:nvPr/>
          </p:nvSpPr>
          <p:spPr bwMode="auto">
            <a:xfrm rot="20940000">
              <a:off x="5578110" y="4845981"/>
              <a:ext cx="68584" cy="68101"/>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7" name="Freeform 601"/>
            <p:cNvSpPr>
              <a:spLocks/>
            </p:cNvSpPr>
            <p:nvPr/>
          </p:nvSpPr>
          <p:spPr bwMode="auto">
            <a:xfrm rot="20940000">
              <a:off x="5568175" y="4906023"/>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8" name="Freeform 602"/>
            <p:cNvSpPr>
              <a:spLocks/>
            </p:cNvSpPr>
            <p:nvPr/>
          </p:nvSpPr>
          <p:spPr bwMode="auto">
            <a:xfrm rot="20940000">
              <a:off x="5507604" y="4895608"/>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9" name="Freeform 603"/>
            <p:cNvSpPr>
              <a:spLocks/>
            </p:cNvSpPr>
            <p:nvPr/>
          </p:nvSpPr>
          <p:spPr bwMode="auto">
            <a:xfrm rot="20940000">
              <a:off x="5518249" y="4836464"/>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0" name="Freeform 604"/>
            <p:cNvSpPr>
              <a:spLocks/>
            </p:cNvSpPr>
            <p:nvPr/>
          </p:nvSpPr>
          <p:spPr bwMode="auto">
            <a:xfrm rot="20940000">
              <a:off x="5459592" y="4825866"/>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1" name="Freeform 605"/>
            <p:cNvSpPr>
              <a:spLocks/>
            </p:cNvSpPr>
            <p:nvPr/>
          </p:nvSpPr>
          <p:spPr bwMode="auto">
            <a:xfrm rot="20940000">
              <a:off x="5449123" y="4885866"/>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2" name="Freeform 606"/>
            <p:cNvSpPr>
              <a:spLocks/>
            </p:cNvSpPr>
            <p:nvPr/>
          </p:nvSpPr>
          <p:spPr bwMode="auto">
            <a:xfrm rot="20940000">
              <a:off x="5389076" y="4875884"/>
              <a:ext cx="68101"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3" name="Freeform 607"/>
            <p:cNvSpPr>
              <a:spLocks/>
            </p:cNvSpPr>
            <p:nvPr/>
          </p:nvSpPr>
          <p:spPr bwMode="auto">
            <a:xfrm rot="20940000">
              <a:off x="5399012" y="481535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4" name="Freeform 609"/>
            <p:cNvSpPr>
              <a:spLocks/>
            </p:cNvSpPr>
            <p:nvPr/>
          </p:nvSpPr>
          <p:spPr bwMode="auto">
            <a:xfrm rot="20940000">
              <a:off x="5409703" y="4756694"/>
              <a:ext cx="68584"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5" name="Freeform 610"/>
            <p:cNvSpPr>
              <a:spLocks/>
            </p:cNvSpPr>
            <p:nvPr/>
          </p:nvSpPr>
          <p:spPr bwMode="auto">
            <a:xfrm rot="20940000">
              <a:off x="5468616" y="4765912"/>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6" name="Freeform 611"/>
            <p:cNvSpPr>
              <a:spLocks/>
            </p:cNvSpPr>
            <p:nvPr/>
          </p:nvSpPr>
          <p:spPr bwMode="auto">
            <a:xfrm rot="20940000">
              <a:off x="5479261" y="470676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7" name="Freeform 612"/>
            <p:cNvSpPr>
              <a:spLocks/>
            </p:cNvSpPr>
            <p:nvPr/>
          </p:nvSpPr>
          <p:spPr bwMode="auto">
            <a:xfrm rot="20940000">
              <a:off x="5489722" y="4646675"/>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0"/>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8" name="Freeform 613"/>
            <p:cNvSpPr>
              <a:spLocks/>
            </p:cNvSpPr>
            <p:nvPr/>
          </p:nvSpPr>
          <p:spPr bwMode="auto">
            <a:xfrm rot="20940000">
              <a:off x="5429772" y="4637697"/>
              <a:ext cx="68101"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9" name="Freeform 614"/>
            <p:cNvSpPr>
              <a:spLocks/>
            </p:cNvSpPr>
            <p:nvPr/>
          </p:nvSpPr>
          <p:spPr bwMode="auto">
            <a:xfrm rot="20940000">
              <a:off x="5419215" y="4696786"/>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0" name="Freeform 615"/>
            <p:cNvSpPr>
              <a:spLocks/>
            </p:cNvSpPr>
            <p:nvPr/>
          </p:nvSpPr>
          <p:spPr bwMode="auto">
            <a:xfrm rot="20940000">
              <a:off x="5360071" y="4686141"/>
              <a:ext cx="68584" cy="68101"/>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1" name="Freeform 616"/>
            <p:cNvSpPr>
              <a:spLocks/>
            </p:cNvSpPr>
            <p:nvPr/>
          </p:nvSpPr>
          <p:spPr bwMode="auto">
            <a:xfrm rot="20940000">
              <a:off x="5349656" y="474622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2" name="Freeform 617"/>
            <p:cNvSpPr>
              <a:spLocks/>
            </p:cNvSpPr>
            <p:nvPr/>
          </p:nvSpPr>
          <p:spPr bwMode="auto">
            <a:xfrm rot="20940000">
              <a:off x="5339196" y="4806321"/>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3" name="Freeform 618"/>
            <p:cNvSpPr>
              <a:spLocks/>
            </p:cNvSpPr>
            <p:nvPr/>
          </p:nvSpPr>
          <p:spPr bwMode="auto">
            <a:xfrm rot="20940000">
              <a:off x="5329928" y="4865193"/>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4" name="Freeform 619"/>
            <p:cNvSpPr>
              <a:spLocks/>
            </p:cNvSpPr>
            <p:nvPr/>
          </p:nvSpPr>
          <p:spPr bwMode="auto">
            <a:xfrm rot="20940000">
              <a:off x="5319513" y="4925281"/>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5" name="Freeform 620"/>
            <p:cNvSpPr>
              <a:spLocks/>
            </p:cNvSpPr>
            <p:nvPr/>
          </p:nvSpPr>
          <p:spPr bwMode="auto">
            <a:xfrm rot="20940000">
              <a:off x="5299798" y="5044384"/>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6" name="Freeform 621"/>
            <p:cNvSpPr>
              <a:spLocks/>
            </p:cNvSpPr>
            <p:nvPr/>
          </p:nvSpPr>
          <p:spPr bwMode="auto">
            <a:xfrm rot="20940000">
              <a:off x="5289375" y="5104379"/>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7" name="Freeform 622"/>
            <p:cNvSpPr>
              <a:spLocks/>
            </p:cNvSpPr>
            <p:nvPr/>
          </p:nvSpPr>
          <p:spPr bwMode="auto">
            <a:xfrm rot="20940000">
              <a:off x="5278679" y="5163482"/>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8" name="Freeform 623"/>
            <p:cNvSpPr>
              <a:spLocks/>
            </p:cNvSpPr>
            <p:nvPr/>
          </p:nvSpPr>
          <p:spPr bwMode="auto">
            <a:xfrm rot="20940000">
              <a:off x="5218684" y="5154025"/>
              <a:ext cx="68101"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9" name="Freeform 624"/>
            <p:cNvSpPr>
              <a:spLocks/>
            </p:cNvSpPr>
            <p:nvPr/>
          </p:nvSpPr>
          <p:spPr bwMode="auto">
            <a:xfrm rot="20940000">
              <a:off x="5209075" y="5212929"/>
              <a:ext cx="68584" cy="68101"/>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0" name="Freeform 625"/>
            <p:cNvSpPr>
              <a:spLocks/>
            </p:cNvSpPr>
            <p:nvPr/>
          </p:nvSpPr>
          <p:spPr bwMode="auto">
            <a:xfrm rot="20940000">
              <a:off x="5198660" y="5273017"/>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1" name="Freeform 626"/>
            <p:cNvSpPr>
              <a:spLocks/>
            </p:cNvSpPr>
            <p:nvPr/>
          </p:nvSpPr>
          <p:spPr bwMode="auto">
            <a:xfrm rot="20940000">
              <a:off x="5138568" y="5262557"/>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2" name="Freeform 627"/>
            <p:cNvSpPr>
              <a:spLocks/>
            </p:cNvSpPr>
            <p:nvPr/>
          </p:nvSpPr>
          <p:spPr bwMode="auto">
            <a:xfrm rot="20940000">
              <a:off x="5149121" y="5203422"/>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3" name="Freeform 628"/>
            <p:cNvSpPr>
              <a:spLocks/>
            </p:cNvSpPr>
            <p:nvPr/>
          </p:nvSpPr>
          <p:spPr bwMode="auto">
            <a:xfrm rot="20940000">
              <a:off x="5159673" y="5143320"/>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4" name="Freeform 629"/>
            <p:cNvSpPr>
              <a:spLocks/>
            </p:cNvSpPr>
            <p:nvPr/>
          </p:nvSpPr>
          <p:spPr bwMode="auto">
            <a:xfrm rot="20940000">
              <a:off x="5099581" y="5132860"/>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5" name="Freeform 630"/>
            <p:cNvSpPr>
              <a:spLocks/>
            </p:cNvSpPr>
            <p:nvPr/>
          </p:nvSpPr>
          <p:spPr bwMode="auto">
            <a:xfrm rot="20940000">
              <a:off x="5040437" y="5122215"/>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6" name="Freeform 631"/>
            <p:cNvSpPr>
              <a:spLocks/>
            </p:cNvSpPr>
            <p:nvPr/>
          </p:nvSpPr>
          <p:spPr bwMode="auto">
            <a:xfrm rot="20940000">
              <a:off x="4980621" y="5113177"/>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7" name="Freeform 632"/>
            <p:cNvSpPr>
              <a:spLocks/>
            </p:cNvSpPr>
            <p:nvPr/>
          </p:nvSpPr>
          <p:spPr bwMode="auto">
            <a:xfrm rot="20940000">
              <a:off x="4920529" y="5102717"/>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8" name="Freeform 633"/>
            <p:cNvSpPr>
              <a:spLocks/>
            </p:cNvSpPr>
            <p:nvPr/>
          </p:nvSpPr>
          <p:spPr bwMode="auto">
            <a:xfrm rot="20940000">
              <a:off x="4911017" y="5162625"/>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9" name="Freeform 634"/>
            <p:cNvSpPr>
              <a:spLocks/>
            </p:cNvSpPr>
            <p:nvPr/>
          </p:nvSpPr>
          <p:spPr bwMode="auto">
            <a:xfrm rot="20940000">
              <a:off x="4969930" y="5172326"/>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0" name="Freeform 635"/>
            <p:cNvSpPr>
              <a:spLocks/>
            </p:cNvSpPr>
            <p:nvPr/>
          </p:nvSpPr>
          <p:spPr bwMode="auto">
            <a:xfrm rot="20940000">
              <a:off x="5029977" y="518230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1" name="Freeform 636"/>
            <p:cNvSpPr>
              <a:spLocks/>
            </p:cNvSpPr>
            <p:nvPr/>
          </p:nvSpPr>
          <p:spPr bwMode="auto">
            <a:xfrm rot="20940000">
              <a:off x="5090078" y="5192860"/>
              <a:ext cx="67618"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2" name="Freeform 637"/>
            <p:cNvSpPr>
              <a:spLocks/>
            </p:cNvSpPr>
            <p:nvPr/>
          </p:nvSpPr>
          <p:spPr bwMode="auto">
            <a:xfrm rot="20940000">
              <a:off x="5079424" y="5251912"/>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3" name="Freeform 638"/>
            <p:cNvSpPr>
              <a:spLocks/>
            </p:cNvSpPr>
            <p:nvPr/>
          </p:nvSpPr>
          <p:spPr bwMode="auto">
            <a:xfrm rot="20940000">
              <a:off x="5019562" y="5242879"/>
              <a:ext cx="68584"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4" name="Freeform 639"/>
            <p:cNvSpPr>
              <a:spLocks/>
            </p:cNvSpPr>
            <p:nvPr/>
          </p:nvSpPr>
          <p:spPr bwMode="auto">
            <a:xfrm rot="20940000">
              <a:off x="5010307" y="5301406"/>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5"/>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5" name="Freeform 640"/>
            <p:cNvSpPr>
              <a:spLocks/>
            </p:cNvSpPr>
            <p:nvPr/>
          </p:nvSpPr>
          <p:spPr bwMode="auto">
            <a:xfrm rot="20940000">
              <a:off x="4950482" y="5292276"/>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6" name="Freeform 641"/>
            <p:cNvSpPr>
              <a:spLocks/>
            </p:cNvSpPr>
            <p:nvPr/>
          </p:nvSpPr>
          <p:spPr bwMode="auto">
            <a:xfrm rot="20940000">
              <a:off x="4890390" y="5281815"/>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7" name="Freeform 642"/>
            <p:cNvSpPr>
              <a:spLocks/>
            </p:cNvSpPr>
            <p:nvPr/>
          </p:nvSpPr>
          <p:spPr bwMode="auto">
            <a:xfrm rot="20940000">
              <a:off x="4880735" y="5341691"/>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8" name="Freeform 643"/>
            <p:cNvSpPr>
              <a:spLocks/>
            </p:cNvSpPr>
            <p:nvPr/>
          </p:nvSpPr>
          <p:spPr bwMode="auto">
            <a:xfrm rot="20940000">
              <a:off x="4939787" y="5351378"/>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9" name="Freeform 644"/>
            <p:cNvSpPr>
              <a:spLocks/>
            </p:cNvSpPr>
            <p:nvPr/>
          </p:nvSpPr>
          <p:spPr bwMode="auto">
            <a:xfrm rot="20940000">
              <a:off x="4930284" y="5411378"/>
              <a:ext cx="67618"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49"/>
                    <a:pt x="0" y="34"/>
                    <a:pt x="5" y="20"/>
                  </a:cubicBezTo>
                  <a:cubicBezTo>
                    <a:pt x="10" y="7"/>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0" name="Freeform 645"/>
            <p:cNvSpPr>
              <a:spLocks/>
            </p:cNvSpPr>
            <p:nvPr/>
          </p:nvSpPr>
          <p:spPr bwMode="auto">
            <a:xfrm rot="20940000">
              <a:off x="4919584" y="5469952"/>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1" name="Freeform 646"/>
            <p:cNvSpPr>
              <a:spLocks/>
            </p:cNvSpPr>
            <p:nvPr/>
          </p:nvSpPr>
          <p:spPr bwMode="auto">
            <a:xfrm rot="20940000">
              <a:off x="4859768" y="5460914"/>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2" name="Freeform 647"/>
            <p:cNvSpPr>
              <a:spLocks/>
            </p:cNvSpPr>
            <p:nvPr/>
          </p:nvSpPr>
          <p:spPr bwMode="auto">
            <a:xfrm rot="20940000">
              <a:off x="4870229" y="540082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3" name="Freeform 648"/>
            <p:cNvSpPr>
              <a:spLocks/>
            </p:cNvSpPr>
            <p:nvPr/>
          </p:nvSpPr>
          <p:spPr bwMode="auto">
            <a:xfrm rot="20940000">
              <a:off x="4810136" y="5390361"/>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4" name="Freeform 649"/>
            <p:cNvSpPr>
              <a:spLocks/>
            </p:cNvSpPr>
            <p:nvPr/>
          </p:nvSpPr>
          <p:spPr bwMode="auto">
            <a:xfrm rot="20940000">
              <a:off x="4820781" y="5331217"/>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5" name="Freeform 650"/>
            <p:cNvSpPr>
              <a:spLocks/>
            </p:cNvSpPr>
            <p:nvPr/>
          </p:nvSpPr>
          <p:spPr bwMode="auto">
            <a:xfrm rot="20940000">
              <a:off x="4960897" y="5232188"/>
              <a:ext cx="68101"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6" name="Freeform 651"/>
            <p:cNvSpPr>
              <a:spLocks/>
            </p:cNvSpPr>
            <p:nvPr/>
          </p:nvSpPr>
          <p:spPr bwMode="auto">
            <a:xfrm rot="20940000">
              <a:off x="4900372" y="522176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7" name="Freeform 652"/>
            <p:cNvSpPr>
              <a:spLocks/>
            </p:cNvSpPr>
            <p:nvPr/>
          </p:nvSpPr>
          <p:spPr bwMode="auto">
            <a:xfrm rot="20940000">
              <a:off x="4840372" y="5212266"/>
              <a:ext cx="68584" cy="67618"/>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8" name="Freeform 653"/>
            <p:cNvSpPr>
              <a:spLocks/>
            </p:cNvSpPr>
            <p:nvPr/>
          </p:nvSpPr>
          <p:spPr bwMode="auto">
            <a:xfrm rot="20940000">
              <a:off x="4831241" y="5271124"/>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9" name="Freeform 654"/>
            <p:cNvSpPr>
              <a:spLocks/>
            </p:cNvSpPr>
            <p:nvPr/>
          </p:nvSpPr>
          <p:spPr bwMode="auto">
            <a:xfrm rot="20940000">
              <a:off x="4771154" y="5260710"/>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0" name="Freeform 655"/>
            <p:cNvSpPr>
              <a:spLocks/>
            </p:cNvSpPr>
            <p:nvPr/>
          </p:nvSpPr>
          <p:spPr bwMode="auto">
            <a:xfrm rot="20940000">
              <a:off x="4711292" y="5251677"/>
              <a:ext cx="68101"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1" name="Freeform 656"/>
            <p:cNvSpPr>
              <a:spLocks/>
            </p:cNvSpPr>
            <p:nvPr/>
          </p:nvSpPr>
          <p:spPr bwMode="auto">
            <a:xfrm rot="20940000">
              <a:off x="5170147" y="5083366"/>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5"/>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2" name="Freeform 657"/>
            <p:cNvSpPr>
              <a:spLocks/>
            </p:cNvSpPr>
            <p:nvPr/>
          </p:nvSpPr>
          <p:spPr bwMode="auto">
            <a:xfrm rot="20940000">
              <a:off x="5229282" y="5093919"/>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3" name="Freeform 658"/>
            <p:cNvSpPr>
              <a:spLocks/>
            </p:cNvSpPr>
            <p:nvPr/>
          </p:nvSpPr>
          <p:spPr bwMode="auto">
            <a:xfrm rot="20940000">
              <a:off x="5239264" y="5033873"/>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4" name="Freeform 659"/>
            <p:cNvSpPr>
              <a:spLocks/>
            </p:cNvSpPr>
            <p:nvPr/>
          </p:nvSpPr>
          <p:spPr bwMode="auto">
            <a:xfrm rot="20940000">
              <a:off x="5347764" y="5113648"/>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5" name="Freeform 660"/>
            <p:cNvSpPr>
              <a:spLocks/>
            </p:cNvSpPr>
            <p:nvPr/>
          </p:nvSpPr>
          <p:spPr bwMode="auto">
            <a:xfrm rot="20940000">
              <a:off x="5338725" y="5173464"/>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6" name="Freeform 661"/>
            <p:cNvSpPr>
              <a:spLocks/>
            </p:cNvSpPr>
            <p:nvPr/>
          </p:nvSpPr>
          <p:spPr bwMode="auto">
            <a:xfrm rot="20940000">
              <a:off x="5328311" y="5234035"/>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7" name="Freeform 662"/>
            <p:cNvSpPr>
              <a:spLocks/>
            </p:cNvSpPr>
            <p:nvPr/>
          </p:nvSpPr>
          <p:spPr bwMode="auto">
            <a:xfrm rot="20940000">
              <a:off x="5268219" y="5223574"/>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8" name="Freeform 663"/>
            <p:cNvSpPr>
              <a:spLocks/>
            </p:cNvSpPr>
            <p:nvPr/>
          </p:nvSpPr>
          <p:spPr bwMode="auto">
            <a:xfrm rot="20940000">
              <a:off x="5258615" y="5283491"/>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9" name="Freeform 664"/>
            <p:cNvSpPr>
              <a:spLocks/>
            </p:cNvSpPr>
            <p:nvPr/>
          </p:nvSpPr>
          <p:spPr bwMode="auto">
            <a:xfrm rot="20940000">
              <a:off x="5248541" y="5342580"/>
              <a:ext cx="68101"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0" name="Freeform 665"/>
            <p:cNvSpPr>
              <a:spLocks/>
            </p:cNvSpPr>
            <p:nvPr/>
          </p:nvSpPr>
          <p:spPr bwMode="auto">
            <a:xfrm rot="20940000">
              <a:off x="5259421" y="4914821"/>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1" name="Freeform 666"/>
            <p:cNvSpPr>
              <a:spLocks/>
            </p:cNvSpPr>
            <p:nvPr/>
          </p:nvSpPr>
          <p:spPr bwMode="auto">
            <a:xfrm rot="20940000">
              <a:off x="5269978" y="4855732"/>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2" name="Freeform 667"/>
            <p:cNvSpPr>
              <a:spLocks/>
            </p:cNvSpPr>
            <p:nvPr/>
          </p:nvSpPr>
          <p:spPr bwMode="auto">
            <a:xfrm rot="20940000">
              <a:off x="5280531" y="4795630"/>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3" name="Freeform 668"/>
            <p:cNvSpPr>
              <a:spLocks/>
            </p:cNvSpPr>
            <p:nvPr/>
          </p:nvSpPr>
          <p:spPr bwMode="auto">
            <a:xfrm rot="20940000">
              <a:off x="5289564" y="4735768"/>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4" name="Freeform 669"/>
            <p:cNvSpPr>
              <a:spLocks/>
            </p:cNvSpPr>
            <p:nvPr/>
          </p:nvSpPr>
          <p:spPr bwMode="auto">
            <a:xfrm rot="20940000">
              <a:off x="5300209" y="4676624"/>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5" name="Freeform 670"/>
            <p:cNvSpPr>
              <a:spLocks/>
            </p:cNvSpPr>
            <p:nvPr/>
          </p:nvSpPr>
          <p:spPr bwMode="auto">
            <a:xfrm rot="20940000">
              <a:off x="5241074" y="4666072"/>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6" name="Freeform 671"/>
            <p:cNvSpPr>
              <a:spLocks/>
            </p:cNvSpPr>
            <p:nvPr/>
          </p:nvSpPr>
          <p:spPr bwMode="auto">
            <a:xfrm rot="20940000">
              <a:off x="5230604" y="4726072"/>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7" name="Freeform 672"/>
            <p:cNvSpPr>
              <a:spLocks/>
            </p:cNvSpPr>
            <p:nvPr/>
          </p:nvSpPr>
          <p:spPr bwMode="auto">
            <a:xfrm rot="20940000">
              <a:off x="5220438" y="4785170"/>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8" name="Freeform 673"/>
            <p:cNvSpPr>
              <a:spLocks/>
            </p:cNvSpPr>
            <p:nvPr/>
          </p:nvSpPr>
          <p:spPr bwMode="auto">
            <a:xfrm rot="20940000">
              <a:off x="5209978" y="4845262"/>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9" name="Freeform 674"/>
            <p:cNvSpPr>
              <a:spLocks/>
            </p:cNvSpPr>
            <p:nvPr/>
          </p:nvSpPr>
          <p:spPr bwMode="auto">
            <a:xfrm rot="20940000">
              <a:off x="5200277" y="4904176"/>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0" name="Freeform 675"/>
            <p:cNvSpPr>
              <a:spLocks/>
            </p:cNvSpPr>
            <p:nvPr/>
          </p:nvSpPr>
          <p:spPr bwMode="auto">
            <a:xfrm rot="20940000">
              <a:off x="5140415" y="4895142"/>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1" name="Freeform 676"/>
            <p:cNvSpPr>
              <a:spLocks/>
            </p:cNvSpPr>
            <p:nvPr/>
          </p:nvSpPr>
          <p:spPr bwMode="auto">
            <a:xfrm rot="20940000">
              <a:off x="5129724" y="4953808"/>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2" name="Freeform 677"/>
            <p:cNvSpPr>
              <a:spLocks/>
            </p:cNvSpPr>
            <p:nvPr/>
          </p:nvSpPr>
          <p:spPr bwMode="auto">
            <a:xfrm rot="20940000">
              <a:off x="5070810" y="4944590"/>
              <a:ext cx="68584" cy="68101"/>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3" name="Freeform 678"/>
            <p:cNvSpPr>
              <a:spLocks/>
            </p:cNvSpPr>
            <p:nvPr/>
          </p:nvSpPr>
          <p:spPr bwMode="auto">
            <a:xfrm rot="20940000">
              <a:off x="5010764" y="4934125"/>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4" name="Freeform 679"/>
            <p:cNvSpPr>
              <a:spLocks/>
            </p:cNvSpPr>
            <p:nvPr/>
          </p:nvSpPr>
          <p:spPr bwMode="auto">
            <a:xfrm rot="20940000">
              <a:off x="5021179" y="4874037"/>
              <a:ext cx="68584" cy="68101"/>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5" name="Freeform 680"/>
            <p:cNvSpPr>
              <a:spLocks/>
            </p:cNvSpPr>
            <p:nvPr/>
          </p:nvSpPr>
          <p:spPr bwMode="auto">
            <a:xfrm rot="20940000">
              <a:off x="5031883" y="4815027"/>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6" name="Freeform 681"/>
            <p:cNvSpPr>
              <a:spLocks/>
            </p:cNvSpPr>
            <p:nvPr/>
          </p:nvSpPr>
          <p:spPr bwMode="auto">
            <a:xfrm rot="20940000">
              <a:off x="5041386" y="4755027"/>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7" name="Freeform 682"/>
            <p:cNvSpPr>
              <a:spLocks/>
            </p:cNvSpPr>
            <p:nvPr/>
          </p:nvSpPr>
          <p:spPr bwMode="auto">
            <a:xfrm rot="20940000">
              <a:off x="5051368" y="4694980"/>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8" name="Freeform 683"/>
            <p:cNvSpPr>
              <a:spLocks/>
            </p:cNvSpPr>
            <p:nvPr/>
          </p:nvSpPr>
          <p:spPr bwMode="auto">
            <a:xfrm rot="20940000">
              <a:off x="5062012" y="4635836"/>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9" name="Freeform 684"/>
            <p:cNvSpPr>
              <a:spLocks/>
            </p:cNvSpPr>
            <p:nvPr/>
          </p:nvSpPr>
          <p:spPr bwMode="auto">
            <a:xfrm rot="20940000">
              <a:off x="5001920" y="4625376"/>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0" name="Freeform 685"/>
            <p:cNvSpPr>
              <a:spLocks/>
            </p:cNvSpPr>
            <p:nvPr/>
          </p:nvSpPr>
          <p:spPr bwMode="auto">
            <a:xfrm rot="20940000">
              <a:off x="5092634" y="4456738"/>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1" name="Freeform 686"/>
            <p:cNvSpPr>
              <a:spLocks/>
            </p:cNvSpPr>
            <p:nvPr/>
          </p:nvSpPr>
          <p:spPr bwMode="auto">
            <a:xfrm rot="20940000">
              <a:off x="4991460" y="4685468"/>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2" name="Freeform 687"/>
            <p:cNvSpPr>
              <a:spLocks/>
            </p:cNvSpPr>
            <p:nvPr/>
          </p:nvSpPr>
          <p:spPr bwMode="auto">
            <a:xfrm rot="20940000">
              <a:off x="4982238" y="4744336"/>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3" name="Freeform 688"/>
            <p:cNvSpPr>
              <a:spLocks/>
            </p:cNvSpPr>
            <p:nvPr/>
          </p:nvSpPr>
          <p:spPr bwMode="auto">
            <a:xfrm rot="20940000">
              <a:off x="4971777" y="480442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4" name="Freeform 689"/>
            <p:cNvSpPr>
              <a:spLocks/>
            </p:cNvSpPr>
            <p:nvPr/>
          </p:nvSpPr>
          <p:spPr bwMode="auto">
            <a:xfrm rot="20940000">
              <a:off x="4961317" y="4864521"/>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5" name="Freeform 690"/>
            <p:cNvSpPr>
              <a:spLocks/>
            </p:cNvSpPr>
            <p:nvPr/>
          </p:nvSpPr>
          <p:spPr bwMode="auto">
            <a:xfrm rot="20940000">
              <a:off x="4952108" y="4923526"/>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4"/>
                    <a:pt x="5" y="21"/>
                  </a:cubicBezTo>
                  <a:cubicBezTo>
                    <a:pt x="10" y="7"/>
                    <a:pt x="25" y="0"/>
                    <a:pt x="39" y="5"/>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6" name="Freeform 691"/>
            <p:cNvSpPr>
              <a:spLocks/>
            </p:cNvSpPr>
            <p:nvPr/>
          </p:nvSpPr>
          <p:spPr bwMode="auto">
            <a:xfrm rot="20940000">
              <a:off x="4941638" y="4983527"/>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7" name="Freeform 692"/>
            <p:cNvSpPr>
              <a:spLocks/>
            </p:cNvSpPr>
            <p:nvPr/>
          </p:nvSpPr>
          <p:spPr bwMode="auto">
            <a:xfrm rot="20940000">
              <a:off x="4881546" y="4973066"/>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8" name="Freeform 693"/>
            <p:cNvSpPr>
              <a:spLocks/>
            </p:cNvSpPr>
            <p:nvPr/>
          </p:nvSpPr>
          <p:spPr bwMode="auto">
            <a:xfrm rot="20940000">
              <a:off x="4891620" y="4913977"/>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9" name="Freeform 694"/>
            <p:cNvSpPr>
              <a:spLocks/>
            </p:cNvSpPr>
            <p:nvPr/>
          </p:nvSpPr>
          <p:spPr bwMode="auto">
            <a:xfrm rot="20940000">
              <a:off x="4902173" y="4853876"/>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0" name="Freeform 695"/>
            <p:cNvSpPr>
              <a:spLocks/>
            </p:cNvSpPr>
            <p:nvPr/>
          </p:nvSpPr>
          <p:spPr bwMode="auto">
            <a:xfrm rot="20940000">
              <a:off x="4911685" y="4793968"/>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1" name="Freeform 696"/>
            <p:cNvSpPr>
              <a:spLocks/>
            </p:cNvSpPr>
            <p:nvPr/>
          </p:nvSpPr>
          <p:spPr bwMode="auto">
            <a:xfrm rot="20940000">
              <a:off x="4922334" y="4734870"/>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2" name="Freeform 697"/>
            <p:cNvSpPr>
              <a:spLocks/>
            </p:cNvSpPr>
            <p:nvPr/>
          </p:nvSpPr>
          <p:spPr bwMode="auto">
            <a:xfrm rot="20940000">
              <a:off x="4862288" y="4724888"/>
              <a:ext cx="68101"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3" name="Freeform 698"/>
            <p:cNvSpPr>
              <a:spLocks/>
            </p:cNvSpPr>
            <p:nvPr/>
          </p:nvSpPr>
          <p:spPr bwMode="auto">
            <a:xfrm rot="20940000">
              <a:off x="4852679" y="4784759"/>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4" name="Freeform 699"/>
            <p:cNvSpPr>
              <a:spLocks/>
            </p:cNvSpPr>
            <p:nvPr/>
          </p:nvSpPr>
          <p:spPr bwMode="auto">
            <a:xfrm rot="20940000">
              <a:off x="4792725" y="4774285"/>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5" name="Freeform 700"/>
            <p:cNvSpPr>
              <a:spLocks/>
            </p:cNvSpPr>
            <p:nvPr/>
          </p:nvSpPr>
          <p:spPr bwMode="auto">
            <a:xfrm rot="20940000">
              <a:off x="4782126" y="4834391"/>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6" name="Freeform 701"/>
            <p:cNvSpPr>
              <a:spLocks/>
            </p:cNvSpPr>
            <p:nvPr/>
          </p:nvSpPr>
          <p:spPr bwMode="auto">
            <a:xfrm rot="20940000">
              <a:off x="4842080" y="4843416"/>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7" name="Freeform 702"/>
            <p:cNvSpPr>
              <a:spLocks/>
            </p:cNvSpPr>
            <p:nvPr/>
          </p:nvSpPr>
          <p:spPr bwMode="auto">
            <a:xfrm rot="20940000">
              <a:off x="4831666" y="4903986"/>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8" name="Freeform 703"/>
            <p:cNvSpPr>
              <a:spLocks/>
            </p:cNvSpPr>
            <p:nvPr/>
          </p:nvSpPr>
          <p:spPr bwMode="auto">
            <a:xfrm rot="20940000">
              <a:off x="4773001" y="4893296"/>
              <a:ext cx="68101"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9" name="Freeform 704"/>
            <p:cNvSpPr>
              <a:spLocks/>
            </p:cNvSpPr>
            <p:nvPr/>
          </p:nvSpPr>
          <p:spPr bwMode="auto">
            <a:xfrm rot="20940000">
              <a:off x="4762586" y="4953384"/>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0" name="Freeform 705"/>
            <p:cNvSpPr>
              <a:spLocks/>
            </p:cNvSpPr>
            <p:nvPr/>
          </p:nvSpPr>
          <p:spPr bwMode="auto">
            <a:xfrm rot="20940000">
              <a:off x="4751891" y="5012486"/>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1" name="Freeform 706"/>
            <p:cNvSpPr>
              <a:spLocks/>
            </p:cNvSpPr>
            <p:nvPr/>
          </p:nvSpPr>
          <p:spPr bwMode="auto">
            <a:xfrm rot="20940000">
              <a:off x="4742388" y="5072486"/>
              <a:ext cx="67618"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2" name="Freeform 707"/>
            <p:cNvSpPr>
              <a:spLocks/>
            </p:cNvSpPr>
            <p:nvPr/>
          </p:nvSpPr>
          <p:spPr bwMode="auto">
            <a:xfrm rot="20940000">
              <a:off x="4682332" y="506192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3" name="Freeform 708"/>
            <p:cNvSpPr>
              <a:spLocks/>
            </p:cNvSpPr>
            <p:nvPr/>
          </p:nvSpPr>
          <p:spPr bwMode="auto">
            <a:xfrm rot="20940000">
              <a:off x="4692977" y="5002785"/>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4" name="Freeform 709"/>
            <p:cNvSpPr>
              <a:spLocks/>
            </p:cNvSpPr>
            <p:nvPr/>
          </p:nvSpPr>
          <p:spPr bwMode="auto">
            <a:xfrm rot="20940000">
              <a:off x="4632885" y="4992325"/>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5" name="Freeform 710"/>
            <p:cNvSpPr>
              <a:spLocks/>
            </p:cNvSpPr>
            <p:nvPr/>
          </p:nvSpPr>
          <p:spPr bwMode="auto">
            <a:xfrm rot="20940000">
              <a:off x="4572793" y="4981864"/>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6" name="Freeform 711"/>
            <p:cNvSpPr>
              <a:spLocks/>
            </p:cNvSpPr>
            <p:nvPr/>
          </p:nvSpPr>
          <p:spPr bwMode="auto">
            <a:xfrm rot="20940000">
              <a:off x="4513787" y="4972655"/>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7" name="Freeform 712"/>
            <p:cNvSpPr>
              <a:spLocks/>
            </p:cNvSpPr>
            <p:nvPr/>
          </p:nvSpPr>
          <p:spPr bwMode="auto">
            <a:xfrm rot="20940000">
              <a:off x="4453833" y="4962181"/>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8" name="Freeform 713"/>
            <p:cNvSpPr>
              <a:spLocks/>
            </p:cNvSpPr>
            <p:nvPr/>
          </p:nvSpPr>
          <p:spPr bwMode="auto">
            <a:xfrm rot="20940000">
              <a:off x="4464247" y="4902094"/>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9" name="Freeform 714"/>
            <p:cNvSpPr>
              <a:spLocks/>
            </p:cNvSpPr>
            <p:nvPr/>
          </p:nvSpPr>
          <p:spPr bwMode="auto">
            <a:xfrm rot="20940000">
              <a:off x="4524353" y="4912692"/>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0" name="Freeform 715"/>
            <p:cNvSpPr>
              <a:spLocks/>
            </p:cNvSpPr>
            <p:nvPr/>
          </p:nvSpPr>
          <p:spPr bwMode="auto">
            <a:xfrm rot="20940000">
              <a:off x="4583488" y="4923245"/>
              <a:ext cx="68101"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1" name="Freeform 716"/>
            <p:cNvSpPr>
              <a:spLocks/>
            </p:cNvSpPr>
            <p:nvPr/>
          </p:nvSpPr>
          <p:spPr bwMode="auto">
            <a:xfrm rot="20940000">
              <a:off x="4593902" y="4862674"/>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2" name="Freeform 717"/>
            <p:cNvSpPr>
              <a:spLocks/>
            </p:cNvSpPr>
            <p:nvPr/>
          </p:nvSpPr>
          <p:spPr bwMode="auto">
            <a:xfrm rot="20940000">
              <a:off x="4652568" y="4873365"/>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3" name="Freeform 718"/>
            <p:cNvSpPr>
              <a:spLocks/>
            </p:cNvSpPr>
            <p:nvPr/>
          </p:nvSpPr>
          <p:spPr bwMode="auto">
            <a:xfrm rot="20940000">
              <a:off x="4643345" y="4932232"/>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4" name="Freeform 719"/>
            <p:cNvSpPr>
              <a:spLocks/>
            </p:cNvSpPr>
            <p:nvPr/>
          </p:nvSpPr>
          <p:spPr bwMode="auto">
            <a:xfrm rot="20940000">
              <a:off x="4702494" y="4942923"/>
              <a:ext cx="68101"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5" name="Freeform 720"/>
            <p:cNvSpPr>
              <a:spLocks/>
            </p:cNvSpPr>
            <p:nvPr/>
          </p:nvSpPr>
          <p:spPr bwMode="auto">
            <a:xfrm rot="20940000">
              <a:off x="4712476" y="4882877"/>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6" name="Freeform 721"/>
            <p:cNvSpPr>
              <a:spLocks/>
            </p:cNvSpPr>
            <p:nvPr/>
          </p:nvSpPr>
          <p:spPr bwMode="auto">
            <a:xfrm rot="20940000">
              <a:off x="4723120" y="4823733"/>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7" name="Freeform 722"/>
            <p:cNvSpPr>
              <a:spLocks/>
            </p:cNvSpPr>
            <p:nvPr/>
          </p:nvSpPr>
          <p:spPr bwMode="auto">
            <a:xfrm rot="20940000">
              <a:off x="4663028" y="481327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8" name="Freeform 723"/>
            <p:cNvSpPr>
              <a:spLocks/>
            </p:cNvSpPr>
            <p:nvPr/>
          </p:nvSpPr>
          <p:spPr bwMode="auto">
            <a:xfrm rot="20940000">
              <a:off x="4503234" y="5031790"/>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9" name="Freeform 724"/>
            <p:cNvSpPr>
              <a:spLocks/>
            </p:cNvSpPr>
            <p:nvPr/>
          </p:nvSpPr>
          <p:spPr bwMode="auto">
            <a:xfrm rot="20940000">
              <a:off x="4434108" y="5081192"/>
              <a:ext cx="68101"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0" name="Freeform 725"/>
            <p:cNvSpPr>
              <a:spLocks/>
            </p:cNvSpPr>
            <p:nvPr/>
          </p:nvSpPr>
          <p:spPr bwMode="auto">
            <a:xfrm rot="20940000">
              <a:off x="4374062" y="5070727"/>
              <a:ext cx="68101"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1" name="Freeform 726"/>
            <p:cNvSpPr>
              <a:spLocks/>
            </p:cNvSpPr>
            <p:nvPr/>
          </p:nvSpPr>
          <p:spPr bwMode="auto">
            <a:xfrm rot="20940000">
              <a:off x="4315102" y="5061031"/>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2" name="Freeform 727"/>
            <p:cNvSpPr>
              <a:spLocks/>
            </p:cNvSpPr>
            <p:nvPr/>
          </p:nvSpPr>
          <p:spPr bwMode="auto">
            <a:xfrm rot="20940000">
              <a:off x="4304453" y="512012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3" name="Freeform 728"/>
            <p:cNvSpPr>
              <a:spLocks/>
            </p:cNvSpPr>
            <p:nvPr/>
          </p:nvSpPr>
          <p:spPr bwMode="auto">
            <a:xfrm rot="20940000">
              <a:off x="4244499" y="5111104"/>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4" name="Freeform 729"/>
            <p:cNvSpPr>
              <a:spLocks/>
            </p:cNvSpPr>
            <p:nvPr/>
          </p:nvSpPr>
          <p:spPr bwMode="auto">
            <a:xfrm rot="20940000">
              <a:off x="4234857" y="5169668"/>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5" name="Freeform 730"/>
            <p:cNvSpPr>
              <a:spLocks/>
            </p:cNvSpPr>
            <p:nvPr/>
          </p:nvSpPr>
          <p:spPr bwMode="auto">
            <a:xfrm rot="20940000">
              <a:off x="4174756" y="5159116"/>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6" name="Freeform 731"/>
            <p:cNvSpPr>
              <a:spLocks/>
            </p:cNvSpPr>
            <p:nvPr/>
          </p:nvSpPr>
          <p:spPr bwMode="auto">
            <a:xfrm rot="20940000">
              <a:off x="4114940" y="5150078"/>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7" name="Freeform 732"/>
            <p:cNvSpPr>
              <a:spLocks/>
            </p:cNvSpPr>
            <p:nvPr/>
          </p:nvSpPr>
          <p:spPr bwMode="auto">
            <a:xfrm rot="20940000">
              <a:off x="4105676" y="5208996"/>
              <a:ext cx="68101"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8" name="Freeform 733"/>
            <p:cNvSpPr>
              <a:spLocks/>
            </p:cNvSpPr>
            <p:nvPr/>
          </p:nvSpPr>
          <p:spPr bwMode="auto">
            <a:xfrm rot="20940000">
              <a:off x="4164342" y="5219687"/>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9" name="Freeform 734"/>
            <p:cNvSpPr>
              <a:spLocks/>
            </p:cNvSpPr>
            <p:nvPr/>
          </p:nvSpPr>
          <p:spPr bwMode="auto">
            <a:xfrm rot="20940000">
              <a:off x="4224388" y="5229668"/>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0" name="Freeform 735"/>
            <p:cNvSpPr>
              <a:spLocks/>
            </p:cNvSpPr>
            <p:nvPr/>
          </p:nvSpPr>
          <p:spPr bwMode="auto">
            <a:xfrm rot="20940000">
              <a:off x="4283348" y="5239365"/>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1" name="Freeform 736"/>
            <p:cNvSpPr>
              <a:spLocks/>
            </p:cNvSpPr>
            <p:nvPr/>
          </p:nvSpPr>
          <p:spPr bwMode="auto">
            <a:xfrm rot="20940000">
              <a:off x="4274314" y="5299227"/>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2" name="Freeform 737"/>
            <p:cNvSpPr>
              <a:spLocks/>
            </p:cNvSpPr>
            <p:nvPr/>
          </p:nvSpPr>
          <p:spPr bwMode="auto">
            <a:xfrm rot="20940000">
              <a:off x="4293993" y="5180221"/>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3" name="Freeform 738"/>
            <p:cNvSpPr>
              <a:spLocks/>
            </p:cNvSpPr>
            <p:nvPr/>
          </p:nvSpPr>
          <p:spPr bwMode="auto">
            <a:xfrm rot="20940000">
              <a:off x="4353947" y="5190695"/>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4" name="Freeform 739"/>
            <p:cNvSpPr>
              <a:spLocks/>
            </p:cNvSpPr>
            <p:nvPr/>
          </p:nvSpPr>
          <p:spPr bwMode="auto">
            <a:xfrm rot="20940000">
              <a:off x="4343440" y="5249825"/>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5" name="Freeform 740"/>
            <p:cNvSpPr>
              <a:spLocks/>
            </p:cNvSpPr>
            <p:nvPr/>
          </p:nvSpPr>
          <p:spPr bwMode="auto">
            <a:xfrm rot="20940000">
              <a:off x="4332980" y="5309918"/>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6" name="Freeform 741"/>
            <p:cNvSpPr>
              <a:spLocks/>
            </p:cNvSpPr>
            <p:nvPr/>
          </p:nvSpPr>
          <p:spPr bwMode="auto">
            <a:xfrm rot="20940000">
              <a:off x="4323711" y="5368790"/>
              <a:ext cx="68584" cy="68101"/>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7" name="Freeform 742"/>
            <p:cNvSpPr>
              <a:spLocks/>
            </p:cNvSpPr>
            <p:nvPr/>
          </p:nvSpPr>
          <p:spPr bwMode="auto">
            <a:xfrm rot="20940000">
              <a:off x="4313297" y="542887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8" name="Freeform 743"/>
            <p:cNvSpPr>
              <a:spLocks/>
            </p:cNvSpPr>
            <p:nvPr/>
          </p:nvSpPr>
          <p:spPr bwMode="auto">
            <a:xfrm rot="20940000">
              <a:off x="4302837" y="5488970"/>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9" name="Freeform 744"/>
            <p:cNvSpPr>
              <a:spLocks/>
            </p:cNvSpPr>
            <p:nvPr/>
          </p:nvSpPr>
          <p:spPr bwMode="auto">
            <a:xfrm rot="20940000">
              <a:off x="4293582" y="5547980"/>
              <a:ext cx="67135" cy="68101"/>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4"/>
                    <a:pt x="5" y="21"/>
                  </a:cubicBezTo>
                  <a:cubicBezTo>
                    <a:pt x="10" y="7"/>
                    <a:pt x="25" y="0"/>
                    <a:pt x="39" y="5"/>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0" name="Freeform 745"/>
            <p:cNvSpPr>
              <a:spLocks/>
            </p:cNvSpPr>
            <p:nvPr/>
          </p:nvSpPr>
          <p:spPr bwMode="auto">
            <a:xfrm rot="20940000">
              <a:off x="4233140" y="5538426"/>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1" name="Freeform 746"/>
            <p:cNvSpPr>
              <a:spLocks/>
            </p:cNvSpPr>
            <p:nvPr/>
          </p:nvSpPr>
          <p:spPr bwMode="auto">
            <a:xfrm rot="20940000">
              <a:off x="4183600" y="5467865"/>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2" name="Freeform 747"/>
            <p:cNvSpPr>
              <a:spLocks/>
            </p:cNvSpPr>
            <p:nvPr/>
          </p:nvSpPr>
          <p:spPr bwMode="auto">
            <a:xfrm rot="20940000">
              <a:off x="4114474" y="5517266"/>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3" name="Freeform 748"/>
            <p:cNvSpPr>
              <a:spLocks/>
            </p:cNvSpPr>
            <p:nvPr/>
          </p:nvSpPr>
          <p:spPr bwMode="auto">
            <a:xfrm rot="20940000">
              <a:off x="4036492" y="4890776"/>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4" name="Freeform 749"/>
            <p:cNvSpPr>
              <a:spLocks/>
            </p:cNvSpPr>
            <p:nvPr/>
          </p:nvSpPr>
          <p:spPr bwMode="auto">
            <a:xfrm rot="20940000">
              <a:off x="4046952" y="4830684"/>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5" name="Freeform 750"/>
            <p:cNvSpPr>
              <a:spLocks/>
            </p:cNvSpPr>
            <p:nvPr/>
          </p:nvSpPr>
          <p:spPr bwMode="auto">
            <a:xfrm rot="20940000">
              <a:off x="4056699" y="4772249"/>
              <a:ext cx="68101"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6" name="Freeform 751"/>
            <p:cNvSpPr>
              <a:spLocks/>
            </p:cNvSpPr>
            <p:nvPr/>
          </p:nvSpPr>
          <p:spPr bwMode="auto">
            <a:xfrm rot="20940000">
              <a:off x="3916118" y="5238466"/>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7" name="Freeform 752"/>
            <p:cNvSpPr>
              <a:spLocks/>
            </p:cNvSpPr>
            <p:nvPr/>
          </p:nvSpPr>
          <p:spPr bwMode="auto">
            <a:xfrm rot="20940000">
              <a:off x="3835864" y="534701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8" name="Freeform 753"/>
            <p:cNvSpPr>
              <a:spLocks/>
            </p:cNvSpPr>
            <p:nvPr/>
          </p:nvSpPr>
          <p:spPr bwMode="auto">
            <a:xfrm rot="20940000">
              <a:off x="4135907" y="5030855"/>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9" name="Freeform 754"/>
            <p:cNvSpPr>
              <a:spLocks/>
            </p:cNvSpPr>
            <p:nvPr/>
          </p:nvSpPr>
          <p:spPr bwMode="auto">
            <a:xfrm rot="20940000">
              <a:off x="3947346" y="6356661"/>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0" name="Freeform 755"/>
            <p:cNvSpPr>
              <a:spLocks/>
            </p:cNvSpPr>
            <p:nvPr/>
          </p:nvSpPr>
          <p:spPr bwMode="auto">
            <a:xfrm rot="20940000">
              <a:off x="4068705" y="6238616"/>
              <a:ext cx="68101"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1" name="Freeform 756"/>
            <p:cNvSpPr>
              <a:spLocks/>
            </p:cNvSpPr>
            <p:nvPr/>
          </p:nvSpPr>
          <p:spPr bwMode="auto">
            <a:xfrm rot="20940000">
              <a:off x="3982792" y="6292804"/>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2" name="Freeform 757"/>
            <p:cNvSpPr>
              <a:spLocks/>
            </p:cNvSpPr>
            <p:nvPr/>
          </p:nvSpPr>
          <p:spPr bwMode="auto">
            <a:xfrm rot="20940000">
              <a:off x="4223066" y="5597516"/>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3" name="Freeform 758"/>
            <p:cNvSpPr>
              <a:spLocks/>
            </p:cNvSpPr>
            <p:nvPr/>
          </p:nvSpPr>
          <p:spPr bwMode="auto">
            <a:xfrm rot="20940000">
              <a:off x="4283159" y="5607976"/>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4" name="Freeform 759"/>
            <p:cNvSpPr>
              <a:spLocks/>
            </p:cNvSpPr>
            <p:nvPr/>
          </p:nvSpPr>
          <p:spPr bwMode="auto">
            <a:xfrm rot="20940000">
              <a:off x="4272463" y="5667078"/>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5" name="Freeform 760"/>
            <p:cNvSpPr>
              <a:spLocks/>
            </p:cNvSpPr>
            <p:nvPr/>
          </p:nvSpPr>
          <p:spPr bwMode="auto">
            <a:xfrm rot="20940000">
              <a:off x="4213563" y="5657516"/>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6" name="Freeform 761"/>
            <p:cNvSpPr>
              <a:spLocks/>
            </p:cNvSpPr>
            <p:nvPr/>
          </p:nvSpPr>
          <p:spPr bwMode="auto">
            <a:xfrm rot="20940000">
              <a:off x="4153457" y="564691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7" name="Freeform 762"/>
            <p:cNvSpPr>
              <a:spLocks/>
            </p:cNvSpPr>
            <p:nvPr/>
          </p:nvSpPr>
          <p:spPr bwMode="auto">
            <a:xfrm rot="20940000">
              <a:off x="4142997" y="5707009"/>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8" name="Freeform 763"/>
            <p:cNvSpPr>
              <a:spLocks/>
            </p:cNvSpPr>
            <p:nvPr/>
          </p:nvSpPr>
          <p:spPr bwMode="auto">
            <a:xfrm rot="20940000">
              <a:off x="4202859" y="5716526"/>
              <a:ext cx="68584" cy="68101"/>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9" name="Freeform 764"/>
            <p:cNvSpPr>
              <a:spLocks/>
            </p:cNvSpPr>
            <p:nvPr/>
          </p:nvSpPr>
          <p:spPr bwMode="auto">
            <a:xfrm rot="20940000">
              <a:off x="4192444" y="5776614"/>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0" name="Freeform 765"/>
            <p:cNvSpPr>
              <a:spLocks/>
            </p:cNvSpPr>
            <p:nvPr/>
          </p:nvSpPr>
          <p:spPr bwMode="auto">
            <a:xfrm rot="20940000">
              <a:off x="4181846" y="5836720"/>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1" name="Freeform 766"/>
            <p:cNvSpPr>
              <a:spLocks/>
            </p:cNvSpPr>
            <p:nvPr/>
          </p:nvSpPr>
          <p:spPr bwMode="auto">
            <a:xfrm rot="20940000">
              <a:off x="4123318" y="5826015"/>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2" name="Freeform 767"/>
            <p:cNvSpPr>
              <a:spLocks/>
            </p:cNvSpPr>
            <p:nvPr/>
          </p:nvSpPr>
          <p:spPr bwMode="auto">
            <a:xfrm rot="20940000">
              <a:off x="4163918" y="5586825"/>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3" name="Freeform 768"/>
            <p:cNvSpPr>
              <a:spLocks/>
            </p:cNvSpPr>
            <p:nvPr/>
          </p:nvSpPr>
          <p:spPr bwMode="auto">
            <a:xfrm rot="20940000">
              <a:off x="4364559" y="5130727"/>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4" name="Freeform 769"/>
            <p:cNvSpPr>
              <a:spLocks/>
            </p:cNvSpPr>
            <p:nvPr/>
          </p:nvSpPr>
          <p:spPr bwMode="auto">
            <a:xfrm rot="20940000">
              <a:off x="4423694" y="5141280"/>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5" name="Freeform 770"/>
            <p:cNvSpPr>
              <a:spLocks/>
            </p:cNvSpPr>
            <p:nvPr/>
          </p:nvSpPr>
          <p:spPr bwMode="auto">
            <a:xfrm rot="20940000">
              <a:off x="4483505" y="5150272"/>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6" name="Freeform 771"/>
            <p:cNvSpPr>
              <a:spLocks/>
            </p:cNvSpPr>
            <p:nvPr/>
          </p:nvSpPr>
          <p:spPr bwMode="auto">
            <a:xfrm rot="20940000">
              <a:off x="4542654" y="5160962"/>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7" name="Freeform 772"/>
            <p:cNvSpPr>
              <a:spLocks/>
            </p:cNvSpPr>
            <p:nvPr/>
          </p:nvSpPr>
          <p:spPr bwMode="auto">
            <a:xfrm rot="20940000">
              <a:off x="4412999" y="5200382"/>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8" name="Freeform 773"/>
            <p:cNvSpPr>
              <a:spLocks/>
            </p:cNvSpPr>
            <p:nvPr/>
          </p:nvSpPr>
          <p:spPr bwMode="auto">
            <a:xfrm rot="20940000">
              <a:off x="4473045" y="5210364"/>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9" name="Freeform 774"/>
            <p:cNvSpPr>
              <a:spLocks/>
            </p:cNvSpPr>
            <p:nvPr/>
          </p:nvSpPr>
          <p:spPr bwMode="auto">
            <a:xfrm rot="20940000">
              <a:off x="4533137" y="5220824"/>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0" name="Freeform 775"/>
            <p:cNvSpPr>
              <a:spLocks/>
            </p:cNvSpPr>
            <p:nvPr/>
          </p:nvSpPr>
          <p:spPr bwMode="auto">
            <a:xfrm rot="20940000">
              <a:off x="4403487" y="5260290"/>
              <a:ext cx="68584" cy="68101"/>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1" name="Freeform 776"/>
            <p:cNvSpPr>
              <a:spLocks/>
            </p:cNvSpPr>
            <p:nvPr/>
          </p:nvSpPr>
          <p:spPr bwMode="auto">
            <a:xfrm rot="20940000">
              <a:off x="4462539" y="5270944"/>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2" name="Freeform 777"/>
            <p:cNvSpPr>
              <a:spLocks/>
            </p:cNvSpPr>
            <p:nvPr/>
          </p:nvSpPr>
          <p:spPr bwMode="auto">
            <a:xfrm rot="20940000">
              <a:off x="4522493" y="5279968"/>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3" name="Freeform 778"/>
            <p:cNvSpPr>
              <a:spLocks/>
            </p:cNvSpPr>
            <p:nvPr/>
          </p:nvSpPr>
          <p:spPr bwMode="auto">
            <a:xfrm rot="20940000">
              <a:off x="4582594" y="5290521"/>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4" name="Freeform 779"/>
            <p:cNvSpPr>
              <a:spLocks/>
            </p:cNvSpPr>
            <p:nvPr/>
          </p:nvSpPr>
          <p:spPr bwMode="auto">
            <a:xfrm rot="20940000">
              <a:off x="4572124" y="5350521"/>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5" name="Freeform 780"/>
            <p:cNvSpPr>
              <a:spLocks/>
            </p:cNvSpPr>
            <p:nvPr/>
          </p:nvSpPr>
          <p:spPr bwMode="auto">
            <a:xfrm rot="20940000">
              <a:off x="4631038" y="5360222"/>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6" name="Freeform 781"/>
            <p:cNvSpPr>
              <a:spLocks/>
            </p:cNvSpPr>
            <p:nvPr/>
          </p:nvSpPr>
          <p:spPr bwMode="auto">
            <a:xfrm rot="20940000">
              <a:off x="4622004" y="5420084"/>
              <a:ext cx="68101"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7" name="Freeform 782"/>
            <p:cNvSpPr>
              <a:spLocks/>
            </p:cNvSpPr>
            <p:nvPr/>
          </p:nvSpPr>
          <p:spPr bwMode="auto">
            <a:xfrm rot="20940000">
              <a:off x="4561958" y="5409619"/>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8" name="Freeform 783"/>
            <p:cNvSpPr>
              <a:spLocks/>
            </p:cNvSpPr>
            <p:nvPr/>
          </p:nvSpPr>
          <p:spPr bwMode="auto">
            <a:xfrm rot="20940000">
              <a:off x="4551498" y="5469712"/>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9" name="Freeform 784"/>
            <p:cNvSpPr>
              <a:spLocks/>
            </p:cNvSpPr>
            <p:nvPr/>
          </p:nvSpPr>
          <p:spPr bwMode="auto">
            <a:xfrm rot="20940000">
              <a:off x="4611452" y="5480185"/>
              <a:ext cx="68101"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0" name="Freeform 785"/>
            <p:cNvSpPr>
              <a:spLocks/>
            </p:cNvSpPr>
            <p:nvPr/>
          </p:nvSpPr>
          <p:spPr bwMode="auto">
            <a:xfrm rot="20940000">
              <a:off x="4392796" y="5318956"/>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1" name="Freeform 786"/>
            <p:cNvSpPr>
              <a:spLocks/>
            </p:cNvSpPr>
            <p:nvPr/>
          </p:nvSpPr>
          <p:spPr bwMode="auto">
            <a:xfrm rot="20940000">
              <a:off x="4453367" y="5329370"/>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2" name="Freeform 787"/>
            <p:cNvSpPr>
              <a:spLocks/>
            </p:cNvSpPr>
            <p:nvPr/>
          </p:nvSpPr>
          <p:spPr bwMode="auto">
            <a:xfrm rot="20940000">
              <a:off x="4512032" y="5340061"/>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3" name="Freeform 788"/>
            <p:cNvSpPr>
              <a:spLocks/>
            </p:cNvSpPr>
            <p:nvPr/>
          </p:nvSpPr>
          <p:spPr bwMode="auto">
            <a:xfrm rot="20940000">
              <a:off x="4382860" y="5379481"/>
              <a:ext cx="68101"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4" name="Freeform 789"/>
            <p:cNvSpPr>
              <a:spLocks/>
            </p:cNvSpPr>
            <p:nvPr/>
          </p:nvSpPr>
          <p:spPr bwMode="auto">
            <a:xfrm rot="20940000">
              <a:off x="4442906" y="5389462"/>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5" name="Freeform 790"/>
            <p:cNvSpPr>
              <a:spLocks/>
            </p:cNvSpPr>
            <p:nvPr/>
          </p:nvSpPr>
          <p:spPr bwMode="auto">
            <a:xfrm rot="20940000">
              <a:off x="4502915" y="5400024"/>
              <a:ext cx="67135" cy="67618"/>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2"/>
                    <a:pt x="34" y="59"/>
                    <a:pt x="20" y="54"/>
                  </a:cubicBezTo>
                  <a:cubicBezTo>
                    <a:pt x="6" y="49"/>
                    <a:pt x="0" y="34"/>
                    <a:pt x="5" y="20"/>
                  </a:cubicBezTo>
                  <a:cubicBezTo>
                    <a:pt x="10" y="6"/>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6" name="Freeform 791"/>
            <p:cNvSpPr>
              <a:spLocks/>
            </p:cNvSpPr>
            <p:nvPr/>
          </p:nvSpPr>
          <p:spPr bwMode="auto">
            <a:xfrm rot="20940000">
              <a:off x="4373344" y="5439342"/>
              <a:ext cx="68584"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7" name="Freeform 792"/>
            <p:cNvSpPr>
              <a:spLocks/>
            </p:cNvSpPr>
            <p:nvPr/>
          </p:nvSpPr>
          <p:spPr bwMode="auto">
            <a:xfrm rot="20940000">
              <a:off x="4432257" y="5448560"/>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8" name="Freeform 793"/>
            <p:cNvSpPr>
              <a:spLocks/>
            </p:cNvSpPr>
            <p:nvPr/>
          </p:nvSpPr>
          <p:spPr bwMode="auto">
            <a:xfrm rot="20940000">
              <a:off x="4492349" y="5459021"/>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9" name="Freeform 794"/>
            <p:cNvSpPr>
              <a:spLocks/>
            </p:cNvSpPr>
            <p:nvPr/>
          </p:nvSpPr>
          <p:spPr bwMode="auto">
            <a:xfrm rot="20940000">
              <a:off x="4362653" y="5498008"/>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0" name="Freeform 795"/>
            <p:cNvSpPr>
              <a:spLocks/>
            </p:cNvSpPr>
            <p:nvPr/>
          </p:nvSpPr>
          <p:spPr bwMode="auto">
            <a:xfrm rot="20940000">
              <a:off x="4422754" y="5508561"/>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1" name="Freeform 796"/>
            <p:cNvSpPr>
              <a:spLocks/>
            </p:cNvSpPr>
            <p:nvPr/>
          </p:nvSpPr>
          <p:spPr bwMode="auto">
            <a:xfrm rot="20940000">
              <a:off x="4481889" y="5519113"/>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2" name="Freeform 797"/>
            <p:cNvSpPr>
              <a:spLocks/>
            </p:cNvSpPr>
            <p:nvPr/>
          </p:nvSpPr>
          <p:spPr bwMode="auto">
            <a:xfrm rot="20940000">
              <a:off x="4541751" y="5528630"/>
              <a:ext cx="68584" cy="68101"/>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3" name="Freeform 798"/>
            <p:cNvSpPr>
              <a:spLocks/>
            </p:cNvSpPr>
            <p:nvPr/>
          </p:nvSpPr>
          <p:spPr bwMode="auto">
            <a:xfrm rot="20940000">
              <a:off x="4531337" y="558871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4" name="Freeform 799"/>
            <p:cNvSpPr>
              <a:spLocks/>
            </p:cNvSpPr>
            <p:nvPr/>
          </p:nvSpPr>
          <p:spPr bwMode="auto">
            <a:xfrm rot="20940000">
              <a:off x="4352238" y="5558579"/>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5" name="Freeform 800"/>
            <p:cNvSpPr>
              <a:spLocks/>
            </p:cNvSpPr>
            <p:nvPr/>
          </p:nvSpPr>
          <p:spPr bwMode="auto">
            <a:xfrm rot="20940000">
              <a:off x="4412285" y="5568561"/>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6" name="Freeform 801"/>
            <p:cNvSpPr>
              <a:spLocks/>
            </p:cNvSpPr>
            <p:nvPr/>
          </p:nvSpPr>
          <p:spPr bwMode="auto">
            <a:xfrm rot="20940000">
              <a:off x="4471244" y="5578257"/>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7" name="Freeform 802"/>
            <p:cNvSpPr>
              <a:spLocks/>
            </p:cNvSpPr>
            <p:nvPr/>
          </p:nvSpPr>
          <p:spPr bwMode="auto">
            <a:xfrm rot="20940000">
              <a:off x="4341686" y="5618680"/>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8" name="Freeform 803"/>
            <p:cNvSpPr>
              <a:spLocks/>
            </p:cNvSpPr>
            <p:nvPr/>
          </p:nvSpPr>
          <p:spPr bwMode="auto">
            <a:xfrm rot="20940000">
              <a:off x="4402118" y="5627659"/>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9" name="Freeform 804"/>
            <p:cNvSpPr>
              <a:spLocks/>
            </p:cNvSpPr>
            <p:nvPr/>
          </p:nvSpPr>
          <p:spPr bwMode="auto">
            <a:xfrm rot="20940000">
              <a:off x="4462211" y="5638119"/>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0" name="Freeform 805"/>
            <p:cNvSpPr>
              <a:spLocks/>
            </p:cNvSpPr>
            <p:nvPr/>
          </p:nvSpPr>
          <p:spPr bwMode="auto">
            <a:xfrm rot="20940000">
              <a:off x="4332509" y="5677060"/>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1" name="Freeform 806"/>
            <p:cNvSpPr>
              <a:spLocks/>
            </p:cNvSpPr>
            <p:nvPr/>
          </p:nvSpPr>
          <p:spPr bwMode="auto">
            <a:xfrm rot="20940000">
              <a:off x="4391658" y="5687751"/>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2" name="Freeform 807"/>
            <p:cNvSpPr>
              <a:spLocks/>
            </p:cNvSpPr>
            <p:nvPr/>
          </p:nvSpPr>
          <p:spPr bwMode="auto">
            <a:xfrm rot="20940000">
              <a:off x="4451658" y="5698220"/>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3" name="Freeform 808"/>
            <p:cNvSpPr>
              <a:spLocks/>
            </p:cNvSpPr>
            <p:nvPr/>
          </p:nvSpPr>
          <p:spPr bwMode="auto">
            <a:xfrm rot="20940000">
              <a:off x="4322095" y="5737631"/>
              <a:ext cx="68584"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4" name="Freeform 810"/>
            <p:cNvSpPr>
              <a:spLocks/>
            </p:cNvSpPr>
            <p:nvPr/>
          </p:nvSpPr>
          <p:spPr bwMode="auto">
            <a:xfrm rot="20940000">
              <a:off x="4381957" y="5746665"/>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5" name="Freeform 811"/>
            <p:cNvSpPr>
              <a:spLocks/>
            </p:cNvSpPr>
            <p:nvPr/>
          </p:nvSpPr>
          <p:spPr bwMode="auto">
            <a:xfrm rot="20940000">
              <a:off x="4441101" y="5757309"/>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6" name="Freeform 812"/>
            <p:cNvSpPr>
              <a:spLocks/>
            </p:cNvSpPr>
            <p:nvPr/>
          </p:nvSpPr>
          <p:spPr bwMode="auto">
            <a:xfrm rot="20940000">
              <a:off x="4311405" y="5796296"/>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7" name="Freeform 813"/>
            <p:cNvSpPr>
              <a:spLocks/>
            </p:cNvSpPr>
            <p:nvPr/>
          </p:nvSpPr>
          <p:spPr bwMode="auto">
            <a:xfrm rot="20940000">
              <a:off x="4302371" y="5856158"/>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8" name="Freeform 814"/>
            <p:cNvSpPr>
              <a:spLocks/>
            </p:cNvSpPr>
            <p:nvPr/>
          </p:nvSpPr>
          <p:spPr bwMode="auto">
            <a:xfrm rot="20940000">
              <a:off x="4291818" y="5916260"/>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9" name="Freeform 815"/>
            <p:cNvSpPr>
              <a:spLocks/>
            </p:cNvSpPr>
            <p:nvPr/>
          </p:nvSpPr>
          <p:spPr bwMode="auto">
            <a:xfrm rot="20940000">
              <a:off x="4371497" y="580675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0" name="Freeform 816"/>
            <p:cNvSpPr>
              <a:spLocks/>
            </p:cNvSpPr>
            <p:nvPr/>
          </p:nvSpPr>
          <p:spPr bwMode="auto">
            <a:xfrm rot="20940000">
              <a:off x="4431598" y="5817309"/>
              <a:ext cx="67618"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1" name="Freeform 817"/>
            <p:cNvSpPr>
              <a:spLocks/>
            </p:cNvSpPr>
            <p:nvPr/>
          </p:nvSpPr>
          <p:spPr bwMode="auto">
            <a:xfrm rot="20940000">
              <a:off x="4602746" y="5171423"/>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2" name="Freeform 818"/>
            <p:cNvSpPr>
              <a:spLocks/>
            </p:cNvSpPr>
            <p:nvPr/>
          </p:nvSpPr>
          <p:spPr bwMode="auto">
            <a:xfrm rot="20940000">
              <a:off x="4155317" y="5279641"/>
              <a:ext cx="67135" cy="68101"/>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3" name="Freeform 819"/>
            <p:cNvSpPr>
              <a:spLocks/>
            </p:cNvSpPr>
            <p:nvPr/>
          </p:nvSpPr>
          <p:spPr bwMode="auto">
            <a:xfrm rot="20940000">
              <a:off x="4144613" y="5338168"/>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4" name="Freeform 820"/>
            <p:cNvSpPr>
              <a:spLocks/>
            </p:cNvSpPr>
            <p:nvPr/>
          </p:nvSpPr>
          <p:spPr bwMode="auto">
            <a:xfrm rot="20940000">
              <a:off x="4203762" y="5348859"/>
              <a:ext cx="68101"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5" name="Freeform 821"/>
            <p:cNvSpPr>
              <a:spLocks/>
            </p:cNvSpPr>
            <p:nvPr/>
          </p:nvSpPr>
          <p:spPr bwMode="auto">
            <a:xfrm rot="20940000">
              <a:off x="4084659" y="5329143"/>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6" name="Freeform 822"/>
            <p:cNvSpPr>
              <a:spLocks/>
            </p:cNvSpPr>
            <p:nvPr/>
          </p:nvSpPr>
          <p:spPr bwMode="auto">
            <a:xfrm rot="20940000">
              <a:off x="4932794" y="4674777"/>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7" name="Freeform 823"/>
            <p:cNvSpPr>
              <a:spLocks/>
            </p:cNvSpPr>
            <p:nvPr/>
          </p:nvSpPr>
          <p:spPr bwMode="auto">
            <a:xfrm rot="20940000">
              <a:off x="5080323" y="4884682"/>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8" name="Freeform 824"/>
            <p:cNvSpPr>
              <a:spLocks/>
            </p:cNvSpPr>
            <p:nvPr/>
          </p:nvSpPr>
          <p:spPr bwMode="auto">
            <a:xfrm rot="20940000">
              <a:off x="5090783" y="4824590"/>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9" name="Freeform 825"/>
            <p:cNvSpPr>
              <a:spLocks/>
            </p:cNvSpPr>
            <p:nvPr/>
          </p:nvSpPr>
          <p:spPr bwMode="auto">
            <a:xfrm rot="20940000">
              <a:off x="5101478" y="4765487"/>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0" name="Freeform 826"/>
            <p:cNvSpPr>
              <a:spLocks/>
            </p:cNvSpPr>
            <p:nvPr/>
          </p:nvSpPr>
          <p:spPr bwMode="auto">
            <a:xfrm rot="20940000">
              <a:off x="5111902" y="4705491"/>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1" name="Freeform 827"/>
            <p:cNvSpPr>
              <a:spLocks/>
            </p:cNvSpPr>
            <p:nvPr/>
          </p:nvSpPr>
          <p:spPr bwMode="auto">
            <a:xfrm rot="20940000">
              <a:off x="5170558" y="4716090"/>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2" name="Freeform 828"/>
            <p:cNvSpPr>
              <a:spLocks/>
            </p:cNvSpPr>
            <p:nvPr/>
          </p:nvSpPr>
          <p:spPr bwMode="auto">
            <a:xfrm rot="20940000">
              <a:off x="5160006" y="4776191"/>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3" name="Freeform 829"/>
            <p:cNvSpPr>
              <a:spLocks/>
            </p:cNvSpPr>
            <p:nvPr/>
          </p:nvSpPr>
          <p:spPr bwMode="auto">
            <a:xfrm rot="20940000">
              <a:off x="5150830" y="4834571"/>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4" name="Freeform 830"/>
            <p:cNvSpPr>
              <a:spLocks/>
            </p:cNvSpPr>
            <p:nvPr/>
          </p:nvSpPr>
          <p:spPr bwMode="auto">
            <a:xfrm rot="20940000">
              <a:off x="5180973" y="465551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5" name="Freeform 831"/>
            <p:cNvSpPr>
              <a:spLocks/>
            </p:cNvSpPr>
            <p:nvPr/>
          </p:nvSpPr>
          <p:spPr bwMode="auto">
            <a:xfrm rot="20940000">
              <a:off x="5788015" y="4697969"/>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6" name="Freeform 832"/>
            <p:cNvSpPr>
              <a:spLocks/>
            </p:cNvSpPr>
            <p:nvPr/>
          </p:nvSpPr>
          <p:spPr bwMode="auto">
            <a:xfrm rot="20940000">
              <a:off x="5636927" y="5224767"/>
              <a:ext cx="68101"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7" name="Freeform 833"/>
            <p:cNvSpPr>
              <a:spLocks/>
            </p:cNvSpPr>
            <p:nvPr/>
          </p:nvSpPr>
          <p:spPr bwMode="auto">
            <a:xfrm rot="20940000">
              <a:off x="5835611" y="5135425"/>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8" name="Freeform 834"/>
            <p:cNvSpPr>
              <a:spLocks/>
            </p:cNvSpPr>
            <p:nvPr/>
          </p:nvSpPr>
          <p:spPr bwMode="auto">
            <a:xfrm rot="20940000">
              <a:off x="5956888" y="4420068"/>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9" name="Freeform 835"/>
            <p:cNvSpPr>
              <a:spLocks/>
            </p:cNvSpPr>
            <p:nvPr/>
          </p:nvSpPr>
          <p:spPr bwMode="auto">
            <a:xfrm rot="20940000">
              <a:off x="5956422" y="4787257"/>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0" name="Freeform 836"/>
            <p:cNvSpPr>
              <a:spLocks/>
            </p:cNvSpPr>
            <p:nvPr/>
          </p:nvSpPr>
          <p:spPr bwMode="auto">
            <a:xfrm rot="20940000">
              <a:off x="5967122" y="4728683"/>
              <a:ext cx="67135"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1" name="Freeform 837"/>
            <p:cNvSpPr>
              <a:spLocks/>
            </p:cNvSpPr>
            <p:nvPr/>
          </p:nvSpPr>
          <p:spPr bwMode="auto">
            <a:xfrm rot="20940000">
              <a:off x="5976146" y="4668729"/>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2" name="Freeform 838"/>
            <p:cNvSpPr>
              <a:spLocks/>
            </p:cNvSpPr>
            <p:nvPr/>
          </p:nvSpPr>
          <p:spPr bwMode="auto">
            <a:xfrm rot="20940000">
              <a:off x="5986837" y="460958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3" name="Freeform 839"/>
            <p:cNvSpPr>
              <a:spLocks/>
            </p:cNvSpPr>
            <p:nvPr/>
          </p:nvSpPr>
          <p:spPr bwMode="auto">
            <a:xfrm rot="20940000">
              <a:off x="5997252" y="4549493"/>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4" name="Freeform 840"/>
            <p:cNvSpPr>
              <a:spLocks/>
            </p:cNvSpPr>
            <p:nvPr/>
          </p:nvSpPr>
          <p:spPr bwMode="auto">
            <a:xfrm rot="20940000">
              <a:off x="6006290" y="4489677"/>
              <a:ext cx="68584"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5" name="Freeform 841"/>
            <p:cNvSpPr>
              <a:spLocks/>
            </p:cNvSpPr>
            <p:nvPr/>
          </p:nvSpPr>
          <p:spPr bwMode="auto">
            <a:xfrm rot="20940000">
              <a:off x="6016981" y="443052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6" name="Freeform 842"/>
            <p:cNvSpPr>
              <a:spLocks/>
            </p:cNvSpPr>
            <p:nvPr/>
          </p:nvSpPr>
          <p:spPr bwMode="auto">
            <a:xfrm rot="20940000">
              <a:off x="6027395" y="4370440"/>
              <a:ext cx="68584"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7" name="Freeform 843"/>
            <p:cNvSpPr>
              <a:spLocks/>
            </p:cNvSpPr>
            <p:nvPr/>
          </p:nvSpPr>
          <p:spPr bwMode="auto">
            <a:xfrm rot="20940000">
              <a:off x="6216194" y="4341665"/>
              <a:ext cx="68101"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8" name="Freeform 844"/>
            <p:cNvSpPr>
              <a:spLocks/>
            </p:cNvSpPr>
            <p:nvPr/>
          </p:nvSpPr>
          <p:spPr bwMode="auto">
            <a:xfrm rot="20940000">
              <a:off x="6286747" y="4292034"/>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9" name="Freeform 845"/>
            <p:cNvSpPr>
              <a:spLocks/>
            </p:cNvSpPr>
            <p:nvPr/>
          </p:nvSpPr>
          <p:spPr bwMode="auto">
            <a:xfrm rot="20940000">
              <a:off x="6415836" y="4253198"/>
              <a:ext cx="67618"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3"/>
                    <a:pt x="34" y="59"/>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0" name="Freeform 846"/>
            <p:cNvSpPr>
              <a:spLocks/>
            </p:cNvSpPr>
            <p:nvPr/>
          </p:nvSpPr>
          <p:spPr bwMode="auto">
            <a:xfrm rot="20940000">
              <a:off x="6865922" y="3408941"/>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1" name="Freeform 847"/>
            <p:cNvSpPr>
              <a:spLocks/>
            </p:cNvSpPr>
            <p:nvPr/>
          </p:nvSpPr>
          <p:spPr bwMode="auto">
            <a:xfrm rot="20940000">
              <a:off x="6896061" y="3229843"/>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2" name="Freeform 848"/>
            <p:cNvSpPr>
              <a:spLocks/>
            </p:cNvSpPr>
            <p:nvPr/>
          </p:nvSpPr>
          <p:spPr bwMode="auto">
            <a:xfrm rot="20940000">
              <a:off x="7006457" y="2942245"/>
              <a:ext cx="68101"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3" name="Freeform 849"/>
            <p:cNvSpPr>
              <a:spLocks/>
            </p:cNvSpPr>
            <p:nvPr/>
          </p:nvSpPr>
          <p:spPr bwMode="auto">
            <a:xfrm rot="20940000">
              <a:off x="6947309" y="2931554"/>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4" name="Freeform 850"/>
            <p:cNvSpPr>
              <a:spLocks/>
            </p:cNvSpPr>
            <p:nvPr/>
          </p:nvSpPr>
          <p:spPr bwMode="auto">
            <a:xfrm rot="20940000">
              <a:off x="6936849" y="2991647"/>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5" name="Freeform 851"/>
            <p:cNvSpPr>
              <a:spLocks/>
            </p:cNvSpPr>
            <p:nvPr/>
          </p:nvSpPr>
          <p:spPr bwMode="auto">
            <a:xfrm rot="20940000">
              <a:off x="7117576" y="2653565"/>
              <a:ext cx="67135"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6" name="Freeform 852"/>
            <p:cNvSpPr>
              <a:spLocks/>
            </p:cNvSpPr>
            <p:nvPr/>
          </p:nvSpPr>
          <p:spPr bwMode="auto">
            <a:xfrm rot="20940000">
              <a:off x="7176233" y="2664164"/>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7" name="Freeform 853"/>
            <p:cNvSpPr>
              <a:spLocks/>
            </p:cNvSpPr>
            <p:nvPr/>
          </p:nvSpPr>
          <p:spPr bwMode="auto">
            <a:xfrm rot="20940000">
              <a:off x="7166251" y="2724210"/>
              <a:ext cx="68101"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8" name="Freeform 854"/>
            <p:cNvSpPr>
              <a:spLocks/>
            </p:cNvSpPr>
            <p:nvPr/>
          </p:nvSpPr>
          <p:spPr bwMode="auto">
            <a:xfrm rot="20940000">
              <a:off x="7484936" y="265484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9" name="Freeform 855"/>
            <p:cNvSpPr>
              <a:spLocks/>
            </p:cNvSpPr>
            <p:nvPr/>
          </p:nvSpPr>
          <p:spPr bwMode="auto">
            <a:xfrm rot="20940000">
              <a:off x="7664034" y="2685463"/>
              <a:ext cx="68584"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0" name="Freeform 856"/>
            <p:cNvSpPr>
              <a:spLocks/>
            </p:cNvSpPr>
            <p:nvPr/>
          </p:nvSpPr>
          <p:spPr bwMode="auto">
            <a:xfrm rot="20940000">
              <a:off x="7723178" y="2696108"/>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1" name="Freeform 857"/>
            <p:cNvSpPr>
              <a:spLocks/>
            </p:cNvSpPr>
            <p:nvPr/>
          </p:nvSpPr>
          <p:spPr bwMode="auto">
            <a:xfrm rot="20940000">
              <a:off x="7545037" y="2665394"/>
              <a:ext cx="67618"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2" name="Freeform 858"/>
            <p:cNvSpPr>
              <a:spLocks/>
            </p:cNvSpPr>
            <p:nvPr/>
          </p:nvSpPr>
          <p:spPr bwMode="auto">
            <a:xfrm rot="20940000">
              <a:off x="7603988" y="2674998"/>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3" name="Freeform 859"/>
            <p:cNvSpPr>
              <a:spLocks/>
            </p:cNvSpPr>
            <p:nvPr/>
          </p:nvSpPr>
          <p:spPr bwMode="auto">
            <a:xfrm rot="20940000">
              <a:off x="7415856" y="2704721"/>
              <a:ext cx="68101" cy="68101"/>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4" name="Freeform 860"/>
            <p:cNvSpPr>
              <a:spLocks/>
            </p:cNvSpPr>
            <p:nvPr/>
          </p:nvSpPr>
          <p:spPr bwMode="auto">
            <a:xfrm rot="20940000">
              <a:off x="7474522" y="2715412"/>
              <a:ext cx="68584"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5" name="Freeform 861"/>
            <p:cNvSpPr>
              <a:spLocks/>
            </p:cNvSpPr>
            <p:nvPr/>
          </p:nvSpPr>
          <p:spPr bwMode="auto">
            <a:xfrm rot="20940000">
              <a:off x="7653620" y="274555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6" name="Freeform 862"/>
            <p:cNvSpPr>
              <a:spLocks/>
            </p:cNvSpPr>
            <p:nvPr/>
          </p:nvSpPr>
          <p:spPr bwMode="auto">
            <a:xfrm rot="20940000">
              <a:off x="7713436" y="2754589"/>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7" name="Freeform 863"/>
            <p:cNvSpPr>
              <a:spLocks/>
            </p:cNvSpPr>
            <p:nvPr/>
          </p:nvSpPr>
          <p:spPr bwMode="auto">
            <a:xfrm rot="20940000">
              <a:off x="7534384" y="272444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8" name="Freeform 864"/>
            <p:cNvSpPr>
              <a:spLocks/>
            </p:cNvSpPr>
            <p:nvPr/>
          </p:nvSpPr>
          <p:spPr bwMode="auto">
            <a:xfrm rot="20940000">
              <a:off x="7593528" y="2735091"/>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9" name="Freeform 865"/>
            <p:cNvSpPr>
              <a:spLocks/>
            </p:cNvSpPr>
            <p:nvPr/>
          </p:nvSpPr>
          <p:spPr bwMode="auto">
            <a:xfrm rot="20940000">
              <a:off x="7642929" y="2804699"/>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10" name="Freeform 866"/>
            <p:cNvSpPr>
              <a:spLocks/>
            </p:cNvSpPr>
            <p:nvPr/>
          </p:nvSpPr>
          <p:spPr bwMode="auto">
            <a:xfrm rot="20940000">
              <a:off x="7703022" y="2815160"/>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11" name="Freeform 867"/>
            <p:cNvSpPr>
              <a:spLocks/>
            </p:cNvSpPr>
            <p:nvPr/>
          </p:nvSpPr>
          <p:spPr bwMode="auto">
            <a:xfrm rot="20940000">
              <a:off x="7693040" y="2875206"/>
              <a:ext cx="68101"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12" name="Freeform 868"/>
            <p:cNvSpPr>
              <a:spLocks/>
            </p:cNvSpPr>
            <p:nvPr/>
          </p:nvSpPr>
          <p:spPr bwMode="auto">
            <a:xfrm rot="20940000">
              <a:off x="7523923" y="278453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13" name="Freeform 869"/>
            <p:cNvSpPr>
              <a:spLocks/>
            </p:cNvSpPr>
            <p:nvPr/>
          </p:nvSpPr>
          <p:spPr bwMode="auto">
            <a:xfrm rot="20940000">
              <a:off x="7584494" y="2794952"/>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1" name="タイトル 1"/>
          <p:cNvSpPr>
            <a:spLocks noGrp="1"/>
          </p:cNvSpPr>
          <p:nvPr>
            <p:ph type="title"/>
          </p:nvPr>
        </p:nvSpPr>
        <p:spPr>
          <a:xfrm>
            <a:off x="1920003" y="502879"/>
            <a:ext cx="5869556" cy="488253"/>
          </a:xfrm>
        </p:spPr>
        <p:txBody>
          <a:bodyPr/>
          <a:lstStyle/>
          <a:p>
            <a:r>
              <a:rPr lang="ja-JP" altLang="en-US" dirty="0"/>
              <a:t>子宮頸がんを取り巻く日本の現状は？</a:t>
            </a:r>
          </a:p>
        </p:txBody>
      </p:sp>
      <p:sp>
        <p:nvSpPr>
          <p:cNvPr id="5" name="テキスト ボックス 4"/>
          <p:cNvSpPr txBox="1"/>
          <p:nvPr/>
        </p:nvSpPr>
        <p:spPr>
          <a:xfrm>
            <a:off x="997201" y="3276003"/>
            <a:ext cx="4708810" cy="289015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lIns="90000" rtlCol="0" anchor="t">
            <a:spAutoFit/>
          </a:bodyPr>
          <a:lstStyle/>
          <a:p>
            <a:pPr marL="287971" indent="-287971">
              <a:lnSpc>
                <a:spcPct val="110000"/>
              </a:lnSpc>
              <a:spcBef>
                <a:spcPts val="1200"/>
              </a:spcBef>
              <a:buFont typeface="Wingdings" panose="05000000000000000000" pitchFamily="2" charset="2"/>
              <a:buChar char="l"/>
            </a:pPr>
            <a:r>
              <a:rPr lang="ja-JP" altLang="en-US" sz="2000" dirty="0">
                <a:solidFill>
                  <a:schemeClr val="tx1"/>
                </a:solidFill>
                <a:latin typeface="+mn-ea"/>
                <a:cs typeface="Meiryo UI" panose="020B0604030504040204" pitchFamily="50" charset="-128"/>
              </a:rPr>
              <a:t>日本女性の約</a:t>
            </a:r>
            <a:r>
              <a:rPr lang="en-US" altLang="ja-JP" sz="2000" dirty="0">
                <a:solidFill>
                  <a:schemeClr val="tx1"/>
                </a:solidFill>
                <a:latin typeface="+mn-ea"/>
                <a:cs typeface="Meiryo UI" panose="020B0604030504040204" pitchFamily="50" charset="-128"/>
              </a:rPr>
              <a:t>83</a:t>
            </a:r>
            <a:r>
              <a:rPr lang="ja-JP" altLang="en-US" sz="2000" dirty="0">
                <a:solidFill>
                  <a:schemeClr val="tx1"/>
                </a:solidFill>
                <a:latin typeface="+mn-ea"/>
                <a:cs typeface="Meiryo UI" panose="020B0604030504040204" pitchFamily="50" charset="-128"/>
              </a:rPr>
              <a:t>人に</a:t>
            </a:r>
            <a:r>
              <a:rPr lang="en-US" altLang="ja-JP" sz="2000" dirty="0">
                <a:solidFill>
                  <a:schemeClr val="tx1"/>
                </a:solidFill>
                <a:latin typeface="+mn-ea"/>
                <a:cs typeface="Meiryo UI" panose="020B0604030504040204" pitchFamily="50" charset="-128"/>
              </a:rPr>
              <a:t>1</a:t>
            </a:r>
            <a:r>
              <a:rPr lang="ja-JP" altLang="en-US" sz="2000" dirty="0">
                <a:solidFill>
                  <a:schemeClr val="tx1"/>
                </a:solidFill>
                <a:latin typeface="+mn-ea"/>
                <a:cs typeface="Meiryo UI" panose="020B0604030504040204" pitchFamily="50" charset="-128"/>
              </a:rPr>
              <a:t>人が</a:t>
            </a:r>
            <a:br>
              <a:rPr lang="en-US" altLang="ja-JP"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子宮頸がんを発症しています。</a:t>
            </a:r>
            <a:endParaRPr lang="en-US" altLang="ja-JP" sz="2000" dirty="0">
              <a:solidFill>
                <a:schemeClr val="tx1"/>
              </a:solidFill>
              <a:latin typeface="+mn-ea"/>
              <a:cs typeface="Meiryo UI" panose="020B0604030504040204" pitchFamily="50" charset="-128"/>
            </a:endParaRPr>
          </a:p>
          <a:p>
            <a:pPr marL="287971" indent="-287971">
              <a:lnSpc>
                <a:spcPct val="110000"/>
              </a:lnSpc>
              <a:spcBef>
                <a:spcPts val="1200"/>
              </a:spcBef>
              <a:buFont typeface="Wingdings" panose="05000000000000000000" pitchFamily="2" charset="2"/>
              <a:buChar char="l"/>
            </a:pPr>
            <a:r>
              <a:rPr lang="en-US" altLang="ja-JP" sz="2000" dirty="0">
                <a:solidFill>
                  <a:schemeClr val="tx1"/>
                </a:solidFill>
                <a:latin typeface="+mn-ea"/>
                <a:cs typeface="Meiryo UI" panose="020B0604030504040204" pitchFamily="50" charset="-128"/>
              </a:rPr>
              <a:t>30</a:t>
            </a:r>
            <a:r>
              <a:rPr lang="ja-JP" altLang="en-US" sz="2000">
                <a:solidFill>
                  <a:schemeClr val="tx1"/>
                </a:solidFill>
                <a:latin typeface="+mn-ea"/>
                <a:cs typeface="Meiryo UI" panose="020B0604030504040204" pitchFamily="50" charset="-128"/>
              </a:rPr>
              <a:t>～</a:t>
            </a:r>
            <a:r>
              <a:rPr lang="en-US" altLang="ja-JP" sz="2000">
                <a:solidFill>
                  <a:schemeClr val="tx1"/>
                </a:solidFill>
                <a:latin typeface="+mn-ea"/>
                <a:cs typeface="Meiryo UI" panose="020B0604030504040204" pitchFamily="50" charset="-128"/>
              </a:rPr>
              <a:t>40</a:t>
            </a:r>
            <a:r>
              <a:rPr lang="ja-JP" altLang="en-US" sz="2000">
                <a:solidFill>
                  <a:schemeClr val="tx1"/>
                </a:solidFill>
                <a:latin typeface="+mn-ea"/>
                <a:cs typeface="Meiryo UI" panose="020B0604030504040204" pitchFamily="50" charset="-128"/>
              </a:rPr>
              <a:t>代が</a:t>
            </a:r>
            <a:r>
              <a:rPr lang="ja-JP" altLang="en-US" sz="2000" dirty="0">
                <a:solidFill>
                  <a:schemeClr val="tx1"/>
                </a:solidFill>
                <a:latin typeface="+mn-ea"/>
                <a:cs typeface="Meiryo UI" panose="020B0604030504040204" pitchFamily="50" charset="-128"/>
              </a:rPr>
              <a:t>罹患のピークになっています。</a:t>
            </a:r>
          </a:p>
          <a:p>
            <a:pPr marL="287971" indent="-287971">
              <a:lnSpc>
                <a:spcPct val="110000"/>
              </a:lnSpc>
              <a:spcBef>
                <a:spcPts val="1200"/>
              </a:spcBef>
              <a:buFont typeface="Wingdings" panose="05000000000000000000" pitchFamily="2" charset="2"/>
              <a:buChar char="l"/>
            </a:pPr>
            <a:r>
              <a:rPr lang="ja-JP" altLang="en-US" sz="2000" dirty="0">
                <a:solidFill>
                  <a:schemeClr val="tx1"/>
                </a:solidFill>
                <a:latin typeface="+mn-ea"/>
                <a:cs typeface="Meiryo UI" panose="020B0604030504040204" pitchFamily="50" charset="-128"/>
              </a:rPr>
              <a:t>罹患者の多くは、治療により</a:t>
            </a:r>
            <a:br>
              <a:rPr lang="en-US" altLang="ja-JP" sz="2000" dirty="0">
                <a:solidFill>
                  <a:schemeClr val="tx1"/>
                </a:solidFill>
                <a:latin typeface="+mn-ea"/>
                <a:cs typeface="Meiryo UI" panose="020B0604030504040204" pitchFamily="50" charset="-128"/>
              </a:rPr>
            </a:br>
            <a:r>
              <a:rPr lang="ja-JP" altLang="en-US" sz="2000">
                <a:solidFill>
                  <a:schemeClr val="tx1"/>
                </a:solidFill>
                <a:latin typeface="+mn-ea"/>
                <a:cs typeface="Meiryo UI" panose="020B0604030504040204" pitchFamily="50" charset="-128"/>
              </a:rPr>
              <a:t>妊孕性を</a:t>
            </a:r>
            <a:r>
              <a:rPr lang="ja-JP" altLang="en-US" sz="2000" dirty="0">
                <a:solidFill>
                  <a:schemeClr val="tx1"/>
                </a:solidFill>
                <a:latin typeface="+mn-ea"/>
                <a:cs typeface="Meiryo UI" panose="020B0604030504040204" pitchFamily="50" charset="-128"/>
              </a:rPr>
              <a:t>喪失しています。</a:t>
            </a:r>
          </a:p>
          <a:p>
            <a:pPr marL="287971" indent="-287971">
              <a:lnSpc>
                <a:spcPct val="110000"/>
              </a:lnSpc>
              <a:spcBef>
                <a:spcPts val="1200"/>
              </a:spcBef>
              <a:buFont typeface="Wingdings" panose="05000000000000000000" pitchFamily="2" charset="2"/>
              <a:buChar char="l"/>
            </a:pPr>
            <a:r>
              <a:rPr lang="en-US" altLang="ja-JP" sz="2000" dirty="0">
                <a:solidFill>
                  <a:schemeClr val="tx1"/>
                </a:solidFill>
                <a:latin typeface="+mn-ea"/>
                <a:cs typeface="Meiryo UI" panose="020B0604030504040204" pitchFamily="50" charset="-128"/>
              </a:rPr>
              <a:t>2000</a:t>
            </a:r>
            <a:r>
              <a:rPr lang="ja-JP" altLang="en-US" sz="2000" dirty="0">
                <a:solidFill>
                  <a:schemeClr val="tx1"/>
                </a:solidFill>
                <a:latin typeface="+mn-ea"/>
                <a:cs typeface="Meiryo UI" panose="020B0604030504040204" pitchFamily="50" charset="-128"/>
              </a:rPr>
              <a:t>年以降、</a:t>
            </a:r>
            <a:br>
              <a:rPr lang="en-US" altLang="ja-JP"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増加し続けています。</a:t>
            </a:r>
          </a:p>
        </p:txBody>
      </p:sp>
      <p:sp>
        <p:nvSpPr>
          <p:cNvPr id="9" name="テキスト ボックス 8"/>
          <p:cNvSpPr txBox="1"/>
          <p:nvPr/>
        </p:nvSpPr>
        <p:spPr>
          <a:xfrm>
            <a:off x="997201" y="1620000"/>
            <a:ext cx="4605748" cy="1437766"/>
          </a:xfrm>
          <a:prstGeom prst="rect">
            <a:avLst/>
          </a:prstGeom>
          <a:noFill/>
          <a:ln w="31750">
            <a:noFill/>
          </a:ln>
          <a:effectLst/>
        </p:spPr>
        <p:style>
          <a:lnRef idx="1">
            <a:schemeClr val="accent2"/>
          </a:lnRef>
          <a:fillRef idx="3">
            <a:schemeClr val="accent2"/>
          </a:fillRef>
          <a:effectRef idx="2">
            <a:schemeClr val="accent2"/>
          </a:effectRef>
          <a:fontRef idx="minor">
            <a:schemeClr val="lt1"/>
          </a:fontRef>
        </p:style>
        <p:txBody>
          <a:bodyPr wrap="none" rtlCol="0" anchor="t">
            <a:spAutoFit/>
          </a:bodyPr>
          <a:lstStyle/>
          <a:p>
            <a:pPr>
              <a:lnSpc>
                <a:spcPct val="120000"/>
              </a:lnSpc>
            </a:pPr>
            <a:r>
              <a:rPr lang="en-US" altLang="ja-JP" sz="2800" dirty="0">
                <a:solidFill>
                  <a:schemeClr val="tx1"/>
                </a:solidFill>
                <a:latin typeface="+mn-ea"/>
                <a:cs typeface="Meiryo UI" panose="020B0604030504040204" pitchFamily="50" charset="-128"/>
              </a:rPr>
              <a:t>1</a:t>
            </a:r>
            <a:r>
              <a:rPr lang="ja-JP" altLang="en-US" sz="2800" dirty="0">
                <a:solidFill>
                  <a:schemeClr val="tx1"/>
                </a:solidFill>
                <a:latin typeface="+mn-ea"/>
                <a:cs typeface="Meiryo UI" panose="020B0604030504040204" pitchFamily="50" charset="-128"/>
              </a:rPr>
              <a:t>日に </a:t>
            </a:r>
            <a:r>
              <a:rPr lang="ja-JP" altLang="en-US" sz="4800" b="1" dirty="0">
                <a:solidFill>
                  <a:srgbClr val="FF6699"/>
                </a:solidFill>
                <a:latin typeface="+mn-ea"/>
                <a:cs typeface="Meiryo UI" panose="020B0604030504040204" pitchFamily="50" charset="-128"/>
              </a:rPr>
              <a:t>約</a:t>
            </a:r>
            <a:r>
              <a:rPr lang="en-US" altLang="ja-JP" sz="4800" b="1" dirty="0">
                <a:solidFill>
                  <a:srgbClr val="FF6699"/>
                </a:solidFill>
                <a:latin typeface="+mn-ea"/>
                <a:cs typeface="Meiryo UI" panose="020B0604030504040204" pitchFamily="50" charset="-128"/>
              </a:rPr>
              <a:t>10</a:t>
            </a:r>
            <a:r>
              <a:rPr lang="ja-JP" altLang="en-US" sz="4800" b="1" dirty="0">
                <a:solidFill>
                  <a:srgbClr val="FF6699"/>
                </a:solidFill>
                <a:latin typeface="+mn-ea"/>
                <a:cs typeface="Meiryo UI" panose="020B0604030504040204" pitchFamily="50" charset="-128"/>
              </a:rPr>
              <a:t>人</a:t>
            </a:r>
            <a:r>
              <a:rPr lang="ja-JP" altLang="en-US" sz="2800" dirty="0">
                <a:solidFill>
                  <a:schemeClr val="tx1"/>
                </a:solidFill>
                <a:latin typeface="+mn-ea"/>
                <a:cs typeface="Meiryo UI" panose="020B0604030504040204" pitchFamily="50" charset="-128"/>
              </a:rPr>
              <a:t> が</a:t>
            </a:r>
            <a:br>
              <a:rPr lang="en-US" altLang="ja-JP" sz="3200" b="1" dirty="0">
                <a:solidFill>
                  <a:schemeClr val="tx1"/>
                </a:solidFill>
                <a:latin typeface="+mn-ea"/>
                <a:cs typeface="Meiryo UI" panose="020B0604030504040204" pitchFamily="50" charset="-128"/>
              </a:rPr>
            </a:br>
            <a:r>
              <a:rPr lang="ja-JP" altLang="en-US" sz="2800" dirty="0">
                <a:solidFill>
                  <a:schemeClr val="tx1"/>
                </a:solidFill>
                <a:latin typeface="+mn-ea"/>
                <a:cs typeface="Meiryo UI" panose="020B0604030504040204" pitchFamily="50" charset="-128"/>
              </a:rPr>
              <a:t>子宮頸がんで亡くなっています。</a:t>
            </a:r>
          </a:p>
        </p:txBody>
      </p:sp>
      <p:sp>
        <p:nvSpPr>
          <p:cNvPr id="12" name="Text Box 4"/>
          <p:cNvSpPr txBox="1">
            <a:spLocks noChangeArrowheads="1"/>
          </p:cNvSpPr>
          <p:nvPr/>
        </p:nvSpPr>
        <p:spPr bwMode="auto">
          <a:xfrm>
            <a:off x="9722586" y="6509544"/>
            <a:ext cx="2145903" cy="1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spAutoFit/>
          </a:bodyPr>
          <a:lstStyle>
            <a:defPPr>
              <a:defRPr lang="ja-JP"/>
            </a:defPPr>
            <a:lvl1pPr>
              <a:defRPr sz="800">
                <a:latin typeface="+mn-ea"/>
                <a:cs typeface="Meiryo UI" panose="020B0604030504040204" pitchFamily="50" charset="-128"/>
              </a:defRPr>
            </a:lvl1pPr>
            <a:lvl2pPr marL="742950" indent="-285750" eaLnBrk="0" hangingPunct="0">
              <a:defRPr>
                <a:latin typeface="Arial" charset="0"/>
                <a:ea typeface="ＭＳ Ｐゴシック" charset="-128"/>
              </a:defRPr>
            </a:lvl2pPr>
            <a:lvl3pPr marL="1143000" indent="-228600" eaLnBrk="0" hangingPunct="0">
              <a:defRPr>
                <a:latin typeface="Arial" charset="0"/>
                <a:ea typeface="ＭＳ Ｐゴシック" charset="-128"/>
              </a:defRPr>
            </a:lvl3pPr>
            <a:lvl4pPr marL="1600200" indent="-228600" eaLnBrk="0" hangingPunct="0">
              <a:defRPr>
                <a:latin typeface="Arial" charset="0"/>
                <a:ea typeface="ＭＳ Ｐゴシック" charset="-128"/>
              </a:defRPr>
            </a:lvl4pPr>
            <a:lvl5pPr marL="2057400" indent="-228600" eaLnBrk="0" hangingPunct="0">
              <a:defRPr>
                <a:latin typeface="Arial" charset="0"/>
                <a:ea typeface="ＭＳ Ｐゴシック" charset="-128"/>
              </a:defRPr>
            </a:lvl5pPr>
            <a:lvl6pPr marL="2514600" indent="-228600" eaLnBrk="0" fontAlgn="base" hangingPunct="0">
              <a:spcBef>
                <a:spcPct val="0"/>
              </a:spcBef>
              <a:spcAft>
                <a:spcPct val="0"/>
              </a:spcAft>
              <a:defRPr>
                <a:latin typeface="Arial" charset="0"/>
                <a:ea typeface="ＭＳ Ｐゴシック" charset="-128"/>
              </a:defRPr>
            </a:lvl6pPr>
            <a:lvl7pPr marL="2971800" indent="-228600" eaLnBrk="0" fontAlgn="base" hangingPunct="0">
              <a:spcBef>
                <a:spcPct val="0"/>
              </a:spcBef>
              <a:spcAft>
                <a:spcPct val="0"/>
              </a:spcAft>
              <a:defRPr>
                <a:latin typeface="Arial" charset="0"/>
                <a:ea typeface="ＭＳ Ｐゴシック" charset="-128"/>
              </a:defRPr>
            </a:lvl7pPr>
            <a:lvl8pPr marL="3429000" indent="-228600" eaLnBrk="0" fontAlgn="base" hangingPunct="0">
              <a:spcBef>
                <a:spcPct val="0"/>
              </a:spcBef>
              <a:spcAft>
                <a:spcPct val="0"/>
              </a:spcAft>
              <a:defRPr>
                <a:latin typeface="Arial" charset="0"/>
                <a:ea typeface="ＭＳ Ｐゴシック" charset="-128"/>
              </a:defRPr>
            </a:lvl8pPr>
            <a:lvl9pPr marL="3886200" indent="-228600" eaLnBrk="0" fontAlgn="base" hangingPunct="0">
              <a:spcBef>
                <a:spcPct val="0"/>
              </a:spcBef>
              <a:spcAft>
                <a:spcPct val="0"/>
              </a:spcAft>
              <a:defRPr>
                <a:latin typeface="Arial" charset="0"/>
                <a:ea typeface="ＭＳ Ｐゴシック" charset="-128"/>
              </a:defRPr>
            </a:lvl9pPr>
          </a:lstStyle>
          <a:p>
            <a:pPr algn="r"/>
            <a:r>
              <a:rPr lang="ja-JP" altLang="en-US"/>
              <a:t>川名 敬</a:t>
            </a:r>
            <a:r>
              <a:rPr lang="en-US" altLang="ja-JP"/>
              <a:t>.</a:t>
            </a:r>
            <a:r>
              <a:rPr lang="ja-JP" altLang="en-US"/>
              <a:t> 感染炎症免疫</a:t>
            </a:r>
            <a:r>
              <a:rPr lang="en-US" altLang="ja-JP"/>
              <a:t>.</a:t>
            </a:r>
            <a:r>
              <a:rPr lang="ja-JP" altLang="en-US"/>
              <a:t> </a:t>
            </a:r>
            <a:r>
              <a:rPr lang="en-US" altLang="ja-JP"/>
              <a:t>2016; 46: 274-281</a:t>
            </a:r>
            <a:r>
              <a:rPr lang="en-US" altLang="ja-JP" dirty="0"/>
              <a:t>.</a:t>
            </a:r>
          </a:p>
        </p:txBody>
      </p:sp>
      <p:pic>
        <p:nvPicPr>
          <p:cNvPr id="870" name="図 869">
            <a:extLst>
              <a:ext uri="{FF2B5EF4-FFF2-40B4-BE49-F238E27FC236}">
                <a16:creationId xmlns:a16="http://schemas.microsoft.com/office/drawing/2014/main" id="{A5118766-04AC-486A-8858-8106AF5C7B3A}"/>
              </a:ext>
            </a:extLst>
          </p:cNvPr>
          <p:cNvPicPr>
            <a:picLocks noChangeAspect="1"/>
          </p:cNvPicPr>
          <p:nvPr/>
        </p:nvPicPr>
        <p:blipFill rotWithShape="1">
          <a:blip r:embed="rId3">
            <a:extLst>
              <a:ext uri="{28A0092B-C50C-407E-A947-70E740481C1C}">
                <a14:useLocalDpi xmlns:a14="http://schemas.microsoft.com/office/drawing/2010/main" val="0"/>
              </a:ext>
            </a:extLst>
          </a:blip>
          <a:srcRect b="16760"/>
          <a:stretch/>
        </p:blipFill>
        <p:spPr>
          <a:xfrm>
            <a:off x="10573091" y="231652"/>
            <a:ext cx="823233" cy="1080000"/>
          </a:xfrm>
          <a:prstGeom prst="rect">
            <a:avLst/>
          </a:prstGeom>
        </p:spPr>
      </p:pic>
      <p:sp>
        <p:nvSpPr>
          <p:cNvPr id="868" name="テキスト ボックス 867">
            <a:extLst>
              <a:ext uri="{FF2B5EF4-FFF2-40B4-BE49-F238E27FC236}">
                <a16:creationId xmlns:a16="http://schemas.microsoft.com/office/drawing/2014/main" id="{46AB6D97-A460-47C2-9031-A268B72DED96}"/>
              </a:ext>
            </a:extLst>
          </p:cNvPr>
          <p:cNvSpPr txBox="1"/>
          <p:nvPr/>
        </p:nvSpPr>
        <p:spPr>
          <a:xfrm>
            <a:off x="2673759" y="402418"/>
            <a:ext cx="450764" cy="276999"/>
          </a:xfrm>
          <a:prstGeom prst="rect">
            <a:avLst/>
          </a:prstGeom>
          <a:noFill/>
        </p:spPr>
        <p:txBody>
          <a:bodyPr wrap="none" rtlCol="0">
            <a:spAutoFit/>
          </a:bodyPr>
          <a:lstStyle/>
          <a:p>
            <a:pPr algn="ctr"/>
            <a:r>
              <a:rPr lang="ja-JP" altLang="en-US" sz="1200" b="1">
                <a:solidFill>
                  <a:srgbClr val="00B0F0"/>
                </a:solidFill>
                <a:latin typeface="+mn-ea"/>
              </a:rPr>
              <a:t>けい</a:t>
            </a:r>
            <a:endParaRPr lang="ja-JP" altLang="en-US" sz="1200" b="1" dirty="0">
              <a:solidFill>
                <a:srgbClr val="00B0F0"/>
              </a:solidFill>
              <a:latin typeface="+mn-ea"/>
            </a:endParaRPr>
          </a:p>
        </p:txBody>
      </p:sp>
      <p:sp>
        <p:nvSpPr>
          <p:cNvPr id="869" name="テキスト ボックス 868">
            <a:extLst>
              <a:ext uri="{FF2B5EF4-FFF2-40B4-BE49-F238E27FC236}">
                <a16:creationId xmlns:a16="http://schemas.microsoft.com/office/drawing/2014/main" id="{FCBCB655-7CA3-4668-9A7A-B5B955996D94}"/>
              </a:ext>
            </a:extLst>
          </p:cNvPr>
          <p:cNvSpPr txBox="1"/>
          <p:nvPr/>
        </p:nvSpPr>
        <p:spPr>
          <a:xfrm>
            <a:off x="1768101" y="2448932"/>
            <a:ext cx="405880" cy="246221"/>
          </a:xfrm>
          <a:prstGeom prst="rect">
            <a:avLst/>
          </a:prstGeom>
          <a:noFill/>
        </p:spPr>
        <p:txBody>
          <a:bodyPr wrap="none" rtlCol="0">
            <a:spAutoFit/>
          </a:bodyPr>
          <a:lstStyle/>
          <a:p>
            <a:pPr algn="ctr"/>
            <a:r>
              <a:rPr lang="ja-JP" altLang="en-US" sz="1000" b="1">
                <a:latin typeface="+mn-ea"/>
              </a:rPr>
              <a:t>けい</a:t>
            </a:r>
            <a:endParaRPr lang="ja-JP" altLang="en-US" sz="1000" b="1" dirty="0">
              <a:latin typeface="+mn-ea"/>
            </a:endParaRPr>
          </a:p>
        </p:txBody>
      </p:sp>
      <p:sp>
        <p:nvSpPr>
          <p:cNvPr id="871" name="テキスト ボックス 870">
            <a:extLst>
              <a:ext uri="{FF2B5EF4-FFF2-40B4-BE49-F238E27FC236}">
                <a16:creationId xmlns:a16="http://schemas.microsoft.com/office/drawing/2014/main" id="{7FD2CD90-2911-4367-B293-8913657461CE}"/>
              </a:ext>
            </a:extLst>
          </p:cNvPr>
          <p:cNvSpPr txBox="1"/>
          <p:nvPr/>
        </p:nvSpPr>
        <p:spPr>
          <a:xfrm>
            <a:off x="1818965" y="3535517"/>
            <a:ext cx="373820" cy="230832"/>
          </a:xfrm>
          <a:prstGeom prst="rect">
            <a:avLst/>
          </a:prstGeom>
          <a:noFill/>
        </p:spPr>
        <p:txBody>
          <a:bodyPr wrap="none" rtlCol="0">
            <a:spAutoFit/>
          </a:bodyPr>
          <a:lstStyle/>
          <a:p>
            <a:pPr algn="ctr"/>
            <a:r>
              <a:rPr lang="ja-JP" altLang="en-US" sz="900">
                <a:latin typeface="+mn-ea"/>
              </a:rPr>
              <a:t>けい</a:t>
            </a:r>
            <a:endParaRPr lang="ja-JP" altLang="en-US" sz="900" dirty="0">
              <a:latin typeface="+mn-ea"/>
            </a:endParaRPr>
          </a:p>
        </p:txBody>
      </p:sp>
      <p:sp>
        <p:nvSpPr>
          <p:cNvPr id="874" name="テキスト ボックス 873">
            <a:extLst>
              <a:ext uri="{FF2B5EF4-FFF2-40B4-BE49-F238E27FC236}">
                <a16:creationId xmlns:a16="http://schemas.microsoft.com/office/drawing/2014/main" id="{AA563585-6F26-47FD-BC61-62E48F46C55E}"/>
              </a:ext>
            </a:extLst>
          </p:cNvPr>
          <p:cNvSpPr txBox="1"/>
          <p:nvPr/>
        </p:nvSpPr>
        <p:spPr>
          <a:xfrm>
            <a:off x="1438166" y="4488010"/>
            <a:ext cx="445955" cy="230832"/>
          </a:xfrm>
          <a:prstGeom prst="rect">
            <a:avLst/>
          </a:prstGeom>
          <a:noFill/>
        </p:spPr>
        <p:txBody>
          <a:bodyPr wrap="none" rtlCol="0">
            <a:spAutoFit/>
          </a:bodyPr>
          <a:lstStyle/>
          <a:p>
            <a:pPr algn="ctr"/>
            <a:r>
              <a:rPr lang="ja-JP" altLang="en-US" sz="900">
                <a:latin typeface="+mn-ea"/>
              </a:rPr>
              <a:t>りかん</a:t>
            </a:r>
            <a:endParaRPr lang="ja-JP" altLang="en-US" sz="900" dirty="0">
              <a:latin typeface="+mn-ea"/>
            </a:endParaRPr>
          </a:p>
        </p:txBody>
      </p:sp>
      <p:sp>
        <p:nvSpPr>
          <p:cNvPr id="875" name="テキスト ボックス 874">
            <a:extLst>
              <a:ext uri="{FF2B5EF4-FFF2-40B4-BE49-F238E27FC236}">
                <a16:creationId xmlns:a16="http://schemas.microsoft.com/office/drawing/2014/main" id="{607FDF9A-E24B-4C0E-AEA3-17E783D00370}"/>
              </a:ext>
            </a:extLst>
          </p:cNvPr>
          <p:cNvSpPr txBox="1"/>
          <p:nvPr/>
        </p:nvSpPr>
        <p:spPr>
          <a:xfrm>
            <a:off x="1400398" y="4837628"/>
            <a:ext cx="723275" cy="230832"/>
          </a:xfrm>
          <a:prstGeom prst="rect">
            <a:avLst/>
          </a:prstGeom>
          <a:noFill/>
        </p:spPr>
        <p:txBody>
          <a:bodyPr wrap="none" rtlCol="0">
            <a:spAutoFit/>
          </a:bodyPr>
          <a:lstStyle/>
          <a:p>
            <a:pPr algn="ctr"/>
            <a:r>
              <a:rPr lang="ja-JP" altLang="en-US" sz="900">
                <a:latin typeface="+mn-ea"/>
                <a:cs typeface="Meiryo UI" panose="020B0604030504040204" pitchFamily="50" charset="-128"/>
              </a:rPr>
              <a:t>にんようせい</a:t>
            </a:r>
            <a:endParaRPr lang="ja-JP" altLang="en-US" sz="900" dirty="0">
              <a:latin typeface="+mn-ea"/>
            </a:endParaRPr>
          </a:p>
        </p:txBody>
      </p:sp>
      <p:sp>
        <p:nvSpPr>
          <p:cNvPr id="876" name="テキスト ボックス 875">
            <a:extLst>
              <a:ext uri="{FF2B5EF4-FFF2-40B4-BE49-F238E27FC236}">
                <a16:creationId xmlns:a16="http://schemas.microsoft.com/office/drawing/2014/main" id="{FD57A7C1-3DB9-44A0-AFEA-3CF4466DA490}"/>
              </a:ext>
            </a:extLst>
          </p:cNvPr>
          <p:cNvSpPr txBox="1"/>
          <p:nvPr/>
        </p:nvSpPr>
        <p:spPr>
          <a:xfrm>
            <a:off x="2779286" y="4000330"/>
            <a:ext cx="445955" cy="230832"/>
          </a:xfrm>
          <a:prstGeom prst="rect">
            <a:avLst/>
          </a:prstGeom>
          <a:noFill/>
        </p:spPr>
        <p:txBody>
          <a:bodyPr wrap="none" rtlCol="0">
            <a:spAutoFit/>
          </a:bodyPr>
          <a:lstStyle/>
          <a:p>
            <a:pPr algn="ctr"/>
            <a:r>
              <a:rPr lang="ja-JP" altLang="en-US" sz="900">
                <a:latin typeface="+mn-ea"/>
              </a:rPr>
              <a:t>りかん</a:t>
            </a:r>
            <a:endParaRPr lang="ja-JP" altLang="en-US" sz="900" dirty="0">
              <a:latin typeface="+mn-ea"/>
            </a:endParaRPr>
          </a:p>
        </p:txBody>
      </p:sp>
    </p:spTree>
    <p:extLst>
      <p:ext uri="{BB962C8B-B14F-4D97-AF65-F5344CB8AC3E}">
        <p14:creationId xmlns:p14="http://schemas.microsoft.com/office/powerpoint/2010/main" val="304033343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7" name="グループ化 866">
            <a:extLst>
              <a:ext uri="{FF2B5EF4-FFF2-40B4-BE49-F238E27FC236}">
                <a16:creationId xmlns:a16="http://schemas.microsoft.com/office/drawing/2014/main" id="{85E4991F-7FAA-45D2-BDC0-F68D2EBEC5BF}"/>
              </a:ext>
            </a:extLst>
          </p:cNvPr>
          <p:cNvGrpSpPr>
            <a:grpSpLocks noChangeAspect="1"/>
          </p:cNvGrpSpPr>
          <p:nvPr/>
        </p:nvGrpSpPr>
        <p:grpSpPr>
          <a:xfrm>
            <a:off x="5897001" y="1506352"/>
            <a:ext cx="5041832" cy="5042896"/>
            <a:chOff x="3835864" y="1720030"/>
            <a:chExt cx="4702767" cy="4703766"/>
          </a:xfrm>
          <a:solidFill>
            <a:srgbClr val="FFC1D6"/>
          </a:solidFill>
        </p:grpSpPr>
        <p:sp>
          <p:nvSpPr>
            <p:cNvPr id="868" name="Freeform 6">
              <a:extLst>
                <a:ext uri="{FF2B5EF4-FFF2-40B4-BE49-F238E27FC236}">
                  <a16:creationId xmlns:a16="http://schemas.microsoft.com/office/drawing/2014/main" id="{B9110FA2-9CFC-4614-BCC0-115531B627B5}"/>
                </a:ext>
              </a:extLst>
            </p:cNvPr>
            <p:cNvSpPr>
              <a:spLocks/>
            </p:cNvSpPr>
            <p:nvPr/>
          </p:nvSpPr>
          <p:spPr bwMode="auto">
            <a:xfrm rot="20940000">
              <a:off x="7398680" y="172003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9" name="Freeform 7">
              <a:extLst>
                <a:ext uri="{FF2B5EF4-FFF2-40B4-BE49-F238E27FC236}">
                  <a16:creationId xmlns:a16="http://schemas.microsoft.com/office/drawing/2014/main" id="{8FB6F827-8334-4FC9-88F2-83716C89FF13}"/>
                </a:ext>
              </a:extLst>
            </p:cNvPr>
            <p:cNvSpPr>
              <a:spLocks/>
            </p:cNvSpPr>
            <p:nvPr/>
          </p:nvSpPr>
          <p:spPr bwMode="auto">
            <a:xfrm rot="20940000">
              <a:off x="7388219" y="1780122"/>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0" name="Freeform 8">
              <a:extLst>
                <a:ext uri="{FF2B5EF4-FFF2-40B4-BE49-F238E27FC236}">
                  <a16:creationId xmlns:a16="http://schemas.microsoft.com/office/drawing/2014/main" id="{5A424C4D-AB82-497E-AF87-99D01A1B9668}"/>
                </a:ext>
              </a:extLst>
            </p:cNvPr>
            <p:cNvSpPr>
              <a:spLocks/>
            </p:cNvSpPr>
            <p:nvPr/>
          </p:nvSpPr>
          <p:spPr bwMode="auto">
            <a:xfrm rot="20940000">
              <a:off x="7448035" y="1789161"/>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1" name="Freeform 9">
              <a:extLst>
                <a:ext uri="{FF2B5EF4-FFF2-40B4-BE49-F238E27FC236}">
                  <a16:creationId xmlns:a16="http://schemas.microsoft.com/office/drawing/2014/main" id="{E70FB7BF-46AE-475B-9D7E-4A921BFE0D27}"/>
                </a:ext>
              </a:extLst>
            </p:cNvPr>
            <p:cNvSpPr>
              <a:spLocks/>
            </p:cNvSpPr>
            <p:nvPr/>
          </p:nvSpPr>
          <p:spPr bwMode="auto">
            <a:xfrm rot="20940000">
              <a:off x="7318523" y="1829579"/>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2" name="Freeform 10">
              <a:extLst>
                <a:ext uri="{FF2B5EF4-FFF2-40B4-BE49-F238E27FC236}">
                  <a16:creationId xmlns:a16="http://schemas.microsoft.com/office/drawing/2014/main" id="{94485684-ECB6-40D9-81B3-4913849C5C88}"/>
                </a:ext>
              </a:extLst>
            </p:cNvPr>
            <p:cNvSpPr>
              <a:spLocks/>
            </p:cNvSpPr>
            <p:nvPr/>
          </p:nvSpPr>
          <p:spPr bwMode="auto">
            <a:xfrm rot="20940000">
              <a:off x="7378477" y="1839087"/>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3" name="Freeform 11">
              <a:extLst>
                <a:ext uri="{FF2B5EF4-FFF2-40B4-BE49-F238E27FC236}">
                  <a16:creationId xmlns:a16="http://schemas.microsoft.com/office/drawing/2014/main" id="{380DC354-4C0E-45F0-A0F0-759DCB3A8B9A}"/>
                </a:ext>
              </a:extLst>
            </p:cNvPr>
            <p:cNvSpPr>
              <a:spLocks/>
            </p:cNvSpPr>
            <p:nvPr/>
          </p:nvSpPr>
          <p:spPr bwMode="auto">
            <a:xfrm rot="20940000">
              <a:off x="7437621" y="1849731"/>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4" name="Freeform 12">
              <a:extLst>
                <a:ext uri="{FF2B5EF4-FFF2-40B4-BE49-F238E27FC236}">
                  <a16:creationId xmlns:a16="http://schemas.microsoft.com/office/drawing/2014/main" id="{2BE1D836-E4AC-4157-8696-622A1561B440}"/>
                </a:ext>
              </a:extLst>
            </p:cNvPr>
            <p:cNvSpPr>
              <a:spLocks/>
            </p:cNvSpPr>
            <p:nvPr/>
          </p:nvSpPr>
          <p:spPr bwMode="auto">
            <a:xfrm rot="20940000">
              <a:off x="7497667" y="1859713"/>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5" name="Freeform 13">
              <a:extLst>
                <a:ext uri="{FF2B5EF4-FFF2-40B4-BE49-F238E27FC236}">
                  <a16:creationId xmlns:a16="http://schemas.microsoft.com/office/drawing/2014/main" id="{D384475D-B812-469D-A3A7-007FA154CE9E}"/>
                </a:ext>
              </a:extLst>
            </p:cNvPr>
            <p:cNvSpPr>
              <a:spLocks/>
            </p:cNvSpPr>
            <p:nvPr/>
          </p:nvSpPr>
          <p:spPr bwMode="auto">
            <a:xfrm rot="20940000">
              <a:off x="7368541" y="1899128"/>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6" name="Freeform 14">
              <a:extLst>
                <a:ext uri="{FF2B5EF4-FFF2-40B4-BE49-F238E27FC236}">
                  <a16:creationId xmlns:a16="http://schemas.microsoft.com/office/drawing/2014/main" id="{6A744FCE-788A-49D3-A890-7F12565BBAB1}"/>
                </a:ext>
              </a:extLst>
            </p:cNvPr>
            <p:cNvSpPr>
              <a:spLocks/>
            </p:cNvSpPr>
            <p:nvPr/>
          </p:nvSpPr>
          <p:spPr bwMode="auto">
            <a:xfrm rot="20940000">
              <a:off x="7428504" y="1909694"/>
              <a:ext cx="67135"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2"/>
                    <a:pt x="34" y="59"/>
                    <a:pt x="20" y="54"/>
                  </a:cubicBezTo>
                  <a:cubicBezTo>
                    <a:pt x="7" y="49"/>
                    <a:pt x="0" y="34"/>
                    <a:pt x="5" y="20"/>
                  </a:cubicBezTo>
                  <a:cubicBezTo>
                    <a:pt x="10" y="6"/>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7" name="Freeform 15">
              <a:extLst>
                <a:ext uri="{FF2B5EF4-FFF2-40B4-BE49-F238E27FC236}">
                  <a16:creationId xmlns:a16="http://schemas.microsoft.com/office/drawing/2014/main" id="{C03A419F-0695-47B6-9EB0-43DA5076C9A0}"/>
                </a:ext>
              </a:extLst>
            </p:cNvPr>
            <p:cNvSpPr>
              <a:spLocks/>
            </p:cNvSpPr>
            <p:nvPr/>
          </p:nvSpPr>
          <p:spPr bwMode="auto">
            <a:xfrm rot="20940000">
              <a:off x="7487023" y="1918857"/>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8" name="Freeform 16">
              <a:extLst>
                <a:ext uri="{FF2B5EF4-FFF2-40B4-BE49-F238E27FC236}">
                  <a16:creationId xmlns:a16="http://schemas.microsoft.com/office/drawing/2014/main" id="{5D8EA118-F45C-41D3-B79D-B36C55C77630}"/>
                </a:ext>
              </a:extLst>
            </p:cNvPr>
            <p:cNvSpPr>
              <a:spLocks/>
            </p:cNvSpPr>
            <p:nvPr/>
          </p:nvSpPr>
          <p:spPr bwMode="auto">
            <a:xfrm rot="20940000">
              <a:off x="7547594" y="1929272"/>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9" name="Freeform 17">
              <a:extLst>
                <a:ext uri="{FF2B5EF4-FFF2-40B4-BE49-F238E27FC236}">
                  <a16:creationId xmlns:a16="http://schemas.microsoft.com/office/drawing/2014/main" id="{6B391F16-B894-47E7-93E5-52C922A832B2}"/>
                </a:ext>
              </a:extLst>
            </p:cNvPr>
            <p:cNvSpPr>
              <a:spLocks/>
            </p:cNvSpPr>
            <p:nvPr/>
          </p:nvSpPr>
          <p:spPr bwMode="auto">
            <a:xfrm rot="20940000">
              <a:off x="7357850" y="1958277"/>
              <a:ext cx="68101"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0" name="Freeform 18">
              <a:extLst>
                <a:ext uri="{FF2B5EF4-FFF2-40B4-BE49-F238E27FC236}">
                  <a16:creationId xmlns:a16="http://schemas.microsoft.com/office/drawing/2014/main" id="{79833E30-F922-48E0-A338-C72D95878826}"/>
                </a:ext>
              </a:extLst>
            </p:cNvPr>
            <p:cNvSpPr>
              <a:spLocks/>
            </p:cNvSpPr>
            <p:nvPr/>
          </p:nvSpPr>
          <p:spPr bwMode="auto">
            <a:xfrm rot="20940000">
              <a:off x="7417892" y="1968213"/>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1" name="Freeform 19">
              <a:extLst>
                <a:ext uri="{FF2B5EF4-FFF2-40B4-BE49-F238E27FC236}">
                  <a16:creationId xmlns:a16="http://schemas.microsoft.com/office/drawing/2014/main" id="{F93D2A2B-C1BA-48FF-8F44-BA5DF00F5EA6}"/>
                </a:ext>
              </a:extLst>
            </p:cNvPr>
            <p:cNvSpPr>
              <a:spLocks/>
            </p:cNvSpPr>
            <p:nvPr/>
          </p:nvSpPr>
          <p:spPr bwMode="auto">
            <a:xfrm rot="20940000">
              <a:off x="7477041" y="1978904"/>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2" name="Freeform 20">
              <a:extLst>
                <a:ext uri="{FF2B5EF4-FFF2-40B4-BE49-F238E27FC236}">
                  <a16:creationId xmlns:a16="http://schemas.microsoft.com/office/drawing/2014/main" id="{878EFA0E-3495-4AB8-8D0C-094EFAD99AA5}"/>
                </a:ext>
              </a:extLst>
            </p:cNvPr>
            <p:cNvSpPr>
              <a:spLocks/>
            </p:cNvSpPr>
            <p:nvPr/>
          </p:nvSpPr>
          <p:spPr bwMode="auto">
            <a:xfrm rot="20940000">
              <a:off x="7537041" y="1989373"/>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3" name="Freeform 21">
              <a:extLst>
                <a:ext uri="{FF2B5EF4-FFF2-40B4-BE49-F238E27FC236}">
                  <a16:creationId xmlns:a16="http://schemas.microsoft.com/office/drawing/2014/main" id="{FA78393F-4A44-4201-B541-486635E16129}"/>
                </a:ext>
              </a:extLst>
            </p:cNvPr>
            <p:cNvSpPr>
              <a:spLocks/>
            </p:cNvSpPr>
            <p:nvPr/>
          </p:nvSpPr>
          <p:spPr bwMode="auto">
            <a:xfrm rot="20940000">
              <a:off x="7596995" y="1998881"/>
              <a:ext cx="68101"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4" name="Freeform 22">
              <a:extLst>
                <a:ext uri="{FF2B5EF4-FFF2-40B4-BE49-F238E27FC236}">
                  <a16:creationId xmlns:a16="http://schemas.microsoft.com/office/drawing/2014/main" id="{A6AE3E0E-8B27-4BC0-BBA1-C618A03B7FA4}"/>
                </a:ext>
              </a:extLst>
            </p:cNvPr>
            <p:cNvSpPr>
              <a:spLocks/>
            </p:cNvSpPr>
            <p:nvPr/>
          </p:nvSpPr>
          <p:spPr bwMode="auto">
            <a:xfrm rot="20940000">
              <a:off x="7407478" y="2028784"/>
              <a:ext cx="68584"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5" name="Freeform 23">
              <a:extLst>
                <a:ext uri="{FF2B5EF4-FFF2-40B4-BE49-F238E27FC236}">
                  <a16:creationId xmlns:a16="http://schemas.microsoft.com/office/drawing/2014/main" id="{0D51BCDA-3E7B-4961-A37D-6B1CA2F31816}"/>
                </a:ext>
              </a:extLst>
            </p:cNvPr>
            <p:cNvSpPr>
              <a:spLocks/>
            </p:cNvSpPr>
            <p:nvPr/>
          </p:nvSpPr>
          <p:spPr bwMode="auto">
            <a:xfrm rot="20940000">
              <a:off x="7467340" y="2037817"/>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6" name="Freeform 24">
              <a:extLst>
                <a:ext uri="{FF2B5EF4-FFF2-40B4-BE49-F238E27FC236}">
                  <a16:creationId xmlns:a16="http://schemas.microsoft.com/office/drawing/2014/main" id="{693E1EA2-EEB3-4A1B-9110-673080424817}"/>
                </a:ext>
              </a:extLst>
            </p:cNvPr>
            <p:cNvSpPr>
              <a:spLocks/>
            </p:cNvSpPr>
            <p:nvPr/>
          </p:nvSpPr>
          <p:spPr bwMode="auto">
            <a:xfrm rot="20940000">
              <a:off x="7526488" y="2048508"/>
              <a:ext cx="68101"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7" name="Freeform 25">
              <a:extLst>
                <a:ext uri="{FF2B5EF4-FFF2-40B4-BE49-F238E27FC236}">
                  <a16:creationId xmlns:a16="http://schemas.microsoft.com/office/drawing/2014/main" id="{D2C79EDC-3C08-43E3-BCB6-10B37012F71D}"/>
                </a:ext>
              </a:extLst>
            </p:cNvPr>
            <p:cNvSpPr>
              <a:spLocks/>
            </p:cNvSpPr>
            <p:nvPr/>
          </p:nvSpPr>
          <p:spPr bwMode="auto">
            <a:xfrm rot="20940000">
              <a:off x="7586576" y="2058922"/>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8" name="Freeform 26">
              <a:extLst>
                <a:ext uri="{FF2B5EF4-FFF2-40B4-BE49-F238E27FC236}">
                  <a16:creationId xmlns:a16="http://schemas.microsoft.com/office/drawing/2014/main" id="{DB01EFC8-C8E6-43C8-B257-A5C365FF27A5}"/>
                </a:ext>
              </a:extLst>
            </p:cNvPr>
            <p:cNvSpPr>
              <a:spLocks/>
            </p:cNvSpPr>
            <p:nvPr/>
          </p:nvSpPr>
          <p:spPr bwMode="auto">
            <a:xfrm rot="20940000">
              <a:off x="7646530" y="2069396"/>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9" name="Freeform 27">
              <a:extLst>
                <a:ext uri="{FF2B5EF4-FFF2-40B4-BE49-F238E27FC236}">
                  <a16:creationId xmlns:a16="http://schemas.microsoft.com/office/drawing/2014/main" id="{2589DCD6-E32C-462F-8908-BDD9DF2FF7F9}"/>
                </a:ext>
              </a:extLst>
            </p:cNvPr>
            <p:cNvSpPr>
              <a:spLocks/>
            </p:cNvSpPr>
            <p:nvPr/>
          </p:nvSpPr>
          <p:spPr bwMode="auto">
            <a:xfrm rot="20940000">
              <a:off x="7396787" y="2087449"/>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0" name="Freeform 28">
              <a:extLst>
                <a:ext uri="{FF2B5EF4-FFF2-40B4-BE49-F238E27FC236}">
                  <a16:creationId xmlns:a16="http://schemas.microsoft.com/office/drawing/2014/main" id="{8B5410FA-3399-48F5-9D06-3CF0A190D017}"/>
                </a:ext>
              </a:extLst>
            </p:cNvPr>
            <p:cNvSpPr>
              <a:spLocks/>
            </p:cNvSpPr>
            <p:nvPr/>
          </p:nvSpPr>
          <p:spPr bwMode="auto">
            <a:xfrm rot="20940000">
              <a:off x="7456879" y="209791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1" name="Freeform 29">
              <a:extLst>
                <a:ext uri="{FF2B5EF4-FFF2-40B4-BE49-F238E27FC236}">
                  <a16:creationId xmlns:a16="http://schemas.microsoft.com/office/drawing/2014/main" id="{D5F8D6E9-E60A-42EE-9352-9D28026561DD}"/>
                </a:ext>
              </a:extLst>
            </p:cNvPr>
            <p:cNvSpPr>
              <a:spLocks/>
            </p:cNvSpPr>
            <p:nvPr/>
          </p:nvSpPr>
          <p:spPr bwMode="auto">
            <a:xfrm rot="20940000">
              <a:off x="7516972" y="2108370"/>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2" name="Freeform 30">
              <a:extLst>
                <a:ext uri="{FF2B5EF4-FFF2-40B4-BE49-F238E27FC236}">
                  <a16:creationId xmlns:a16="http://schemas.microsoft.com/office/drawing/2014/main" id="{7142CE3F-B6E1-4DDE-B8FE-C1F4455D4558}"/>
                </a:ext>
              </a:extLst>
            </p:cNvPr>
            <p:cNvSpPr>
              <a:spLocks/>
            </p:cNvSpPr>
            <p:nvPr/>
          </p:nvSpPr>
          <p:spPr bwMode="auto">
            <a:xfrm rot="20940000">
              <a:off x="7575885" y="2118071"/>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3" name="Freeform 31">
              <a:extLst>
                <a:ext uri="{FF2B5EF4-FFF2-40B4-BE49-F238E27FC236}">
                  <a16:creationId xmlns:a16="http://schemas.microsoft.com/office/drawing/2014/main" id="{59E3BE29-E2CD-4947-8E94-A2843694FCBE}"/>
                </a:ext>
              </a:extLst>
            </p:cNvPr>
            <p:cNvSpPr>
              <a:spLocks/>
            </p:cNvSpPr>
            <p:nvPr/>
          </p:nvSpPr>
          <p:spPr bwMode="auto">
            <a:xfrm rot="20940000">
              <a:off x="7635932" y="2128053"/>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4" name="Freeform 32">
              <a:extLst>
                <a:ext uri="{FF2B5EF4-FFF2-40B4-BE49-F238E27FC236}">
                  <a16:creationId xmlns:a16="http://schemas.microsoft.com/office/drawing/2014/main" id="{326AFBA8-3F97-49F2-BA05-E52AD6522C3B}"/>
                </a:ext>
              </a:extLst>
            </p:cNvPr>
            <p:cNvSpPr>
              <a:spLocks/>
            </p:cNvSpPr>
            <p:nvPr/>
          </p:nvSpPr>
          <p:spPr bwMode="auto">
            <a:xfrm rot="20940000">
              <a:off x="7387753" y="2147311"/>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5" name="Freeform 33">
              <a:extLst>
                <a:ext uri="{FF2B5EF4-FFF2-40B4-BE49-F238E27FC236}">
                  <a16:creationId xmlns:a16="http://schemas.microsoft.com/office/drawing/2014/main" id="{C9C7B666-5E45-4968-955F-D5FD853A2645}"/>
                </a:ext>
              </a:extLst>
            </p:cNvPr>
            <p:cNvSpPr>
              <a:spLocks/>
            </p:cNvSpPr>
            <p:nvPr/>
          </p:nvSpPr>
          <p:spPr bwMode="auto">
            <a:xfrm rot="20940000">
              <a:off x="7446419" y="2158002"/>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6" name="Freeform 34">
              <a:extLst>
                <a:ext uri="{FF2B5EF4-FFF2-40B4-BE49-F238E27FC236}">
                  <a16:creationId xmlns:a16="http://schemas.microsoft.com/office/drawing/2014/main" id="{7C260A3F-5F56-4379-B64D-14941AD114A5}"/>
                </a:ext>
              </a:extLst>
            </p:cNvPr>
            <p:cNvSpPr>
              <a:spLocks/>
            </p:cNvSpPr>
            <p:nvPr/>
          </p:nvSpPr>
          <p:spPr bwMode="auto">
            <a:xfrm rot="20940000">
              <a:off x="7506327" y="2167514"/>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7" name="Freeform 35">
              <a:extLst>
                <a:ext uri="{FF2B5EF4-FFF2-40B4-BE49-F238E27FC236}">
                  <a16:creationId xmlns:a16="http://schemas.microsoft.com/office/drawing/2014/main" id="{A98EAE7D-0D1B-4627-8867-858A5178968E}"/>
                </a:ext>
              </a:extLst>
            </p:cNvPr>
            <p:cNvSpPr>
              <a:spLocks/>
            </p:cNvSpPr>
            <p:nvPr/>
          </p:nvSpPr>
          <p:spPr bwMode="auto">
            <a:xfrm rot="20940000">
              <a:off x="7566373" y="2177979"/>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8" name="Freeform 36">
              <a:extLst>
                <a:ext uri="{FF2B5EF4-FFF2-40B4-BE49-F238E27FC236}">
                  <a16:creationId xmlns:a16="http://schemas.microsoft.com/office/drawing/2014/main" id="{3A5B5805-6471-431B-A582-C0BCA27C5310}"/>
                </a:ext>
              </a:extLst>
            </p:cNvPr>
            <p:cNvSpPr>
              <a:spLocks/>
            </p:cNvSpPr>
            <p:nvPr/>
          </p:nvSpPr>
          <p:spPr bwMode="auto">
            <a:xfrm rot="20940000">
              <a:off x="7625517" y="2188624"/>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9" name="Freeform 37">
              <a:extLst>
                <a:ext uri="{FF2B5EF4-FFF2-40B4-BE49-F238E27FC236}">
                  <a16:creationId xmlns:a16="http://schemas.microsoft.com/office/drawing/2014/main" id="{839F66B4-56ED-48AA-8841-D8AA0881B1C1}"/>
                </a:ext>
              </a:extLst>
            </p:cNvPr>
            <p:cNvSpPr>
              <a:spLocks/>
            </p:cNvSpPr>
            <p:nvPr/>
          </p:nvSpPr>
          <p:spPr bwMode="auto">
            <a:xfrm rot="20940000">
              <a:off x="7804616" y="221876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0" name="Freeform 38">
              <a:extLst>
                <a:ext uri="{FF2B5EF4-FFF2-40B4-BE49-F238E27FC236}">
                  <a16:creationId xmlns:a16="http://schemas.microsoft.com/office/drawing/2014/main" id="{1EBF269A-9C56-4A97-94AC-5C158EC1121D}"/>
                </a:ext>
              </a:extLst>
            </p:cNvPr>
            <p:cNvSpPr>
              <a:spLocks/>
            </p:cNvSpPr>
            <p:nvPr/>
          </p:nvSpPr>
          <p:spPr bwMode="auto">
            <a:xfrm rot="20940000">
              <a:off x="7864662" y="2229227"/>
              <a:ext cx="68584"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1" name="Freeform 39">
              <a:extLst>
                <a:ext uri="{FF2B5EF4-FFF2-40B4-BE49-F238E27FC236}">
                  <a16:creationId xmlns:a16="http://schemas.microsoft.com/office/drawing/2014/main" id="{0C7A501A-0E3B-4DBA-B716-7A94164B10B8}"/>
                </a:ext>
              </a:extLst>
            </p:cNvPr>
            <p:cNvSpPr>
              <a:spLocks/>
            </p:cNvSpPr>
            <p:nvPr/>
          </p:nvSpPr>
          <p:spPr bwMode="auto">
            <a:xfrm rot="20940000">
              <a:off x="7923576" y="2238445"/>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2" name="Freeform 40">
              <a:extLst>
                <a:ext uri="{FF2B5EF4-FFF2-40B4-BE49-F238E27FC236}">
                  <a16:creationId xmlns:a16="http://schemas.microsoft.com/office/drawing/2014/main" id="{6FB976D2-921B-4527-9305-A6C81A260298}"/>
                </a:ext>
              </a:extLst>
            </p:cNvPr>
            <p:cNvSpPr>
              <a:spLocks/>
            </p:cNvSpPr>
            <p:nvPr/>
          </p:nvSpPr>
          <p:spPr bwMode="auto">
            <a:xfrm rot="20940000">
              <a:off x="7983668" y="224890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3" name="Freeform 41">
              <a:extLst>
                <a:ext uri="{FF2B5EF4-FFF2-40B4-BE49-F238E27FC236}">
                  <a16:creationId xmlns:a16="http://schemas.microsoft.com/office/drawing/2014/main" id="{E6CB9FDA-01D1-4FDF-9684-A2900F92693D}"/>
                </a:ext>
              </a:extLst>
            </p:cNvPr>
            <p:cNvSpPr>
              <a:spLocks/>
            </p:cNvSpPr>
            <p:nvPr/>
          </p:nvSpPr>
          <p:spPr bwMode="auto">
            <a:xfrm rot="20940000">
              <a:off x="8042812" y="2259550"/>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4" name="Freeform 42">
              <a:extLst>
                <a:ext uri="{FF2B5EF4-FFF2-40B4-BE49-F238E27FC236}">
                  <a16:creationId xmlns:a16="http://schemas.microsoft.com/office/drawing/2014/main" id="{2FB39443-924F-4E6E-B44B-4AA2419D2B92}"/>
                </a:ext>
              </a:extLst>
            </p:cNvPr>
            <p:cNvSpPr>
              <a:spLocks/>
            </p:cNvSpPr>
            <p:nvPr/>
          </p:nvSpPr>
          <p:spPr bwMode="auto">
            <a:xfrm rot="20940000">
              <a:off x="8113365" y="2209918"/>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5" name="Freeform 43">
              <a:extLst>
                <a:ext uri="{FF2B5EF4-FFF2-40B4-BE49-F238E27FC236}">
                  <a16:creationId xmlns:a16="http://schemas.microsoft.com/office/drawing/2014/main" id="{B13C9D51-8A99-462A-A097-0B8BAA97FB6C}"/>
                </a:ext>
              </a:extLst>
            </p:cNvPr>
            <p:cNvSpPr>
              <a:spLocks/>
            </p:cNvSpPr>
            <p:nvPr/>
          </p:nvSpPr>
          <p:spPr bwMode="auto">
            <a:xfrm rot="20940000">
              <a:off x="8123792" y="2149968"/>
              <a:ext cx="67135" cy="68101"/>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4"/>
                    <a:pt x="5" y="21"/>
                  </a:cubicBezTo>
                  <a:cubicBezTo>
                    <a:pt x="10" y="7"/>
                    <a:pt x="25" y="0"/>
                    <a:pt x="39" y="5"/>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6" name="Freeform 44">
              <a:extLst>
                <a:ext uri="{FF2B5EF4-FFF2-40B4-BE49-F238E27FC236}">
                  <a16:creationId xmlns:a16="http://schemas.microsoft.com/office/drawing/2014/main" id="{85F52183-4535-4E6B-9391-90CE3EDDDB5F}"/>
                </a:ext>
              </a:extLst>
            </p:cNvPr>
            <p:cNvSpPr>
              <a:spLocks/>
            </p:cNvSpPr>
            <p:nvPr/>
          </p:nvSpPr>
          <p:spPr bwMode="auto">
            <a:xfrm rot="20940000">
              <a:off x="8232329" y="2229647"/>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7" name="Freeform 45">
              <a:extLst>
                <a:ext uri="{FF2B5EF4-FFF2-40B4-BE49-F238E27FC236}">
                  <a16:creationId xmlns:a16="http://schemas.microsoft.com/office/drawing/2014/main" id="{2C8E3BBD-80C0-4B92-929C-C3B4FF2C8E56}"/>
                </a:ext>
              </a:extLst>
            </p:cNvPr>
            <p:cNvSpPr>
              <a:spLocks/>
            </p:cNvSpPr>
            <p:nvPr/>
          </p:nvSpPr>
          <p:spPr bwMode="auto">
            <a:xfrm rot="20940000">
              <a:off x="8242974" y="2170503"/>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8" name="Freeform 46">
              <a:extLst>
                <a:ext uri="{FF2B5EF4-FFF2-40B4-BE49-F238E27FC236}">
                  <a16:creationId xmlns:a16="http://schemas.microsoft.com/office/drawing/2014/main" id="{FB50E80A-94BF-48AB-AEDA-40BF92D0C699}"/>
                </a:ext>
              </a:extLst>
            </p:cNvPr>
            <p:cNvSpPr>
              <a:spLocks/>
            </p:cNvSpPr>
            <p:nvPr/>
          </p:nvSpPr>
          <p:spPr bwMode="auto">
            <a:xfrm rot="20940000">
              <a:off x="8312100" y="212110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9" name="Freeform 47">
              <a:extLst>
                <a:ext uri="{FF2B5EF4-FFF2-40B4-BE49-F238E27FC236}">
                  <a16:creationId xmlns:a16="http://schemas.microsoft.com/office/drawing/2014/main" id="{81CCEB00-F7F4-4F96-A241-3E3879CA555C}"/>
                </a:ext>
              </a:extLst>
            </p:cNvPr>
            <p:cNvSpPr>
              <a:spLocks/>
            </p:cNvSpPr>
            <p:nvPr/>
          </p:nvSpPr>
          <p:spPr bwMode="auto">
            <a:xfrm rot="20940000">
              <a:off x="8381704" y="2071654"/>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0" name="Freeform 48">
              <a:extLst>
                <a:ext uri="{FF2B5EF4-FFF2-40B4-BE49-F238E27FC236}">
                  <a16:creationId xmlns:a16="http://schemas.microsoft.com/office/drawing/2014/main" id="{AD892837-14F5-485A-9C10-FB06CB881F2F}"/>
                </a:ext>
              </a:extLst>
            </p:cNvPr>
            <p:cNvSpPr>
              <a:spLocks/>
            </p:cNvSpPr>
            <p:nvPr/>
          </p:nvSpPr>
          <p:spPr bwMode="auto">
            <a:xfrm rot="20940000">
              <a:off x="8262287" y="2419252"/>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49"/>
                    <a:pt x="0" y="34"/>
                    <a:pt x="5" y="20"/>
                  </a:cubicBezTo>
                  <a:cubicBezTo>
                    <a:pt x="10" y="7"/>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1" name="Freeform 49">
              <a:extLst>
                <a:ext uri="{FF2B5EF4-FFF2-40B4-BE49-F238E27FC236}">
                  <a16:creationId xmlns:a16="http://schemas.microsoft.com/office/drawing/2014/main" id="{3693BCBC-1284-4E3F-BD48-16A5CE54ADEF}"/>
                </a:ext>
              </a:extLst>
            </p:cNvPr>
            <p:cNvSpPr>
              <a:spLocks/>
            </p:cNvSpPr>
            <p:nvPr/>
          </p:nvSpPr>
          <p:spPr bwMode="auto">
            <a:xfrm rot="20940000">
              <a:off x="8191726" y="2468792"/>
              <a:ext cx="68101"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2" name="Freeform 50">
              <a:extLst>
                <a:ext uri="{FF2B5EF4-FFF2-40B4-BE49-F238E27FC236}">
                  <a16:creationId xmlns:a16="http://schemas.microsoft.com/office/drawing/2014/main" id="{14578148-7067-4506-BF77-829C428D400F}"/>
                </a:ext>
              </a:extLst>
            </p:cNvPr>
            <p:cNvSpPr>
              <a:spLocks/>
            </p:cNvSpPr>
            <p:nvPr/>
          </p:nvSpPr>
          <p:spPr bwMode="auto">
            <a:xfrm rot="20940000">
              <a:off x="8470047" y="2270481"/>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3" name="Freeform 51">
              <a:extLst>
                <a:ext uri="{FF2B5EF4-FFF2-40B4-BE49-F238E27FC236}">
                  <a16:creationId xmlns:a16="http://schemas.microsoft.com/office/drawing/2014/main" id="{B0119479-BBAE-4280-B09F-27688516B621}"/>
                </a:ext>
              </a:extLst>
            </p:cNvPr>
            <p:cNvSpPr>
              <a:spLocks/>
            </p:cNvSpPr>
            <p:nvPr/>
          </p:nvSpPr>
          <p:spPr bwMode="auto">
            <a:xfrm rot="20940000">
              <a:off x="7696033" y="2138605"/>
              <a:ext cx="67618"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0"/>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4" name="Freeform 52">
              <a:extLst>
                <a:ext uri="{FF2B5EF4-FFF2-40B4-BE49-F238E27FC236}">
                  <a16:creationId xmlns:a16="http://schemas.microsoft.com/office/drawing/2014/main" id="{16E3AD3B-5399-4260-A2E4-6A52FE7BB09F}"/>
                </a:ext>
              </a:extLst>
            </p:cNvPr>
            <p:cNvSpPr>
              <a:spLocks/>
            </p:cNvSpPr>
            <p:nvPr/>
          </p:nvSpPr>
          <p:spPr bwMode="auto">
            <a:xfrm rot="20940000">
              <a:off x="7685472" y="2198614"/>
              <a:ext cx="68584"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5" name="Freeform 53">
              <a:extLst>
                <a:ext uri="{FF2B5EF4-FFF2-40B4-BE49-F238E27FC236}">
                  <a16:creationId xmlns:a16="http://schemas.microsoft.com/office/drawing/2014/main" id="{F6C54623-0BFE-4549-8B89-44DCBBC39BC2}"/>
                </a:ext>
              </a:extLst>
            </p:cNvPr>
            <p:cNvSpPr>
              <a:spLocks/>
            </p:cNvSpPr>
            <p:nvPr/>
          </p:nvSpPr>
          <p:spPr bwMode="auto">
            <a:xfrm rot="20940000">
              <a:off x="7755168" y="2149158"/>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6" name="Freeform 54">
              <a:extLst>
                <a:ext uri="{FF2B5EF4-FFF2-40B4-BE49-F238E27FC236}">
                  <a16:creationId xmlns:a16="http://schemas.microsoft.com/office/drawing/2014/main" id="{10E44B03-DB09-4889-8632-EB26768C1213}"/>
                </a:ext>
              </a:extLst>
            </p:cNvPr>
            <p:cNvSpPr>
              <a:spLocks/>
            </p:cNvSpPr>
            <p:nvPr/>
          </p:nvSpPr>
          <p:spPr bwMode="auto">
            <a:xfrm rot="20940000">
              <a:off x="7744524" y="2208302"/>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7" name="Freeform 55">
              <a:extLst>
                <a:ext uri="{FF2B5EF4-FFF2-40B4-BE49-F238E27FC236}">
                  <a16:creationId xmlns:a16="http://schemas.microsoft.com/office/drawing/2014/main" id="{BDAB1047-A758-4EA6-BFA8-00B1068226CB}"/>
                </a:ext>
              </a:extLst>
            </p:cNvPr>
            <p:cNvSpPr>
              <a:spLocks/>
            </p:cNvSpPr>
            <p:nvPr/>
          </p:nvSpPr>
          <p:spPr bwMode="auto">
            <a:xfrm rot="20940000">
              <a:off x="7317247" y="2197421"/>
              <a:ext cx="68101"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8" name="Freeform 56">
              <a:extLst>
                <a:ext uri="{FF2B5EF4-FFF2-40B4-BE49-F238E27FC236}">
                  <a16:creationId xmlns:a16="http://schemas.microsoft.com/office/drawing/2014/main" id="{BFEAA0D9-2CF2-4F24-B6DE-A30B176EE9B2}"/>
                </a:ext>
              </a:extLst>
            </p:cNvPr>
            <p:cNvSpPr>
              <a:spLocks/>
            </p:cNvSpPr>
            <p:nvPr/>
          </p:nvSpPr>
          <p:spPr bwMode="auto">
            <a:xfrm rot="20940000">
              <a:off x="7377293" y="2207403"/>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9" name="Freeform 57">
              <a:extLst>
                <a:ext uri="{FF2B5EF4-FFF2-40B4-BE49-F238E27FC236}">
                  <a16:creationId xmlns:a16="http://schemas.microsoft.com/office/drawing/2014/main" id="{95ECBE00-E53D-4E6D-9311-7117DAAA3181}"/>
                </a:ext>
              </a:extLst>
            </p:cNvPr>
            <p:cNvSpPr>
              <a:spLocks/>
            </p:cNvSpPr>
            <p:nvPr/>
          </p:nvSpPr>
          <p:spPr bwMode="auto">
            <a:xfrm rot="20940000">
              <a:off x="7437201" y="2216916"/>
              <a:ext cx="68101"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0" name="Freeform 58">
              <a:extLst>
                <a:ext uri="{FF2B5EF4-FFF2-40B4-BE49-F238E27FC236}">
                  <a16:creationId xmlns:a16="http://schemas.microsoft.com/office/drawing/2014/main" id="{777465A4-6023-4647-AB23-E7E21DC6FBAF}"/>
                </a:ext>
              </a:extLst>
            </p:cNvPr>
            <p:cNvSpPr>
              <a:spLocks/>
            </p:cNvSpPr>
            <p:nvPr/>
          </p:nvSpPr>
          <p:spPr bwMode="auto">
            <a:xfrm rot="20940000">
              <a:off x="7495867" y="2227606"/>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1" name="Freeform 59">
              <a:extLst>
                <a:ext uri="{FF2B5EF4-FFF2-40B4-BE49-F238E27FC236}">
                  <a16:creationId xmlns:a16="http://schemas.microsoft.com/office/drawing/2014/main" id="{41F6B50E-0AE7-440F-BD73-40A00DCF88A5}"/>
                </a:ext>
              </a:extLst>
            </p:cNvPr>
            <p:cNvSpPr>
              <a:spLocks/>
            </p:cNvSpPr>
            <p:nvPr/>
          </p:nvSpPr>
          <p:spPr bwMode="auto">
            <a:xfrm rot="20940000">
              <a:off x="7556438" y="2238021"/>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2" name="Freeform 60">
              <a:extLst>
                <a:ext uri="{FF2B5EF4-FFF2-40B4-BE49-F238E27FC236}">
                  <a16:creationId xmlns:a16="http://schemas.microsoft.com/office/drawing/2014/main" id="{1FE3A395-E672-46CF-BA7A-3FC78F20536D}"/>
                </a:ext>
              </a:extLst>
            </p:cNvPr>
            <p:cNvSpPr>
              <a:spLocks/>
            </p:cNvSpPr>
            <p:nvPr/>
          </p:nvSpPr>
          <p:spPr bwMode="auto">
            <a:xfrm rot="20940000">
              <a:off x="7735490" y="2268164"/>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3" name="Freeform 61">
              <a:extLst>
                <a:ext uri="{FF2B5EF4-FFF2-40B4-BE49-F238E27FC236}">
                  <a16:creationId xmlns:a16="http://schemas.microsoft.com/office/drawing/2014/main" id="{82102216-0C2C-42C1-ACD3-475145BF06FA}"/>
                </a:ext>
              </a:extLst>
            </p:cNvPr>
            <p:cNvSpPr>
              <a:spLocks/>
            </p:cNvSpPr>
            <p:nvPr/>
          </p:nvSpPr>
          <p:spPr bwMode="auto">
            <a:xfrm rot="20940000">
              <a:off x="7794017" y="2278868"/>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4" name="Freeform 62">
              <a:extLst>
                <a:ext uri="{FF2B5EF4-FFF2-40B4-BE49-F238E27FC236}">
                  <a16:creationId xmlns:a16="http://schemas.microsoft.com/office/drawing/2014/main" id="{1FCF8A89-67A5-4D8A-ABA6-D92848829C67}"/>
                </a:ext>
              </a:extLst>
            </p:cNvPr>
            <p:cNvSpPr>
              <a:spLocks/>
            </p:cNvSpPr>
            <p:nvPr/>
          </p:nvSpPr>
          <p:spPr bwMode="auto">
            <a:xfrm rot="20940000">
              <a:off x="7853971" y="2287893"/>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5" name="Freeform 63">
              <a:extLst>
                <a:ext uri="{FF2B5EF4-FFF2-40B4-BE49-F238E27FC236}">
                  <a16:creationId xmlns:a16="http://schemas.microsoft.com/office/drawing/2014/main" id="{A92E76B0-7591-4411-B6EB-1C1E6DBC5243}"/>
                </a:ext>
              </a:extLst>
            </p:cNvPr>
            <p:cNvSpPr>
              <a:spLocks/>
            </p:cNvSpPr>
            <p:nvPr/>
          </p:nvSpPr>
          <p:spPr bwMode="auto">
            <a:xfrm rot="20940000">
              <a:off x="7914072" y="2298445"/>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6" name="Freeform 64">
              <a:extLst>
                <a:ext uri="{FF2B5EF4-FFF2-40B4-BE49-F238E27FC236}">
                  <a16:creationId xmlns:a16="http://schemas.microsoft.com/office/drawing/2014/main" id="{2DD4FD71-645B-4C4D-A19F-4A339FCF6DBD}"/>
                </a:ext>
              </a:extLst>
            </p:cNvPr>
            <p:cNvSpPr>
              <a:spLocks/>
            </p:cNvSpPr>
            <p:nvPr/>
          </p:nvSpPr>
          <p:spPr bwMode="auto">
            <a:xfrm rot="20940000">
              <a:off x="7973207" y="2308998"/>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7" name="Freeform 65">
              <a:extLst>
                <a:ext uri="{FF2B5EF4-FFF2-40B4-BE49-F238E27FC236}">
                  <a16:creationId xmlns:a16="http://schemas.microsoft.com/office/drawing/2014/main" id="{D43D7FC8-A0F4-4FEE-B545-FFA5B636DA79}"/>
                </a:ext>
              </a:extLst>
            </p:cNvPr>
            <p:cNvSpPr>
              <a:spLocks/>
            </p:cNvSpPr>
            <p:nvPr/>
          </p:nvSpPr>
          <p:spPr bwMode="auto">
            <a:xfrm rot="20940000">
              <a:off x="8033069" y="2318514"/>
              <a:ext cx="68584" cy="68101"/>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8" name="Freeform 66">
              <a:extLst>
                <a:ext uri="{FF2B5EF4-FFF2-40B4-BE49-F238E27FC236}">
                  <a16:creationId xmlns:a16="http://schemas.microsoft.com/office/drawing/2014/main" id="{AB4E8DE5-2DEA-4E1D-B4B0-F453292D0141}"/>
                </a:ext>
              </a:extLst>
            </p:cNvPr>
            <p:cNvSpPr>
              <a:spLocks/>
            </p:cNvSpPr>
            <p:nvPr/>
          </p:nvSpPr>
          <p:spPr bwMode="auto">
            <a:xfrm rot="20940000">
              <a:off x="8092213" y="2329159"/>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9" name="Freeform 67">
              <a:extLst>
                <a:ext uri="{FF2B5EF4-FFF2-40B4-BE49-F238E27FC236}">
                  <a16:creationId xmlns:a16="http://schemas.microsoft.com/office/drawing/2014/main" id="{568EFAFF-4615-4F20-BDF9-86C8FDE665C2}"/>
                </a:ext>
              </a:extLst>
            </p:cNvPr>
            <p:cNvSpPr>
              <a:spLocks/>
            </p:cNvSpPr>
            <p:nvPr/>
          </p:nvSpPr>
          <p:spPr bwMode="auto">
            <a:xfrm rot="20940000">
              <a:off x="7616262" y="2247151"/>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0" name="Freeform 68">
              <a:extLst>
                <a:ext uri="{FF2B5EF4-FFF2-40B4-BE49-F238E27FC236}">
                  <a16:creationId xmlns:a16="http://schemas.microsoft.com/office/drawing/2014/main" id="{5F9EDB00-F368-4486-B2C0-413B9EE32CDC}"/>
                </a:ext>
              </a:extLst>
            </p:cNvPr>
            <p:cNvSpPr>
              <a:spLocks/>
            </p:cNvSpPr>
            <p:nvPr/>
          </p:nvSpPr>
          <p:spPr bwMode="auto">
            <a:xfrm rot="20940000">
              <a:off x="7674919" y="225774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1" name="Freeform 69">
              <a:extLst>
                <a:ext uri="{FF2B5EF4-FFF2-40B4-BE49-F238E27FC236}">
                  <a16:creationId xmlns:a16="http://schemas.microsoft.com/office/drawing/2014/main" id="{D0DCFABB-AA91-464D-AAC0-C08BEFC288B4}"/>
                </a:ext>
              </a:extLst>
            </p:cNvPr>
            <p:cNvSpPr>
              <a:spLocks/>
            </p:cNvSpPr>
            <p:nvPr/>
          </p:nvSpPr>
          <p:spPr bwMode="auto">
            <a:xfrm rot="20940000">
              <a:off x="7307638" y="2257292"/>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2" name="Freeform 70">
              <a:extLst>
                <a:ext uri="{FF2B5EF4-FFF2-40B4-BE49-F238E27FC236}">
                  <a16:creationId xmlns:a16="http://schemas.microsoft.com/office/drawing/2014/main" id="{0FD19976-BEAD-4A64-9B11-8669D8DDE6CF}"/>
                </a:ext>
              </a:extLst>
            </p:cNvPr>
            <p:cNvSpPr>
              <a:spLocks/>
            </p:cNvSpPr>
            <p:nvPr/>
          </p:nvSpPr>
          <p:spPr bwMode="auto">
            <a:xfrm rot="20940000">
              <a:off x="7366648" y="2266547"/>
              <a:ext cx="68101"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3" name="Freeform 71">
              <a:extLst>
                <a:ext uri="{FF2B5EF4-FFF2-40B4-BE49-F238E27FC236}">
                  <a16:creationId xmlns:a16="http://schemas.microsoft.com/office/drawing/2014/main" id="{8E06766F-55F8-439C-ABB8-63495A6416DD}"/>
                </a:ext>
              </a:extLst>
            </p:cNvPr>
            <p:cNvSpPr>
              <a:spLocks/>
            </p:cNvSpPr>
            <p:nvPr/>
          </p:nvSpPr>
          <p:spPr bwMode="auto">
            <a:xfrm rot="20940000">
              <a:off x="7426736" y="227696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4" name="Freeform 72">
              <a:extLst>
                <a:ext uri="{FF2B5EF4-FFF2-40B4-BE49-F238E27FC236}">
                  <a16:creationId xmlns:a16="http://schemas.microsoft.com/office/drawing/2014/main" id="{36A7BDF3-58AE-4A24-903B-BB61BFBE524D}"/>
                </a:ext>
              </a:extLst>
            </p:cNvPr>
            <p:cNvSpPr>
              <a:spLocks/>
            </p:cNvSpPr>
            <p:nvPr/>
          </p:nvSpPr>
          <p:spPr bwMode="auto">
            <a:xfrm rot="20940000">
              <a:off x="7486842" y="2287560"/>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5" name="Freeform 73">
              <a:extLst>
                <a:ext uri="{FF2B5EF4-FFF2-40B4-BE49-F238E27FC236}">
                  <a16:creationId xmlns:a16="http://schemas.microsoft.com/office/drawing/2014/main" id="{1E198293-B582-4203-934A-D97A8108D04C}"/>
                </a:ext>
              </a:extLst>
            </p:cNvPr>
            <p:cNvSpPr>
              <a:spLocks/>
            </p:cNvSpPr>
            <p:nvPr/>
          </p:nvSpPr>
          <p:spPr bwMode="auto">
            <a:xfrm rot="20940000">
              <a:off x="7545747" y="2297169"/>
              <a:ext cx="68101"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6" name="Freeform 74">
              <a:extLst>
                <a:ext uri="{FF2B5EF4-FFF2-40B4-BE49-F238E27FC236}">
                  <a16:creationId xmlns:a16="http://schemas.microsoft.com/office/drawing/2014/main" id="{B1891D9A-A066-4647-A47B-B9A47518516A}"/>
                </a:ext>
              </a:extLst>
            </p:cNvPr>
            <p:cNvSpPr>
              <a:spLocks/>
            </p:cNvSpPr>
            <p:nvPr/>
          </p:nvSpPr>
          <p:spPr bwMode="auto">
            <a:xfrm rot="20940000">
              <a:off x="7724845" y="2327308"/>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7" name="Freeform 75">
              <a:extLst>
                <a:ext uri="{FF2B5EF4-FFF2-40B4-BE49-F238E27FC236}">
                  <a16:creationId xmlns:a16="http://schemas.microsoft.com/office/drawing/2014/main" id="{40549FC1-E6BE-4781-AEE7-EF21786706A5}"/>
                </a:ext>
              </a:extLst>
            </p:cNvPr>
            <p:cNvSpPr>
              <a:spLocks/>
            </p:cNvSpPr>
            <p:nvPr/>
          </p:nvSpPr>
          <p:spPr bwMode="auto">
            <a:xfrm rot="20940000">
              <a:off x="7784891" y="2337773"/>
              <a:ext cx="68101"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8" name="Freeform 76">
              <a:extLst>
                <a:ext uri="{FF2B5EF4-FFF2-40B4-BE49-F238E27FC236}">
                  <a16:creationId xmlns:a16="http://schemas.microsoft.com/office/drawing/2014/main" id="{0ABD3CEC-98AD-4859-B278-6145D4A9CC39}"/>
                </a:ext>
              </a:extLst>
            </p:cNvPr>
            <p:cNvSpPr>
              <a:spLocks/>
            </p:cNvSpPr>
            <p:nvPr/>
          </p:nvSpPr>
          <p:spPr bwMode="auto">
            <a:xfrm rot="20940000">
              <a:off x="7844035" y="2348418"/>
              <a:ext cx="68101"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9" name="Freeform 77">
              <a:extLst>
                <a:ext uri="{FF2B5EF4-FFF2-40B4-BE49-F238E27FC236}">
                  <a16:creationId xmlns:a16="http://schemas.microsoft.com/office/drawing/2014/main" id="{21A9DDA1-CA4C-40F5-BF3C-D828DE4C20D3}"/>
                </a:ext>
              </a:extLst>
            </p:cNvPr>
            <p:cNvSpPr>
              <a:spLocks/>
            </p:cNvSpPr>
            <p:nvPr/>
          </p:nvSpPr>
          <p:spPr bwMode="auto">
            <a:xfrm rot="20940000">
              <a:off x="7903989" y="2358408"/>
              <a:ext cx="68101"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0" name="Freeform 78">
              <a:extLst>
                <a:ext uri="{FF2B5EF4-FFF2-40B4-BE49-F238E27FC236}">
                  <a16:creationId xmlns:a16="http://schemas.microsoft.com/office/drawing/2014/main" id="{CA6FE702-EB25-4B0D-A3DA-25D44326E0D5}"/>
                </a:ext>
              </a:extLst>
            </p:cNvPr>
            <p:cNvSpPr>
              <a:spLocks/>
            </p:cNvSpPr>
            <p:nvPr/>
          </p:nvSpPr>
          <p:spPr bwMode="auto">
            <a:xfrm rot="20940000">
              <a:off x="7962563" y="2368142"/>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1" name="Freeform 79">
              <a:extLst>
                <a:ext uri="{FF2B5EF4-FFF2-40B4-BE49-F238E27FC236}">
                  <a16:creationId xmlns:a16="http://schemas.microsoft.com/office/drawing/2014/main" id="{F05F1CCB-B15A-43D7-ADC7-DA09EC9F7063}"/>
                </a:ext>
              </a:extLst>
            </p:cNvPr>
            <p:cNvSpPr>
              <a:spLocks/>
            </p:cNvSpPr>
            <p:nvPr/>
          </p:nvSpPr>
          <p:spPr bwMode="auto">
            <a:xfrm rot="20940000">
              <a:off x="8022655" y="237860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2" name="Freeform 80">
              <a:extLst>
                <a:ext uri="{FF2B5EF4-FFF2-40B4-BE49-F238E27FC236}">
                  <a16:creationId xmlns:a16="http://schemas.microsoft.com/office/drawing/2014/main" id="{920468C8-3614-4F33-8223-2CF612D6DC3F}"/>
                </a:ext>
              </a:extLst>
            </p:cNvPr>
            <p:cNvSpPr>
              <a:spLocks/>
            </p:cNvSpPr>
            <p:nvPr/>
          </p:nvSpPr>
          <p:spPr bwMode="auto">
            <a:xfrm rot="20940000">
              <a:off x="8083180" y="2389021"/>
              <a:ext cx="68101"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3" name="Freeform 81">
              <a:extLst>
                <a:ext uri="{FF2B5EF4-FFF2-40B4-BE49-F238E27FC236}">
                  <a16:creationId xmlns:a16="http://schemas.microsoft.com/office/drawing/2014/main" id="{2AFE05F5-721C-418F-BFBC-70B35D3FEBDB}"/>
                </a:ext>
              </a:extLst>
            </p:cNvPr>
            <p:cNvSpPr>
              <a:spLocks/>
            </p:cNvSpPr>
            <p:nvPr/>
          </p:nvSpPr>
          <p:spPr bwMode="auto">
            <a:xfrm rot="20940000">
              <a:off x="7605789" y="230710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4" name="Freeform 82">
              <a:extLst>
                <a:ext uri="{FF2B5EF4-FFF2-40B4-BE49-F238E27FC236}">
                  <a16:creationId xmlns:a16="http://schemas.microsoft.com/office/drawing/2014/main" id="{00DAF937-A595-4BF7-9852-9C749A156CCD}"/>
                </a:ext>
              </a:extLst>
            </p:cNvPr>
            <p:cNvSpPr>
              <a:spLocks/>
            </p:cNvSpPr>
            <p:nvPr/>
          </p:nvSpPr>
          <p:spPr bwMode="auto">
            <a:xfrm rot="20940000">
              <a:off x="7664937" y="2317796"/>
              <a:ext cx="68101"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5" name="Freeform 83">
              <a:extLst>
                <a:ext uri="{FF2B5EF4-FFF2-40B4-BE49-F238E27FC236}">
                  <a16:creationId xmlns:a16="http://schemas.microsoft.com/office/drawing/2014/main" id="{AF4D5492-01E2-40A9-B321-5E3B86A8F5CA}"/>
                </a:ext>
              </a:extLst>
            </p:cNvPr>
            <p:cNvSpPr>
              <a:spLocks/>
            </p:cNvSpPr>
            <p:nvPr/>
          </p:nvSpPr>
          <p:spPr bwMode="auto">
            <a:xfrm rot="20940000">
              <a:off x="7297040" y="231594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6" name="Freeform 84">
              <a:extLst>
                <a:ext uri="{FF2B5EF4-FFF2-40B4-BE49-F238E27FC236}">
                  <a16:creationId xmlns:a16="http://schemas.microsoft.com/office/drawing/2014/main" id="{9538A464-A807-40D9-B600-EB9A0E14B8A2}"/>
                </a:ext>
              </a:extLst>
            </p:cNvPr>
            <p:cNvSpPr>
              <a:spLocks/>
            </p:cNvSpPr>
            <p:nvPr/>
          </p:nvSpPr>
          <p:spPr bwMode="auto">
            <a:xfrm rot="20940000">
              <a:off x="7357132" y="2326409"/>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7" name="Freeform 85">
              <a:extLst>
                <a:ext uri="{FF2B5EF4-FFF2-40B4-BE49-F238E27FC236}">
                  <a16:creationId xmlns:a16="http://schemas.microsoft.com/office/drawing/2014/main" id="{DE528F86-F77A-4A33-8761-3CCE25A6C444}"/>
                </a:ext>
              </a:extLst>
            </p:cNvPr>
            <p:cNvSpPr>
              <a:spLocks/>
            </p:cNvSpPr>
            <p:nvPr/>
          </p:nvSpPr>
          <p:spPr bwMode="auto">
            <a:xfrm rot="20940000">
              <a:off x="7416184" y="2337063"/>
              <a:ext cx="68584"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8" name="Freeform 86">
              <a:extLst>
                <a:ext uri="{FF2B5EF4-FFF2-40B4-BE49-F238E27FC236}">
                  <a16:creationId xmlns:a16="http://schemas.microsoft.com/office/drawing/2014/main" id="{63090472-CBC7-40AA-95D6-2C513346D12C}"/>
                </a:ext>
              </a:extLst>
            </p:cNvPr>
            <p:cNvSpPr>
              <a:spLocks/>
            </p:cNvSpPr>
            <p:nvPr/>
          </p:nvSpPr>
          <p:spPr bwMode="auto">
            <a:xfrm rot="20940000">
              <a:off x="7476138" y="2346571"/>
              <a:ext cx="68584" cy="68101"/>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9" name="Freeform 87">
              <a:extLst>
                <a:ext uri="{FF2B5EF4-FFF2-40B4-BE49-F238E27FC236}">
                  <a16:creationId xmlns:a16="http://schemas.microsoft.com/office/drawing/2014/main" id="{ED4F83DC-CE88-4380-8172-446E5EB81CD4}"/>
                </a:ext>
              </a:extLst>
            </p:cNvPr>
            <p:cNvSpPr>
              <a:spLocks/>
            </p:cNvSpPr>
            <p:nvPr/>
          </p:nvSpPr>
          <p:spPr bwMode="auto">
            <a:xfrm rot="20940000">
              <a:off x="7535282" y="2357215"/>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0" name="Freeform 88">
              <a:extLst>
                <a:ext uri="{FF2B5EF4-FFF2-40B4-BE49-F238E27FC236}">
                  <a16:creationId xmlns:a16="http://schemas.microsoft.com/office/drawing/2014/main" id="{FC658A87-E9B9-44E8-BAED-45000F1F8540}"/>
                </a:ext>
              </a:extLst>
            </p:cNvPr>
            <p:cNvSpPr>
              <a:spLocks/>
            </p:cNvSpPr>
            <p:nvPr/>
          </p:nvSpPr>
          <p:spPr bwMode="auto">
            <a:xfrm rot="20940000">
              <a:off x="7714380" y="238735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1" name="Freeform 89">
              <a:extLst>
                <a:ext uri="{FF2B5EF4-FFF2-40B4-BE49-F238E27FC236}">
                  <a16:creationId xmlns:a16="http://schemas.microsoft.com/office/drawing/2014/main" id="{663C9016-4ED3-42FA-B62B-FF712E4203E3}"/>
                </a:ext>
              </a:extLst>
            </p:cNvPr>
            <p:cNvSpPr>
              <a:spLocks/>
            </p:cNvSpPr>
            <p:nvPr/>
          </p:nvSpPr>
          <p:spPr bwMode="auto">
            <a:xfrm rot="20940000">
              <a:off x="7774473" y="2397814"/>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2" name="Freeform 90">
              <a:extLst>
                <a:ext uri="{FF2B5EF4-FFF2-40B4-BE49-F238E27FC236}">
                  <a16:creationId xmlns:a16="http://schemas.microsoft.com/office/drawing/2014/main" id="{4FB224BE-29B5-4D11-96A1-A9DA3DCE6F36}"/>
                </a:ext>
              </a:extLst>
            </p:cNvPr>
            <p:cNvSpPr>
              <a:spLocks/>
            </p:cNvSpPr>
            <p:nvPr/>
          </p:nvSpPr>
          <p:spPr bwMode="auto">
            <a:xfrm rot="20940000">
              <a:off x="7834302" y="2406991"/>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3" name="Freeform 91">
              <a:extLst>
                <a:ext uri="{FF2B5EF4-FFF2-40B4-BE49-F238E27FC236}">
                  <a16:creationId xmlns:a16="http://schemas.microsoft.com/office/drawing/2014/main" id="{34DF2657-1038-4E03-9822-E2674AE31789}"/>
                </a:ext>
              </a:extLst>
            </p:cNvPr>
            <p:cNvSpPr>
              <a:spLocks/>
            </p:cNvSpPr>
            <p:nvPr/>
          </p:nvSpPr>
          <p:spPr bwMode="auto">
            <a:xfrm rot="20940000">
              <a:off x="7893437" y="2417543"/>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4" name="Freeform 92">
              <a:extLst>
                <a:ext uri="{FF2B5EF4-FFF2-40B4-BE49-F238E27FC236}">
                  <a16:creationId xmlns:a16="http://schemas.microsoft.com/office/drawing/2014/main" id="{F31B7DAE-3356-40C3-AE7D-34B2047A36B7}"/>
                </a:ext>
              </a:extLst>
            </p:cNvPr>
            <p:cNvSpPr>
              <a:spLocks/>
            </p:cNvSpPr>
            <p:nvPr/>
          </p:nvSpPr>
          <p:spPr bwMode="auto">
            <a:xfrm rot="20940000">
              <a:off x="7953525" y="2427958"/>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5" name="Freeform 93">
              <a:extLst>
                <a:ext uri="{FF2B5EF4-FFF2-40B4-BE49-F238E27FC236}">
                  <a16:creationId xmlns:a16="http://schemas.microsoft.com/office/drawing/2014/main" id="{ED53CBDF-A642-49A2-A64A-9E0DBDF1BF33}"/>
                </a:ext>
              </a:extLst>
            </p:cNvPr>
            <p:cNvSpPr>
              <a:spLocks/>
            </p:cNvSpPr>
            <p:nvPr/>
          </p:nvSpPr>
          <p:spPr bwMode="auto">
            <a:xfrm rot="20940000">
              <a:off x="8012535" y="2438662"/>
              <a:ext cx="68101"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6" name="Freeform 94">
              <a:extLst>
                <a:ext uri="{FF2B5EF4-FFF2-40B4-BE49-F238E27FC236}">
                  <a16:creationId xmlns:a16="http://schemas.microsoft.com/office/drawing/2014/main" id="{851C6089-8825-44F3-BF3A-2AF40A06A0BE}"/>
                </a:ext>
              </a:extLst>
            </p:cNvPr>
            <p:cNvSpPr>
              <a:spLocks/>
            </p:cNvSpPr>
            <p:nvPr/>
          </p:nvSpPr>
          <p:spPr bwMode="auto">
            <a:xfrm rot="20940000">
              <a:off x="8072489" y="2447687"/>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7" name="Freeform 95">
              <a:extLst>
                <a:ext uri="{FF2B5EF4-FFF2-40B4-BE49-F238E27FC236}">
                  <a16:creationId xmlns:a16="http://schemas.microsoft.com/office/drawing/2014/main" id="{95368710-763E-4557-AA92-F3D787CF4218}"/>
                </a:ext>
              </a:extLst>
            </p:cNvPr>
            <p:cNvSpPr>
              <a:spLocks/>
            </p:cNvSpPr>
            <p:nvPr/>
          </p:nvSpPr>
          <p:spPr bwMode="auto">
            <a:xfrm rot="20940000">
              <a:off x="7595374" y="2367676"/>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8" name="Freeform 96">
              <a:extLst>
                <a:ext uri="{FF2B5EF4-FFF2-40B4-BE49-F238E27FC236}">
                  <a16:creationId xmlns:a16="http://schemas.microsoft.com/office/drawing/2014/main" id="{1DD502A4-D5B5-4E31-82D0-20445171031D}"/>
                </a:ext>
              </a:extLst>
            </p:cNvPr>
            <p:cNvSpPr>
              <a:spLocks/>
            </p:cNvSpPr>
            <p:nvPr/>
          </p:nvSpPr>
          <p:spPr bwMode="auto">
            <a:xfrm rot="20940000">
              <a:off x="7655236" y="2376709"/>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9" name="Freeform 97">
              <a:extLst>
                <a:ext uri="{FF2B5EF4-FFF2-40B4-BE49-F238E27FC236}">
                  <a16:creationId xmlns:a16="http://schemas.microsoft.com/office/drawing/2014/main" id="{3F208643-0A4F-4C3E-AF01-E2E40D80DFA7}"/>
                </a:ext>
              </a:extLst>
            </p:cNvPr>
            <p:cNvSpPr>
              <a:spLocks/>
            </p:cNvSpPr>
            <p:nvPr/>
          </p:nvSpPr>
          <p:spPr bwMode="auto">
            <a:xfrm rot="20940000">
              <a:off x="7286625" y="2376520"/>
              <a:ext cx="68584"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0" name="Freeform 98">
              <a:extLst>
                <a:ext uri="{FF2B5EF4-FFF2-40B4-BE49-F238E27FC236}">
                  <a16:creationId xmlns:a16="http://schemas.microsoft.com/office/drawing/2014/main" id="{F18F583F-786D-47D5-8724-5659938EE965}"/>
                </a:ext>
              </a:extLst>
            </p:cNvPr>
            <p:cNvSpPr>
              <a:spLocks/>
            </p:cNvSpPr>
            <p:nvPr/>
          </p:nvSpPr>
          <p:spPr bwMode="auto">
            <a:xfrm rot="20940000">
              <a:off x="7346487" y="2385553"/>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1" name="Freeform 99">
              <a:extLst>
                <a:ext uri="{FF2B5EF4-FFF2-40B4-BE49-F238E27FC236}">
                  <a16:creationId xmlns:a16="http://schemas.microsoft.com/office/drawing/2014/main" id="{B6B4FB88-34C0-4135-8542-0E206790DBD4}"/>
                </a:ext>
              </a:extLst>
            </p:cNvPr>
            <p:cNvSpPr>
              <a:spLocks/>
            </p:cNvSpPr>
            <p:nvPr/>
          </p:nvSpPr>
          <p:spPr bwMode="auto">
            <a:xfrm rot="20940000">
              <a:off x="7406588" y="2396106"/>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2" name="Freeform 100">
              <a:extLst>
                <a:ext uri="{FF2B5EF4-FFF2-40B4-BE49-F238E27FC236}">
                  <a16:creationId xmlns:a16="http://schemas.microsoft.com/office/drawing/2014/main" id="{7902572D-1409-4A98-840A-995D46F08E75}"/>
                </a:ext>
              </a:extLst>
            </p:cNvPr>
            <p:cNvSpPr>
              <a:spLocks/>
            </p:cNvSpPr>
            <p:nvPr/>
          </p:nvSpPr>
          <p:spPr bwMode="auto">
            <a:xfrm rot="20940000">
              <a:off x="7465723" y="2406659"/>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3" name="Freeform 101">
              <a:extLst>
                <a:ext uri="{FF2B5EF4-FFF2-40B4-BE49-F238E27FC236}">
                  <a16:creationId xmlns:a16="http://schemas.microsoft.com/office/drawing/2014/main" id="{98C3D0C0-14F2-4B8E-907C-B2B03E47D034}"/>
                </a:ext>
              </a:extLst>
            </p:cNvPr>
            <p:cNvSpPr>
              <a:spLocks/>
            </p:cNvSpPr>
            <p:nvPr/>
          </p:nvSpPr>
          <p:spPr bwMode="auto">
            <a:xfrm rot="20940000">
              <a:off x="7525678" y="2417132"/>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4" name="Freeform 102">
              <a:extLst>
                <a:ext uri="{FF2B5EF4-FFF2-40B4-BE49-F238E27FC236}">
                  <a16:creationId xmlns:a16="http://schemas.microsoft.com/office/drawing/2014/main" id="{61D16BD6-D024-4D7A-B78A-EBEAEDE52B67}"/>
                </a:ext>
              </a:extLst>
            </p:cNvPr>
            <p:cNvSpPr>
              <a:spLocks/>
            </p:cNvSpPr>
            <p:nvPr/>
          </p:nvSpPr>
          <p:spPr bwMode="auto">
            <a:xfrm rot="20940000">
              <a:off x="7704868" y="2447262"/>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5" name="Freeform 103">
              <a:extLst>
                <a:ext uri="{FF2B5EF4-FFF2-40B4-BE49-F238E27FC236}">
                  <a16:creationId xmlns:a16="http://schemas.microsoft.com/office/drawing/2014/main" id="{3576B778-EC71-4ECF-A174-F38ADE9D2A8A}"/>
                </a:ext>
              </a:extLst>
            </p:cNvPr>
            <p:cNvSpPr>
              <a:spLocks/>
            </p:cNvSpPr>
            <p:nvPr/>
          </p:nvSpPr>
          <p:spPr bwMode="auto">
            <a:xfrm rot="20940000">
              <a:off x="7763782" y="2456963"/>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6" name="Freeform 104">
              <a:extLst>
                <a:ext uri="{FF2B5EF4-FFF2-40B4-BE49-F238E27FC236}">
                  <a16:creationId xmlns:a16="http://schemas.microsoft.com/office/drawing/2014/main" id="{DD3A7F18-FF32-47F1-9CCE-5E664315D31B}"/>
                </a:ext>
              </a:extLst>
            </p:cNvPr>
            <p:cNvSpPr>
              <a:spLocks/>
            </p:cNvSpPr>
            <p:nvPr/>
          </p:nvSpPr>
          <p:spPr bwMode="auto">
            <a:xfrm rot="20940000">
              <a:off x="7823828" y="246694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7" name="Freeform 105">
              <a:extLst>
                <a:ext uri="{FF2B5EF4-FFF2-40B4-BE49-F238E27FC236}">
                  <a16:creationId xmlns:a16="http://schemas.microsoft.com/office/drawing/2014/main" id="{068829B0-D944-49B1-8CD0-B55179A5B4B2}"/>
                </a:ext>
              </a:extLst>
            </p:cNvPr>
            <p:cNvSpPr>
              <a:spLocks/>
            </p:cNvSpPr>
            <p:nvPr/>
          </p:nvSpPr>
          <p:spPr bwMode="auto">
            <a:xfrm rot="20940000">
              <a:off x="7882972" y="2477590"/>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8" name="Freeform 106">
              <a:extLst>
                <a:ext uri="{FF2B5EF4-FFF2-40B4-BE49-F238E27FC236}">
                  <a16:creationId xmlns:a16="http://schemas.microsoft.com/office/drawing/2014/main" id="{7BCD0360-3006-44B5-9B7F-201947AF0583}"/>
                </a:ext>
              </a:extLst>
            </p:cNvPr>
            <p:cNvSpPr>
              <a:spLocks/>
            </p:cNvSpPr>
            <p:nvPr/>
          </p:nvSpPr>
          <p:spPr bwMode="auto">
            <a:xfrm rot="20940000">
              <a:off x="7942880" y="248710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9" name="Freeform 107">
              <a:extLst>
                <a:ext uri="{FF2B5EF4-FFF2-40B4-BE49-F238E27FC236}">
                  <a16:creationId xmlns:a16="http://schemas.microsoft.com/office/drawing/2014/main" id="{A0910AB6-FE20-428C-AE46-7E78DCD528D1}"/>
                </a:ext>
              </a:extLst>
            </p:cNvPr>
            <p:cNvSpPr>
              <a:spLocks/>
            </p:cNvSpPr>
            <p:nvPr/>
          </p:nvSpPr>
          <p:spPr bwMode="auto">
            <a:xfrm rot="20940000">
              <a:off x="8002926" y="2497567"/>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0" name="Freeform 108">
              <a:extLst>
                <a:ext uri="{FF2B5EF4-FFF2-40B4-BE49-F238E27FC236}">
                  <a16:creationId xmlns:a16="http://schemas.microsoft.com/office/drawing/2014/main" id="{41C8D976-EB6E-4F5B-96AA-30F2380217B7}"/>
                </a:ext>
              </a:extLst>
            </p:cNvPr>
            <p:cNvSpPr>
              <a:spLocks/>
            </p:cNvSpPr>
            <p:nvPr/>
          </p:nvSpPr>
          <p:spPr bwMode="auto">
            <a:xfrm rot="20940000">
              <a:off x="8062070" y="2508211"/>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1" name="Freeform 109">
              <a:extLst>
                <a:ext uri="{FF2B5EF4-FFF2-40B4-BE49-F238E27FC236}">
                  <a16:creationId xmlns:a16="http://schemas.microsoft.com/office/drawing/2014/main" id="{500B6F71-BA2E-430F-9FA7-9D2118A5FCC9}"/>
                </a:ext>
              </a:extLst>
            </p:cNvPr>
            <p:cNvSpPr>
              <a:spLocks/>
            </p:cNvSpPr>
            <p:nvPr/>
          </p:nvSpPr>
          <p:spPr bwMode="auto">
            <a:xfrm rot="20940000">
              <a:off x="8141615" y="2398285"/>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2" name="Freeform 110">
              <a:extLst>
                <a:ext uri="{FF2B5EF4-FFF2-40B4-BE49-F238E27FC236}">
                  <a16:creationId xmlns:a16="http://schemas.microsoft.com/office/drawing/2014/main" id="{A2406AD9-A334-4565-A149-C3F0EF73D14A}"/>
                </a:ext>
              </a:extLst>
            </p:cNvPr>
            <p:cNvSpPr>
              <a:spLocks/>
            </p:cNvSpPr>
            <p:nvPr/>
          </p:nvSpPr>
          <p:spPr bwMode="auto">
            <a:xfrm rot="20940000">
              <a:off x="8132590" y="2458239"/>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3" name="Freeform 111">
              <a:extLst>
                <a:ext uri="{FF2B5EF4-FFF2-40B4-BE49-F238E27FC236}">
                  <a16:creationId xmlns:a16="http://schemas.microsoft.com/office/drawing/2014/main" id="{E8F958D7-C88C-43D6-9581-445A15700701}"/>
                </a:ext>
              </a:extLst>
            </p:cNvPr>
            <p:cNvSpPr>
              <a:spLocks/>
            </p:cNvSpPr>
            <p:nvPr/>
          </p:nvSpPr>
          <p:spPr bwMode="auto">
            <a:xfrm rot="20940000">
              <a:off x="8122024" y="2518202"/>
              <a:ext cx="68584"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4" name="Freeform 112">
              <a:extLst>
                <a:ext uri="{FF2B5EF4-FFF2-40B4-BE49-F238E27FC236}">
                  <a16:creationId xmlns:a16="http://schemas.microsoft.com/office/drawing/2014/main" id="{75E89F54-EBAA-4418-B8AD-850F615E58A7}"/>
                </a:ext>
              </a:extLst>
            </p:cNvPr>
            <p:cNvSpPr>
              <a:spLocks/>
            </p:cNvSpPr>
            <p:nvPr/>
          </p:nvSpPr>
          <p:spPr bwMode="auto">
            <a:xfrm rot="20940000">
              <a:off x="7584683" y="2426341"/>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5" name="Freeform 113">
              <a:extLst>
                <a:ext uri="{FF2B5EF4-FFF2-40B4-BE49-F238E27FC236}">
                  <a16:creationId xmlns:a16="http://schemas.microsoft.com/office/drawing/2014/main" id="{EA25DDFC-DC20-495D-BD71-DC0A0809C23A}"/>
                </a:ext>
              </a:extLst>
            </p:cNvPr>
            <p:cNvSpPr>
              <a:spLocks/>
            </p:cNvSpPr>
            <p:nvPr/>
          </p:nvSpPr>
          <p:spPr bwMode="auto">
            <a:xfrm rot="20940000">
              <a:off x="7644776" y="243680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6" name="Freeform 114">
              <a:extLst>
                <a:ext uri="{FF2B5EF4-FFF2-40B4-BE49-F238E27FC236}">
                  <a16:creationId xmlns:a16="http://schemas.microsoft.com/office/drawing/2014/main" id="{2AC026C8-6AC5-46F2-BD88-C2465234BB8E}"/>
                </a:ext>
              </a:extLst>
            </p:cNvPr>
            <p:cNvSpPr>
              <a:spLocks/>
            </p:cNvSpPr>
            <p:nvPr/>
          </p:nvSpPr>
          <p:spPr bwMode="auto">
            <a:xfrm rot="20940000">
              <a:off x="7277361" y="2434955"/>
              <a:ext cx="68101"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7" name="Freeform 115">
              <a:extLst>
                <a:ext uri="{FF2B5EF4-FFF2-40B4-BE49-F238E27FC236}">
                  <a16:creationId xmlns:a16="http://schemas.microsoft.com/office/drawing/2014/main" id="{6EC94727-D5CB-4654-99FA-8772E8A2FDFA}"/>
                </a:ext>
              </a:extLst>
            </p:cNvPr>
            <p:cNvSpPr>
              <a:spLocks/>
            </p:cNvSpPr>
            <p:nvPr/>
          </p:nvSpPr>
          <p:spPr bwMode="auto">
            <a:xfrm rot="20940000">
              <a:off x="7336027" y="2445646"/>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8" name="Freeform 116">
              <a:extLst>
                <a:ext uri="{FF2B5EF4-FFF2-40B4-BE49-F238E27FC236}">
                  <a16:creationId xmlns:a16="http://schemas.microsoft.com/office/drawing/2014/main" id="{D3CDA5F5-3EC6-46C0-924C-C8BD16F1EC61}"/>
                </a:ext>
              </a:extLst>
            </p:cNvPr>
            <p:cNvSpPr>
              <a:spLocks/>
            </p:cNvSpPr>
            <p:nvPr/>
          </p:nvSpPr>
          <p:spPr bwMode="auto">
            <a:xfrm rot="20940000">
              <a:off x="7396598" y="2456060"/>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9" name="Freeform 117">
              <a:extLst>
                <a:ext uri="{FF2B5EF4-FFF2-40B4-BE49-F238E27FC236}">
                  <a16:creationId xmlns:a16="http://schemas.microsoft.com/office/drawing/2014/main" id="{2D14E24D-6FA7-44F3-B31D-2914193A060C}"/>
                </a:ext>
              </a:extLst>
            </p:cNvPr>
            <p:cNvSpPr>
              <a:spLocks/>
            </p:cNvSpPr>
            <p:nvPr/>
          </p:nvSpPr>
          <p:spPr bwMode="auto">
            <a:xfrm rot="20940000">
              <a:off x="7455033" y="2465807"/>
              <a:ext cx="68584"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0" name="Freeform 118">
              <a:extLst>
                <a:ext uri="{FF2B5EF4-FFF2-40B4-BE49-F238E27FC236}">
                  <a16:creationId xmlns:a16="http://schemas.microsoft.com/office/drawing/2014/main" id="{FD800626-58E2-46DE-AF2F-FC4D20240694}"/>
                </a:ext>
              </a:extLst>
            </p:cNvPr>
            <p:cNvSpPr>
              <a:spLocks/>
            </p:cNvSpPr>
            <p:nvPr/>
          </p:nvSpPr>
          <p:spPr bwMode="auto">
            <a:xfrm rot="20940000">
              <a:off x="7515125" y="2476268"/>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1" name="Freeform 119">
              <a:extLst>
                <a:ext uri="{FF2B5EF4-FFF2-40B4-BE49-F238E27FC236}">
                  <a16:creationId xmlns:a16="http://schemas.microsoft.com/office/drawing/2014/main" id="{05069FBC-4430-4C95-92EB-89A4F708241B}"/>
                </a:ext>
              </a:extLst>
            </p:cNvPr>
            <p:cNvSpPr>
              <a:spLocks/>
            </p:cNvSpPr>
            <p:nvPr/>
          </p:nvSpPr>
          <p:spPr bwMode="auto">
            <a:xfrm rot="20940000">
              <a:off x="7694223" y="2506406"/>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2" name="Freeform 120">
              <a:extLst>
                <a:ext uri="{FF2B5EF4-FFF2-40B4-BE49-F238E27FC236}">
                  <a16:creationId xmlns:a16="http://schemas.microsoft.com/office/drawing/2014/main" id="{3DDA779B-D114-4337-A2C8-8627DE499FE6}"/>
                </a:ext>
              </a:extLst>
            </p:cNvPr>
            <p:cNvSpPr>
              <a:spLocks/>
            </p:cNvSpPr>
            <p:nvPr/>
          </p:nvSpPr>
          <p:spPr bwMode="auto">
            <a:xfrm rot="20940000">
              <a:off x="7754279" y="2516963"/>
              <a:ext cx="67618"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3" name="Freeform 121">
              <a:extLst>
                <a:ext uri="{FF2B5EF4-FFF2-40B4-BE49-F238E27FC236}">
                  <a16:creationId xmlns:a16="http://schemas.microsoft.com/office/drawing/2014/main" id="{2BB42BB0-978F-4B0B-A2E7-2C6776BD47EE}"/>
                </a:ext>
              </a:extLst>
            </p:cNvPr>
            <p:cNvSpPr>
              <a:spLocks/>
            </p:cNvSpPr>
            <p:nvPr/>
          </p:nvSpPr>
          <p:spPr bwMode="auto">
            <a:xfrm rot="20940000">
              <a:off x="7813414" y="2527516"/>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4" name="Freeform 122">
              <a:extLst>
                <a:ext uri="{FF2B5EF4-FFF2-40B4-BE49-F238E27FC236}">
                  <a16:creationId xmlns:a16="http://schemas.microsoft.com/office/drawing/2014/main" id="{DC11B70A-DA5F-4C03-9A56-94184EA6BCBE}"/>
                </a:ext>
              </a:extLst>
            </p:cNvPr>
            <p:cNvSpPr>
              <a:spLocks/>
            </p:cNvSpPr>
            <p:nvPr/>
          </p:nvSpPr>
          <p:spPr bwMode="auto">
            <a:xfrm rot="20940000">
              <a:off x="7873276" y="2536549"/>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5" name="Freeform 123">
              <a:extLst>
                <a:ext uri="{FF2B5EF4-FFF2-40B4-BE49-F238E27FC236}">
                  <a16:creationId xmlns:a16="http://schemas.microsoft.com/office/drawing/2014/main" id="{ACCFAA85-B07C-4FF0-915C-6BD57E26B449}"/>
                </a:ext>
              </a:extLst>
            </p:cNvPr>
            <p:cNvSpPr>
              <a:spLocks/>
            </p:cNvSpPr>
            <p:nvPr/>
          </p:nvSpPr>
          <p:spPr bwMode="auto">
            <a:xfrm rot="20940000">
              <a:off x="7932420" y="2547194"/>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6" name="Freeform 124">
              <a:extLst>
                <a:ext uri="{FF2B5EF4-FFF2-40B4-BE49-F238E27FC236}">
                  <a16:creationId xmlns:a16="http://schemas.microsoft.com/office/drawing/2014/main" id="{73A24E17-0E83-473C-9857-9D1115C88987}"/>
                </a:ext>
              </a:extLst>
            </p:cNvPr>
            <p:cNvSpPr>
              <a:spLocks/>
            </p:cNvSpPr>
            <p:nvPr/>
          </p:nvSpPr>
          <p:spPr bwMode="auto">
            <a:xfrm rot="20940000">
              <a:off x="7992512" y="2557655"/>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7" name="Freeform 125">
              <a:extLst>
                <a:ext uri="{FF2B5EF4-FFF2-40B4-BE49-F238E27FC236}">
                  <a16:creationId xmlns:a16="http://schemas.microsoft.com/office/drawing/2014/main" id="{9E8C7296-E054-4005-BCB8-60DFE158403A}"/>
                </a:ext>
              </a:extLst>
            </p:cNvPr>
            <p:cNvSpPr>
              <a:spLocks/>
            </p:cNvSpPr>
            <p:nvPr/>
          </p:nvSpPr>
          <p:spPr bwMode="auto">
            <a:xfrm rot="20940000">
              <a:off x="7575650" y="2486203"/>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8" name="Freeform 126">
              <a:extLst>
                <a:ext uri="{FF2B5EF4-FFF2-40B4-BE49-F238E27FC236}">
                  <a16:creationId xmlns:a16="http://schemas.microsoft.com/office/drawing/2014/main" id="{6A66C0AF-3B75-48CF-8D95-5B35A2344F71}"/>
                </a:ext>
              </a:extLst>
            </p:cNvPr>
            <p:cNvSpPr>
              <a:spLocks/>
            </p:cNvSpPr>
            <p:nvPr/>
          </p:nvSpPr>
          <p:spPr bwMode="auto">
            <a:xfrm rot="20940000">
              <a:off x="7634223" y="2496903"/>
              <a:ext cx="68584"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9" name="Freeform 127">
              <a:extLst>
                <a:ext uri="{FF2B5EF4-FFF2-40B4-BE49-F238E27FC236}">
                  <a16:creationId xmlns:a16="http://schemas.microsoft.com/office/drawing/2014/main" id="{B596A550-BF44-43D6-A4B4-04866A35A213}"/>
                </a:ext>
              </a:extLst>
            </p:cNvPr>
            <p:cNvSpPr>
              <a:spLocks/>
            </p:cNvSpPr>
            <p:nvPr/>
          </p:nvSpPr>
          <p:spPr bwMode="auto">
            <a:xfrm rot="20940000">
              <a:off x="7266897" y="249500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0" name="Freeform 128">
              <a:extLst>
                <a:ext uri="{FF2B5EF4-FFF2-40B4-BE49-F238E27FC236}">
                  <a16:creationId xmlns:a16="http://schemas.microsoft.com/office/drawing/2014/main" id="{C8A96AF3-8988-430A-AB7A-F847E7DB2137}"/>
                </a:ext>
              </a:extLst>
            </p:cNvPr>
            <p:cNvSpPr>
              <a:spLocks/>
            </p:cNvSpPr>
            <p:nvPr/>
          </p:nvSpPr>
          <p:spPr bwMode="auto">
            <a:xfrm rot="20940000">
              <a:off x="7327002" y="2505600"/>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6" y="49"/>
                    <a:pt x="0" y="34"/>
                    <a:pt x="5" y="20"/>
                  </a:cubicBezTo>
                  <a:cubicBezTo>
                    <a:pt x="10" y="7"/>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1" name="Freeform 129">
              <a:extLst>
                <a:ext uri="{FF2B5EF4-FFF2-40B4-BE49-F238E27FC236}">
                  <a16:creationId xmlns:a16="http://schemas.microsoft.com/office/drawing/2014/main" id="{3196F77B-4FBA-4AAC-B6AC-94B0A732E57F}"/>
                </a:ext>
              </a:extLst>
            </p:cNvPr>
            <p:cNvSpPr>
              <a:spLocks/>
            </p:cNvSpPr>
            <p:nvPr/>
          </p:nvSpPr>
          <p:spPr bwMode="auto">
            <a:xfrm rot="20940000">
              <a:off x="7385953" y="2515204"/>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2" name="Freeform 130">
              <a:extLst>
                <a:ext uri="{FF2B5EF4-FFF2-40B4-BE49-F238E27FC236}">
                  <a16:creationId xmlns:a16="http://schemas.microsoft.com/office/drawing/2014/main" id="{3577FBE7-9767-47C9-B44B-B01F82391E95}"/>
                </a:ext>
              </a:extLst>
            </p:cNvPr>
            <p:cNvSpPr>
              <a:spLocks/>
            </p:cNvSpPr>
            <p:nvPr/>
          </p:nvSpPr>
          <p:spPr bwMode="auto">
            <a:xfrm rot="20940000">
              <a:off x="7445995" y="2525623"/>
              <a:ext cx="68584"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3" name="Freeform 131">
              <a:extLst>
                <a:ext uri="{FF2B5EF4-FFF2-40B4-BE49-F238E27FC236}">
                  <a16:creationId xmlns:a16="http://schemas.microsoft.com/office/drawing/2014/main" id="{FCEE59BA-3623-4A94-B291-CF810C6F1362}"/>
                </a:ext>
              </a:extLst>
            </p:cNvPr>
            <p:cNvSpPr>
              <a:spLocks/>
            </p:cNvSpPr>
            <p:nvPr/>
          </p:nvSpPr>
          <p:spPr bwMode="auto">
            <a:xfrm rot="20940000">
              <a:off x="7027752" y="2454398"/>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4" name="Freeform 132">
              <a:extLst>
                <a:ext uri="{FF2B5EF4-FFF2-40B4-BE49-F238E27FC236}">
                  <a16:creationId xmlns:a16="http://schemas.microsoft.com/office/drawing/2014/main" id="{0C83D1C3-91CC-4F1F-A274-E6BD6E9281B4}"/>
                </a:ext>
              </a:extLst>
            </p:cNvPr>
            <p:cNvSpPr>
              <a:spLocks/>
            </p:cNvSpPr>
            <p:nvPr/>
          </p:nvSpPr>
          <p:spPr bwMode="auto">
            <a:xfrm rot="20940000">
              <a:off x="7087844" y="246485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5" name="Freeform 133">
              <a:extLst>
                <a:ext uri="{FF2B5EF4-FFF2-40B4-BE49-F238E27FC236}">
                  <a16:creationId xmlns:a16="http://schemas.microsoft.com/office/drawing/2014/main" id="{32098DD1-76AA-4991-B3D8-FC7F8EA600B0}"/>
                </a:ext>
              </a:extLst>
            </p:cNvPr>
            <p:cNvSpPr>
              <a:spLocks/>
            </p:cNvSpPr>
            <p:nvPr/>
          </p:nvSpPr>
          <p:spPr bwMode="auto">
            <a:xfrm rot="20940000">
              <a:off x="7038355" y="2395787"/>
              <a:ext cx="68101"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6" name="Freeform 134">
              <a:extLst>
                <a:ext uri="{FF2B5EF4-FFF2-40B4-BE49-F238E27FC236}">
                  <a16:creationId xmlns:a16="http://schemas.microsoft.com/office/drawing/2014/main" id="{51B709F1-21A6-4784-910E-054D1D87F379}"/>
                </a:ext>
              </a:extLst>
            </p:cNvPr>
            <p:cNvSpPr>
              <a:spLocks/>
            </p:cNvSpPr>
            <p:nvPr/>
          </p:nvSpPr>
          <p:spPr bwMode="auto">
            <a:xfrm rot="20940000">
              <a:off x="7098305" y="240476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7" name="Freeform 135">
              <a:extLst>
                <a:ext uri="{FF2B5EF4-FFF2-40B4-BE49-F238E27FC236}">
                  <a16:creationId xmlns:a16="http://schemas.microsoft.com/office/drawing/2014/main" id="{3ADD1074-5D98-4B8D-810E-C13E69FCC450}"/>
                </a:ext>
              </a:extLst>
            </p:cNvPr>
            <p:cNvSpPr>
              <a:spLocks/>
            </p:cNvSpPr>
            <p:nvPr/>
          </p:nvSpPr>
          <p:spPr bwMode="auto">
            <a:xfrm rot="20940000">
              <a:off x="7147798" y="2475332"/>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8" name="Freeform 136">
              <a:extLst>
                <a:ext uri="{FF2B5EF4-FFF2-40B4-BE49-F238E27FC236}">
                  <a16:creationId xmlns:a16="http://schemas.microsoft.com/office/drawing/2014/main" id="{4906CC4D-7E83-40D2-AB9D-F6D0AD889AB8}"/>
                </a:ext>
              </a:extLst>
            </p:cNvPr>
            <p:cNvSpPr>
              <a:spLocks/>
            </p:cNvSpPr>
            <p:nvPr/>
          </p:nvSpPr>
          <p:spPr bwMode="auto">
            <a:xfrm rot="20940000">
              <a:off x="7206855" y="2485066"/>
              <a:ext cx="68101"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9" name="Freeform 137">
              <a:extLst>
                <a:ext uri="{FF2B5EF4-FFF2-40B4-BE49-F238E27FC236}">
                  <a16:creationId xmlns:a16="http://schemas.microsoft.com/office/drawing/2014/main" id="{C4E6EAD9-6704-4442-9586-73CA26815E13}"/>
                </a:ext>
              </a:extLst>
            </p:cNvPr>
            <p:cNvSpPr>
              <a:spLocks/>
            </p:cNvSpPr>
            <p:nvPr/>
          </p:nvSpPr>
          <p:spPr bwMode="auto">
            <a:xfrm rot="20940000">
              <a:off x="7505143" y="2536314"/>
              <a:ext cx="68101"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0" name="Freeform 138">
              <a:extLst>
                <a:ext uri="{FF2B5EF4-FFF2-40B4-BE49-F238E27FC236}">
                  <a16:creationId xmlns:a16="http://schemas.microsoft.com/office/drawing/2014/main" id="{9AA8CBC0-C3C6-4B53-9566-10E601B4B080}"/>
                </a:ext>
              </a:extLst>
            </p:cNvPr>
            <p:cNvSpPr>
              <a:spLocks/>
            </p:cNvSpPr>
            <p:nvPr/>
          </p:nvSpPr>
          <p:spPr bwMode="auto">
            <a:xfrm rot="20940000">
              <a:off x="7684242" y="2566453"/>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1" name="Freeform 139">
              <a:extLst>
                <a:ext uri="{FF2B5EF4-FFF2-40B4-BE49-F238E27FC236}">
                  <a16:creationId xmlns:a16="http://schemas.microsoft.com/office/drawing/2014/main" id="{C5A85A00-D11E-4B0C-93E9-2CD7D3F7502F}"/>
                </a:ext>
              </a:extLst>
            </p:cNvPr>
            <p:cNvSpPr>
              <a:spLocks/>
            </p:cNvSpPr>
            <p:nvPr/>
          </p:nvSpPr>
          <p:spPr bwMode="auto">
            <a:xfrm rot="20940000">
              <a:off x="7744196" y="2576926"/>
              <a:ext cx="68101"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2" name="Freeform 140">
              <a:extLst>
                <a:ext uri="{FF2B5EF4-FFF2-40B4-BE49-F238E27FC236}">
                  <a16:creationId xmlns:a16="http://schemas.microsoft.com/office/drawing/2014/main" id="{B7BE39BA-F7A0-45F3-91C4-51901B5D4F4B}"/>
                </a:ext>
              </a:extLst>
            </p:cNvPr>
            <p:cNvSpPr>
              <a:spLocks/>
            </p:cNvSpPr>
            <p:nvPr/>
          </p:nvSpPr>
          <p:spPr bwMode="auto">
            <a:xfrm rot="20940000">
              <a:off x="7802723" y="2586181"/>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3" name="Freeform 141">
              <a:extLst>
                <a:ext uri="{FF2B5EF4-FFF2-40B4-BE49-F238E27FC236}">
                  <a16:creationId xmlns:a16="http://schemas.microsoft.com/office/drawing/2014/main" id="{9A6B11AF-E2A8-4865-95A8-EEC27E5D344F}"/>
                </a:ext>
              </a:extLst>
            </p:cNvPr>
            <p:cNvSpPr>
              <a:spLocks/>
            </p:cNvSpPr>
            <p:nvPr/>
          </p:nvSpPr>
          <p:spPr bwMode="auto">
            <a:xfrm rot="20940000">
              <a:off x="7565005" y="2545347"/>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4" name="Freeform 142">
              <a:extLst>
                <a:ext uri="{FF2B5EF4-FFF2-40B4-BE49-F238E27FC236}">
                  <a16:creationId xmlns:a16="http://schemas.microsoft.com/office/drawing/2014/main" id="{36153AD8-81DF-4937-A344-14F5A7DFF4C9}"/>
                </a:ext>
              </a:extLst>
            </p:cNvPr>
            <p:cNvSpPr>
              <a:spLocks/>
            </p:cNvSpPr>
            <p:nvPr/>
          </p:nvSpPr>
          <p:spPr bwMode="auto">
            <a:xfrm rot="20940000">
              <a:off x="7625106" y="2555900"/>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5" name="Freeform 143">
              <a:extLst>
                <a:ext uri="{FF2B5EF4-FFF2-40B4-BE49-F238E27FC236}">
                  <a16:creationId xmlns:a16="http://schemas.microsoft.com/office/drawing/2014/main" id="{EE143C98-09A8-4456-8824-203DC77E6352}"/>
                </a:ext>
              </a:extLst>
            </p:cNvPr>
            <p:cNvSpPr>
              <a:spLocks/>
            </p:cNvSpPr>
            <p:nvPr/>
          </p:nvSpPr>
          <p:spPr bwMode="auto">
            <a:xfrm rot="20940000">
              <a:off x="7256390" y="2555581"/>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6" name="Freeform 144">
              <a:extLst>
                <a:ext uri="{FF2B5EF4-FFF2-40B4-BE49-F238E27FC236}">
                  <a16:creationId xmlns:a16="http://schemas.microsoft.com/office/drawing/2014/main" id="{188611B0-A942-4BC7-8B59-E0AC25DA3E30}"/>
                </a:ext>
              </a:extLst>
            </p:cNvPr>
            <p:cNvSpPr>
              <a:spLocks/>
            </p:cNvSpPr>
            <p:nvPr/>
          </p:nvSpPr>
          <p:spPr bwMode="auto">
            <a:xfrm rot="20940000">
              <a:off x="7316344" y="256460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7" name="Freeform 145">
              <a:extLst>
                <a:ext uri="{FF2B5EF4-FFF2-40B4-BE49-F238E27FC236}">
                  <a16:creationId xmlns:a16="http://schemas.microsoft.com/office/drawing/2014/main" id="{A8022FB8-1B47-4950-B996-91A53895BA93}"/>
                </a:ext>
              </a:extLst>
            </p:cNvPr>
            <p:cNvSpPr>
              <a:spLocks/>
            </p:cNvSpPr>
            <p:nvPr/>
          </p:nvSpPr>
          <p:spPr bwMode="auto">
            <a:xfrm rot="20940000">
              <a:off x="7375488" y="2575251"/>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8" name="Freeform 146">
              <a:extLst>
                <a:ext uri="{FF2B5EF4-FFF2-40B4-BE49-F238E27FC236}">
                  <a16:creationId xmlns:a16="http://schemas.microsoft.com/office/drawing/2014/main" id="{2F3D78B2-5D5A-44F2-81E7-FCC2B0900DB2}"/>
                </a:ext>
              </a:extLst>
            </p:cNvPr>
            <p:cNvSpPr>
              <a:spLocks/>
            </p:cNvSpPr>
            <p:nvPr/>
          </p:nvSpPr>
          <p:spPr bwMode="auto">
            <a:xfrm rot="20940000">
              <a:off x="7435580" y="258571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9" name="Freeform 147">
              <a:extLst>
                <a:ext uri="{FF2B5EF4-FFF2-40B4-BE49-F238E27FC236}">
                  <a16:creationId xmlns:a16="http://schemas.microsoft.com/office/drawing/2014/main" id="{34EE3A27-8295-49CC-857E-C603913207D1}"/>
                </a:ext>
              </a:extLst>
            </p:cNvPr>
            <p:cNvSpPr>
              <a:spLocks/>
            </p:cNvSpPr>
            <p:nvPr/>
          </p:nvSpPr>
          <p:spPr bwMode="auto">
            <a:xfrm rot="20940000">
              <a:off x="7077199" y="2524002"/>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0" name="Freeform 148">
              <a:extLst>
                <a:ext uri="{FF2B5EF4-FFF2-40B4-BE49-F238E27FC236}">
                  <a16:creationId xmlns:a16="http://schemas.microsoft.com/office/drawing/2014/main" id="{F09D4518-0DEB-42A9-BB43-83F76E6C0ACC}"/>
                </a:ext>
              </a:extLst>
            </p:cNvPr>
            <p:cNvSpPr>
              <a:spLocks/>
            </p:cNvSpPr>
            <p:nvPr/>
          </p:nvSpPr>
          <p:spPr bwMode="auto">
            <a:xfrm rot="20940000">
              <a:off x="7137292" y="2534463"/>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1" name="Freeform 149">
              <a:extLst>
                <a:ext uri="{FF2B5EF4-FFF2-40B4-BE49-F238E27FC236}">
                  <a16:creationId xmlns:a16="http://schemas.microsoft.com/office/drawing/2014/main" id="{D4B07834-CBA3-4923-824E-69EDD6B5C4FF}"/>
                </a:ext>
              </a:extLst>
            </p:cNvPr>
            <p:cNvSpPr>
              <a:spLocks/>
            </p:cNvSpPr>
            <p:nvPr/>
          </p:nvSpPr>
          <p:spPr bwMode="auto">
            <a:xfrm rot="20940000">
              <a:off x="7197338" y="2544928"/>
              <a:ext cx="68584" cy="68101"/>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2" name="Freeform 150">
              <a:extLst>
                <a:ext uri="{FF2B5EF4-FFF2-40B4-BE49-F238E27FC236}">
                  <a16:creationId xmlns:a16="http://schemas.microsoft.com/office/drawing/2014/main" id="{212A2F79-C746-4F0F-9648-BCB4C3919342}"/>
                </a:ext>
              </a:extLst>
            </p:cNvPr>
            <p:cNvSpPr>
              <a:spLocks/>
            </p:cNvSpPr>
            <p:nvPr/>
          </p:nvSpPr>
          <p:spPr bwMode="auto">
            <a:xfrm rot="20940000">
              <a:off x="7495396" y="2594749"/>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3" name="Freeform 151">
              <a:extLst>
                <a:ext uri="{FF2B5EF4-FFF2-40B4-BE49-F238E27FC236}">
                  <a16:creationId xmlns:a16="http://schemas.microsoft.com/office/drawing/2014/main" id="{F43F263F-3112-4179-9CCE-2093FF37B77F}"/>
                </a:ext>
              </a:extLst>
            </p:cNvPr>
            <p:cNvSpPr>
              <a:spLocks/>
            </p:cNvSpPr>
            <p:nvPr/>
          </p:nvSpPr>
          <p:spPr bwMode="auto">
            <a:xfrm rot="20940000">
              <a:off x="7674508" y="2625509"/>
              <a:ext cx="67135"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4" name="Freeform 152">
              <a:extLst>
                <a:ext uri="{FF2B5EF4-FFF2-40B4-BE49-F238E27FC236}">
                  <a16:creationId xmlns:a16="http://schemas.microsoft.com/office/drawing/2014/main" id="{415D5CA2-A0BF-456A-BAF4-006DE736EBCD}"/>
                </a:ext>
              </a:extLst>
            </p:cNvPr>
            <p:cNvSpPr>
              <a:spLocks/>
            </p:cNvSpPr>
            <p:nvPr/>
          </p:nvSpPr>
          <p:spPr bwMode="auto">
            <a:xfrm rot="20940000">
              <a:off x="7733643" y="2636061"/>
              <a:ext cx="68101"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5" name="Freeform 153">
              <a:extLst>
                <a:ext uri="{FF2B5EF4-FFF2-40B4-BE49-F238E27FC236}">
                  <a16:creationId xmlns:a16="http://schemas.microsoft.com/office/drawing/2014/main" id="{C2C5F3A9-9092-4630-A33D-1C4FD1DFF5C7}"/>
                </a:ext>
              </a:extLst>
            </p:cNvPr>
            <p:cNvSpPr>
              <a:spLocks/>
            </p:cNvSpPr>
            <p:nvPr/>
          </p:nvSpPr>
          <p:spPr bwMode="auto">
            <a:xfrm rot="20940000">
              <a:off x="7554540" y="260539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6" name="Freeform 154">
              <a:extLst>
                <a:ext uri="{FF2B5EF4-FFF2-40B4-BE49-F238E27FC236}">
                  <a16:creationId xmlns:a16="http://schemas.microsoft.com/office/drawing/2014/main" id="{88ED5112-9322-4C64-AA6F-8A7BF5C48010}"/>
                </a:ext>
              </a:extLst>
            </p:cNvPr>
            <p:cNvSpPr>
              <a:spLocks/>
            </p:cNvSpPr>
            <p:nvPr/>
          </p:nvSpPr>
          <p:spPr bwMode="auto">
            <a:xfrm rot="20940000">
              <a:off x="7614633" y="2615854"/>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0"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7" name="Freeform 155">
              <a:extLst>
                <a:ext uri="{FF2B5EF4-FFF2-40B4-BE49-F238E27FC236}">
                  <a16:creationId xmlns:a16="http://schemas.microsoft.com/office/drawing/2014/main" id="{87CBBFE8-873C-4721-9450-B0A65A45C14A}"/>
                </a:ext>
              </a:extLst>
            </p:cNvPr>
            <p:cNvSpPr>
              <a:spLocks/>
            </p:cNvSpPr>
            <p:nvPr/>
          </p:nvSpPr>
          <p:spPr bwMode="auto">
            <a:xfrm rot="20940000">
              <a:off x="7246749" y="2614146"/>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8" name="Freeform 156">
              <a:extLst>
                <a:ext uri="{FF2B5EF4-FFF2-40B4-BE49-F238E27FC236}">
                  <a16:creationId xmlns:a16="http://schemas.microsoft.com/office/drawing/2014/main" id="{5148AF29-40D6-4AFF-88C0-9C4E229DC2C4}"/>
                </a:ext>
              </a:extLst>
            </p:cNvPr>
            <p:cNvSpPr>
              <a:spLocks/>
            </p:cNvSpPr>
            <p:nvPr/>
          </p:nvSpPr>
          <p:spPr bwMode="auto">
            <a:xfrm rot="20940000">
              <a:off x="7305884" y="262469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9" name="Freeform 157">
              <a:extLst>
                <a:ext uri="{FF2B5EF4-FFF2-40B4-BE49-F238E27FC236}">
                  <a16:creationId xmlns:a16="http://schemas.microsoft.com/office/drawing/2014/main" id="{60F5FBE7-C432-4F6E-A5A1-295E0251F7D7}"/>
                </a:ext>
              </a:extLst>
            </p:cNvPr>
            <p:cNvSpPr>
              <a:spLocks/>
            </p:cNvSpPr>
            <p:nvPr/>
          </p:nvSpPr>
          <p:spPr bwMode="auto">
            <a:xfrm rot="20940000">
              <a:off x="7365838" y="2635172"/>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0" name="Freeform 158">
              <a:extLst>
                <a:ext uri="{FF2B5EF4-FFF2-40B4-BE49-F238E27FC236}">
                  <a16:creationId xmlns:a16="http://schemas.microsoft.com/office/drawing/2014/main" id="{B76A8FA0-DFD0-4335-A64C-F819DEEEB498}"/>
                </a:ext>
              </a:extLst>
            </p:cNvPr>
            <p:cNvSpPr>
              <a:spLocks/>
            </p:cNvSpPr>
            <p:nvPr/>
          </p:nvSpPr>
          <p:spPr bwMode="auto">
            <a:xfrm rot="20940000">
              <a:off x="7424890" y="2644859"/>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1" name="Freeform 159">
              <a:extLst>
                <a:ext uri="{FF2B5EF4-FFF2-40B4-BE49-F238E27FC236}">
                  <a16:creationId xmlns:a16="http://schemas.microsoft.com/office/drawing/2014/main" id="{FBA14EEC-B93E-4E5A-B92B-4EDBA15DC40E}"/>
                </a:ext>
              </a:extLst>
            </p:cNvPr>
            <p:cNvSpPr>
              <a:spLocks/>
            </p:cNvSpPr>
            <p:nvPr/>
          </p:nvSpPr>
          <p:spPr bwMode="auto">
            <a:xfrm rot="20940000">
              <a:off x="7068166" y="2583864"/>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2" name="Freeform 160">
              <a:extLst>
                <a:ext uri="{FF2B5EF4-FFF2-40B4-BE49-F238E27FC236}">
                  <a16:creationId xmlns:a16="http://schemas.microsoft.com/office/drawing/2014/main" id="{B476B9A8-AA19-440F-9874-AA7120DB5E39}"/>
                </a:ext>
              </a:extLst>
            </p:cNvPr>
            <p:cNvSpPr>
              <a:spLocks/>
            </p:cNvSpPr>
            <p:nvPr/>
          </p:nvSpPr>
          <p:spPr bwMode="auto">
            <a:xfrm rot="20940000">
              <a:off x="7007595" y="2573450"/>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3" name="Freeform 161">
              <a:extLst>
                <a:ext uri="{FF2B5EF4-FFF2-40B4-BE49-F238E27FC236}">
                  <a16:creationId xmlns:a16="http://schemas.microsoft.com/office/drawing/2014/main" id="{09537679-5510-4AA6-BC7C-9EE8938B02A2}"/>
                </a:ext>
              </a:extLst>
            </p:cNvPr>
            <p:cNvSpPr>
              <a:spLocks/>
            </p:cNvSpPr>
            <p:nvPr/>
          </p:nvSpPr>
          <p:spPr bwMode="auto">
            <a:xfrm rot="20940000">
              <a:off x="7126831" y="2594555"/>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6" name="Freeform 162">
              <a:extLst>
                <a:ext uri="{FF2B5EF4-FFF2-40B4-BE49-F238E27FC236}">
                  <a16:creationId xmlns:a16="http://schemas.microsoft.com/office/drawing/2014/main" id="{6432D821-9D79-4C58-8903-AEA4AB9ABCB8}"/>
                </a:ext>
              </a:extLst>
            </p:cNvPr>
            <p:cNvSpPr>
              <a:spLocks/>
            </p:cNvSpPr>
            <p:nvPr/>
          </p:nvSpPr>
          <p:spPr bwMode="auto">
            <a:xfrm rot="20940000">
              <a:off x="7186647" y="2603593"/>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6" name="Freeform 163">
              <a:extLst>
                <a:ext uri="{FF2B5EF4-FFF2-40B4-BE49-F238E27FC236}">
                  <a16:creationId xmlns:a16="http://schemas.microsoft.com/office/drawing/2014/main" id="{9B4048E6-C530-4DA2-BE3E-9F65F38BC556}"/>
                </a:ext>
              </a:extLst>
            </p:cNvPr>
            <p:cNvSpPr>
              <a:spLocks/>
            </p:cNvSpPr>
            <p:nvPr/>
          </p:nvSpPr>
          <p:spPr bwMode="auto">
            <a:xfrm rot="20940000">
              <a:off x="7236758" y="2674100"/>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8" name="Freeform 164">
              <a:extLst>
                <a:ext uri="{FF2B5EF4-FFF2-40B4-BE49-F238E27FC236}">
                  <a16:creationId xmlns:a16="http://schemas.microsoft.com/office/drawing/2014/main" id="{7F604801-6432-48E1-96BF-08A2E8BD4220}"/>
                </a:ext>
              </a:extLst>
            </p:cNvPr>
            <p:cNvSpPr>
              <a:spLocks/>
            </p:cNvSpPr>
            <p:nvPr/>
          </p:nvSpPr>
          <p:spPr bwMode="auto">
            <a:xfrm rot="20940000">
              <a:off x="7057706" y="2643956"/>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9" name="Freeform 165">
              <a:extLst>
                <a:ext uri="{FF2B5EF4-FFF2-40B4-BE49-F238E27FC236}">
                  <a16:creationId xmlns:a16="http://schemas.microsoft.com/office/drawing/2014/main" id="{73A27457-5EB0-40BA-86EA-B7052287A014}"/>
                </a:ext>
              </a:extLst>
            </p:cNvPr>
            <p:cNvSpPr>
              <a:spLocks/>
            </p:cNvSpPr>
            <p:nvPr/>
          </p:nvSpPr>
          <p:spPr bwMode="auto">
            <a:xfrm rot="20940000">
              <a:off x="6997613" y="2633496"/>
              <a:ext cx="68101"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0" name="Freeform 166">
              <a:extLst>
                <a:ext uri="{FF2B5EF4-FFF2-40B4-BE49-F238E27FC236}">
                  <a16:creationId xmlns:a16="http://schemas.microsoft.com/office/drawing/2014/main" id="{6F3C476C-03E9-4D20-883E-5B8AD73C598C}"/>
                </a:ext>
              </a:extLst>
            </p:cNvPr>
            <p:cNvSpPr>
              <a:spLocks/>
            </p:cNvSpPr>
            <p:nvPr/>
          </p:nvSpPr>
          <p:spPr bwMode="auto">
            <a:xfrm rot="20940000">
              <a:off x="6938465" y="2622805"/>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1" name="Freeform 167">
              <a:extLst>
                <a:ext uri="{FF2B5EF4-FFF2-40B4-BE49-F238E27FC236}">
                  <a16:creationId xmlns:a16="http://schemas.microsoft.com/office/drawing/2014/main" id="{8AEF4909-FDDF-435B-A663-0E585937197E}"/>
                </a:ext>
              </a:extLst>
            </p:cNvPr>
            <p:cNvSpPr>
              <a:spLocks/>
            </p:cNvSpPr>
            <p:nvPr/>
          </p:nvSpPr>
          <p:spPr bwMode="auto">
            <a:xfrm rot="20940000">
              <a:off x="6988004" y="2693367"/>
              <a:ext cx="68584" cy="67618"/>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2" name="Freeform 168">
              <a:extLst>
                <a:ext uri="{FF2B5EF4-FFF2-40B4-BE49-F238E27FC236}">
                  <a16:creationId xmlns:a16="http://schemas.microsoft.com/office/drawing/2014/main" id="{70DFF134-8F34-4F77-B1B9-269F376162B3}"/>
                </a:ext>
              </a:extLst>
            </p:cNvPr>
            <p:cNvSpPr>
              <a:spLocks/>
            </p:cNvSpPr>
            <p:nvPr/>
          </p:nvSpPr>
          <p:spPr bwMode="auto">
            <a:xfrm rot="20940000">
              <a:off x="6928004" y="268289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3" name="Freeform 169">
              <a:extLst>
                <a:ext uri="{FF2B5EF4-FFF2-40B4-BE49-F238E27FC236}">
                  <a16:creationId xmlns:a16="http://schemas.microsoft.com/office/drawing/2014/main" id="{60592E00-9278-42B8-83A2-B5B03297FF80}"/>
                </a:ext>
              </a:extLst>
            </p:cNvPr>
            <p:cNvSpPr>
              <a:spLocks/>
            </p:cNvSpPr>
            <p:nvPr/>
          </p:nvSpPr>
          <p:spPr bwMode="auto">
            <a:xfrm rot="20940000">
              <a:off x="6977452" y="275250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4" name="Freeform 170">
              <a:extLst>
                <a:ext uri="{FF2B5EF4-FFF2-40B4-BE49-F238E27FC236}">
                  <a16:creationId xmlns:a16="http://schemas.microsoft.com/office/drawing/2014/main" id="{8693A135-2C28-4A62-AB8B-37FC6BD07297}"/>
                </a:ext>
              </a:extLst>
            </p:cNvPr>
            <p:cNvSpPr>
              <a:spLocks/>
            </p:cNvSpPr>
            <p:nvPr/>
          </p:nvSpPr>
          <p:spPr bwMode="auto">
            <a:xfrm rot="20940000">
              <a:off x="6917360" y="2742042"/>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5" name="Freeform 171">
              <a:extLst>
                <a:ext uri="{FF2B5EF4-FFF2-40B4-BE49-F238E27FC236}">
                  <a16:creationId xmlns:a16="http://schemas.microsoft.com/office/drawing/2014/main" id="{6E1B7976-9594-47C6-AF7D-1B7B110694D0}"/>
                </a:ext>
              </a:extLst>
            </p:cNvPr>
            <p:cNvSpPr>
              <a:spLocks/>
            </p:cNvSpPr>
            <p:nvPr/>
          </p:nvSpPr>
          <p:spPr bwMode="auto">
            <a:xfrm rot="20940000">
              <a:off x="6798400" y="272235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6" name="Freeform 172">
              <a:extLst>
                <a:ext uri="{FF2B5EF4-FFF2-40B4-BE49-F238E27FC236}">
                  <a16:creationId xmlns:a16="http://schemas.microsoft.com/office/drawing/2014/main" id="{E00F9085-1A63-4EB3-BB32-254B3E520D9F}"/>
                </a:ext>
              </a:extLst>
            </p:cNvPr>
            <p:cNvSpPr>
              <a:spLocks/>
            </p:cNvSpPr>
            <p:nvPr/>
          </p:nvSpPr>
          <p:spPr bwMode="auto">
            <a:xfrm rot="20940000">
              <a:off x="7026946" y="2823068"/>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7" name="Freeform 173">
              <a:extLst>
                <a:ext uri="{FF2B5EF4-FFF2-40B4-BE49-F238E27FC236}">
                  <a16:creationId xmlns:a16="http://schemas.microsoft.com/office/drawing/2014/main" id="{3D46F6A3-DEB0-430C-B775-1A4544CB18F6}"/>
                </a:ext>
              </a:extLst>
            </p:cNvPr>
            <p:cNvSpPr>
              <a:spLocks/>
            </p:cNvSpPr>
            <p:nvPr/>
          </p:nvSpPr>
          <p:spPr bwMode="auto">
            <a:xfrm rot="20940000">
              <a:off x="7037553" y="2763055"/>
              <a:ext cx="67618"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0"/>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8" name="Freeform 174">
              <a:extLst>
                <a:ext uri="{FF2B5EF4-FFF2-40B4-BE49-F238E27FC236}">
                  <a16:creationId xmlns:a16="http://schemas.microsoft.com/office/drawing/2014/main" id="{429A01A6-423E-43BC-9934-7C75FC27D3A4}"/>
                </a:ext>
              </a:extLst>
            </p:cNvPr>
            <p:cNvSpPr>
              <a:spLocks/>
            </p:cNvSpPr>
            <p:nvPr/>
          </p:nvSpPr>
          <p:spPr bwMode="auto">
            <a:xfrm rot="20940000">
              <a:off x="6966991" y="2812594"/>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9" name="Freeform 175">
              <a:extLst>
                <a:ext uri="{FF2B5EF4-FFF2-40B4-BE49-F238E27FC236}">
                  <a16:creationId xmlns:a16="http://schemas.microsoft.com/office/drawing/2014/main" id="{745DEDB4-B0F5-4558-82A8-9A0789ADB125}"/>
                </a:ext>
              </a:extLst>
            </p:cNvPr>
            <p:cNvSpPr>
              <a:spLocks/>
            </p:cNvSpPr>
            <p:nvPr/>
          </p:nvSpPr>
          <p:spPr bwMode="auto">
            <a:xfrm rot="20940000">
              <a:off x="7016439" y="288219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0" name="Freeform 176">
              <a:extLst>
                <a:ext uri="{FF2B5EF4-FFF2-40B4-BE49-F238E27FC236}">
                  <a16:creationId xmlns:a16="http://schemas.microsoft.com/office/drawing/2014/main" id="{5F4FF2A3-A780-4B83-9E40-405F8CEB69C8}"/>
                </a:ext>
              </a:extLst>
            </p:cNvPr>
            <p:cNvSpPr>
              <a:spLocks/>
            </p:cNvSpPr>
            <p:nvPr/>
          </p:nvSpPr>
          <p:spPr bwMode="auto">
            <a:xfrm rot="20940000">
              <a:off x="6957782" y="2871600"/>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1" name="Freeform 177">
              <a:extLst>
                <a:ext uri="{FF2B5EF4-FFF2-40B4-BE49-F238E27FC236}">
                  <a16:creationId xmlns:a16="http://schemas.microsoft.com/office/drawing/2014/main" id="{F14EF597-3F6D-4B8F-B8B2-FC3C8297B61C}"/>
                </a:ext>
              </a:extLst>
            </p:cNvPr>
            <p:cNvSpPr>
              <a:spLocks/>
            </p:cNvSpPr>
            <p:nvPr/>
          </p:nvSpPr>
          <p:spPr bwMode="auto">
            <a:xfrm rot="20940000">
              <a:off x="7146090" y="2843216"/>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2" name="Freeform 178">
              <a:extLst>
                <a:ext uri="{FF2B5EF4-FFF2-40B4-BE49-F238E27FC236}">
                  <a16:creationId xmlns:a16="http://schemas.microsoft.com/office/drawing/2014/main" id="{ECE0B535-362F-419C-9220-8B67BD983977}"/>
                </a:ext>
              </a:extLst>
            </p:cNvPr>
            <p:cNvSpPr>
              <a:spLocks/>
            </p:cNvSpPr>
            <p:nvPr/>
          </p:nvSpPr>
          <p:spPr bwMode="auto">
            <a:xfrm rot="20940000">
              <a:off x="7085997" y="2832756"/>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3" name="Freeform 179">
              <a:extLst>
                <a:ext uri="{FF2B5EF4-FFF2-40B4-BE49-F238E27FC236}">
                  <a16:creationId xmlns:a16="http://schemas.microsoft.com/office/drawing/2014/main" id="{362CC4A2-1423-489A-9A13-24D9EE567F04}"/>
                </a:ext>
              </a:extLst>
            </p:cNvPr>
            <p:cNvSpPr>
              <a:spLocks/>
            </p:cNvSpPr>
            <p:nvPr/>
          </p:nvSpPr>
          <p:spPr bwMode="auto">
            <a:xfrm rot="20940000">
              <a:off x="7135537" y="2903317"/>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4" name="Freeform 180">
              <a:extLst>
                <a:ext uri="{FF2B5EF4-FFF2-40B4-BE49-F238E27FC236}">
                  <a16:creationId xmlns:a16="http://schemas.microsoft.com/office/drawing/2014/main" id="{AF4FD309-CFBF-4AE1-BE02-3ECB354EDB43}"/>
                </a:ext>
              </a:extLst>
            </p:cNvPr>
            <p:cNvSpPr>
              <a:spLocks/>
            </p:cNvSpPr>
            <p:nvPr/>
          </p:nvSpPr>
          <p:spPr bwMode="auto">
            <a:xfrm rot="20940000">
              <a:off x="7195491" y="2912342"/>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5" name="Freeform 181">
              <a:extLst>
                <a:ext uri="{FF2B5EF4-FFF2-40B4-BE49-F238E27FC236}">
                  <a16:creationId xmlns:a16="http://schemas.microsoft.com/office/drawing/2014/main" id="{242DF85E-BA35-4240-8676-6F987EE453CC}"/>
                </a:ext>
              </a:extLst>
            </p:cNvPr>
            <p:cNvSpPr>
              <a:spLocks/>
            </p:cNvSpPr>
            <p:nvPr/>
          </p:nvSpPr>
          <p:spPr bwMode="auto">
            <a:xfrm rot="20940000">
              <a:off x="7076964" y="2892618"/>
              <a:ext cx="68101" cy="68101"/>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6" name="Freeform 182">
              <a:extLst>
                <a:ext uri="{FF2B5EF4-FFF2-40B4-BE49-F238E27FC236}">
                  <a16:creationId xmlns:a16="http://schemas.microsoft.com/office/drawing/2014/main" id="{8E39BFC4-B6CC-4120-B46E-2DFF0C7BFB80}"/>
                </a:ext>
              </a:extLst>
            </p:cNvPr>
            <p:cNvSpPr>
              <a:spLocks/>
            </p:cNvSpPr>
            <p:nvPr/>
          </p:nvSpPr>
          <p:spPr bwMode="auto">
            <a:xfrm rot="20940000">
              <a:off x="7175822" y="3031440"/>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7" name="Freeform 183">
              <a:extLst>
                <a:ext uri="{FF2B5EF4-FFF2-40B4-BE49-F238E27FC236}">
                  <a16:creationId xmlns:a16="http://schemas.microsoft.com/office/drawing/2014/main" id="{A8B80D6E-828C-46E6-8A4F-729BD0B30E81}"/>
                </a:ext>
              </a:extLst>
            </p:cNvPr>
            <p:cNvSpPr>
              <a:spLocks/>
            </p:cNvSpPr>
            <p:nvPr/>
          </p:nvSpPr>
          <p:spPr bwMode="auto">
            <a:xfrm rot="20940000">
              <a:off x="7234957" y="3041993"/>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8" name="Freeform 184">
              <a:extLst>
                <a:ext uri="{FF2B5EF4-FFF2-40B4-BE49-F238E27FC236}">
                  <a16:creationId xmlns:a16="http://schemas.microsoft.com/office/drawing/2014/main" id="{034E4B0E-8DF4-42DF-B0BB-245DDD41E86C}"/>
                </a:ext>
              </a:extLst>
            </p:cNvPr>
            <p:cNvSpPr>
              <a:spLocks/>
            </p:cNvSpPr>
            <p:nvPr/>
          </p:nvSpPr>
          <p:spPr bwMode="auto">
            <a:xfrm rot="20940000">
              <a:off x="7224492" y="3102039"/>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9" name="Freeform 185">
              <a:extLst>
                <a:ext uri="{FF2B5EF4-FFF2-40B4-BE49-F238E27FC236}">
                  <a16:creationId xmlns:a16="http://schemas.microsoft.com/office/drawing/2014/main" id="{218BD38D-99B6-49D1-B847-A76F24193BC8}"/>
                </a:ext>
              </a:extLst>
            </p:cNvPr>
            <p:cNvSpPr>
              <a:spLocks/>
            </p:cNvSpPr>
            <p:nvPr/>
          </p:nvSpPr>
          <p:spPr bwMode="auto">
            <a:xfrm rot="20940000">
              <a:off x="7214750" y="3161003"/>
              <a:ext cx="68584" cy="68101"/>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0" name="Freeform 186">
              <a:extLst>
                <a:ext uri="{FF2B5EF4-FFF2-40B4-BE49-F238E27FC236}">
                  <a16:creationId xmlns:a16="http://schemas.microsoft.com/office/drawing/2014/main" id="{FDDAAF99-6BF4-4BF4-A42B-836C904728D9}"/>
                </a:ext>
              </a:extLst>
            </p:cNvPr>
            <p:cNvSpPr>
              <a:spLocks/>
            </p:cNvSpPr>
            <p:nvPr/>
          </p:nvSpPr>
          <p:spPr bwMode="auto">
            <a:xfrm rot="20940000">
              <a:off x="7204335" y="322109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1" name="Freeform 187">
              <a:extLst>
                <a:ext uri="{FF2B5EF4-FFF2-40B4-BE49-F238E27FC236}">
                  <a16:creationId xmlns:a16="http://schemas.microsoft.com/office/drawing/2014/main" id="{56A46CB5-C4C6-47B7-B025-F40FF99D4283}"/>
                </a:ext>
              </a:extLst>
            </p:cNvPr>
            <p:cNvSpPr>
              <a:spLocks/>
            </p:cNvSpPr>
            <p:nvPr/>
          </p:nvSpPr>
          <p:spPr bwMode="auto">
            <a:xfrm rot="20940000">
              <a:off x="7154888" y="3151487"/>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2" name="Freeform 188">
              <a:extLst>
                <a:ext uri="{FF2B5EF4-FFF2-40B4-BE49-F238E27FC236}">
                  <a16:creationId xmlns:a16="http://schemas.microsoft.com/office/drawing/2014/main" id="{6EBB2B8D-394C-40EC-BA1D-D397AFFDD1A5}"/>
                </a:ext>
              </a:extLst>
            </p:cNvPr>
            <p:cNvSpPr>
              <a:spLocks/>
            </p:cNvSpPr>
            <p:nvPr/>
          </p:nvSpPr>
          <p:spPr bwMode="auto">
            <a:xfrm rot="20940000">
              <a:off x="7144243" y="3210631"/>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3" name="Freeform 189">
              <a:extLst>
                <a:ext uri="{FF2B5EF4-FFF2-40B4-BE49-F238E27FC236}">
                  <a16:creationId xmlns:a16="http://schemas.microsoft.com/office/drawing/2014/main" id="{9BD22D9D-D05F-40C3-8D27-9ABB8F97FB8E}"/>
                </a:ext>
              </a:extLst>
            </p:cNvPr>
            <p:cNvSpPr>
              <a:spLocks/>
            </p:cNvSpPr>
            <p:nvPr/>
          </p:nvSpPr>
          <p:spPr bwMode="auto">
            <a:xfrm rot="20940000">
              <a:off x="7115900" y="3021790"/>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4" name="Freeform 190">
              <a:extLst>
                <a:ext uri="{FF2B5EF4-FFF2-40B4-BE49-F238E27FC236}">
                  <a16:creationId xmlns:a16="http://schemas.microsoft.com/office/drawing/2014/main" id="{F2E03F4D-B0DA-451F-9D59-155341D706B5}"/>
                </a:ext>
              </a:extLst>
            </p:cNvPr>
            <p:cNvSpPr>
              <a:spLocks/>
            </p:cNvSpPr>
            <p:nvPr/>
          </p:nvSpPr>
          <p:spPr bwMode="auto">
            <a:xfrm rot="20940000">
              <a:off x="7085670" y="3200897"/>
              <a:ext cx="68101"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5" name="Freeform 191">
              <a:extLst>
                <a:ext uri="{FF2B5EF4-FFF2-40B4-BE49-F238E27FC236}">
                  <a16:creationId xmlns:a16="http://schemas.microsoft.com/office/drawing/2014/main" id="{B9077AD1-2FC9-44C1-9DD8-E1A910052A72}"/>
                </a:ext>
              </a:extLst>
            </p:cNvPr>
            <p:cNvSpPr>
              <a:spLocks/>
            </p:cNvSpPr>
            <p:nvPr/>
          </p:nvSpPr>
          <p:spPr bwMode="auto">
            <a:xfrm rot="20940000">
              <a:off x="7035651" y="3130382"/>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6" name="Freeform 192">
              <a:extLst>
                <a:ext uri="{FF2B5EF4-FFF2-40B4-BE49-F238E27FC236}">
                  <a16:creationId xmlns:a16="http://schemas.microsoft.com/office/drawing/2014/main" id="{C3416054-32C7-4FDF-9F99-10C269F5644C}"/>
                </a:ext>
              </a:extLst>
            </p:cNvPr>
            <p:cNvSpPr>
              <a:spLocks/>
            </p:cNvSpPr>
            <p:nvPr/>
          </p:nvSpPr>
          <p:spPr bwMode="auto">
            <a:xfrm rot="20940000">
              <a:off x="6975697" y="3121357"/>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7" name="Freeform 193">
              <a:extLst>
                <a:ext uri="{FF2B5EF4-FFF2-40B4-BE49-F238E27FC236}">
                  <a16:creationId xmlns:a16="http://schemas.microsoft.com/office/drawing/2014/main" id="{4D69C40C-3087-42F0-9F74-D02580D5D9FA}"/>
                </a:ext>
              </a:extLst>
            </p:cNvPr>
            <p:cNvSpPr>
              <a:spLocks/>
            </p:cNvSpPr>
            <p:nvPr/>
          </p:nvSpPr>
          <p:spPr bwMode="auto">
            <a:xfrm rot="20940000">
              <a:off x="7025716" y="3190906"/>
              <a:ext cx="68101"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8" name="Freeform 194">
              <a:extLst>
                <a:ext uri="{FF2B5EF4-FFF2-40B4-BE49-F238E27FC236}">
                  <a16:creationId xmlns:a16="http://schemas.microsoft.com/office/drawing/2014/main" id="{AEFD6CDB-FB2A-4AB3-91A0-01AB2FC39078}"/>
                </a:ext>
              </a:extLst>
            </p:cNvPr>
            <p:cNvSpPr>
              <a:spLocks/>
            </p:cNvSpPr>
            <p:nvPr/>
          </p:nvSpPr>
          <p:spPr bwMode="auto">
            <a:xfrm rot="20940000">
              <a:off x="6966567" y="3180216"/>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9" name="Freeform 195">
              <a:extLst>
                <a:ext uri="{FF2B5EF4-FFF2-40B4-BE49-F238E27FC236}">
                  <a16:creationId xmlns:a16="http://schemas.microsoft.com/office/drawing/2014/main" id="{9BB66E16-EE22-4BFB-AFAB-FDE7C434787F}"/>
                </a:ext>
              </a:extLst>
            </p:cNvPr>
            <p:cNvSpPr>
              <a:spLocks/>
            </p:cNvSpPr>
            <p:nvPr/>
          </p:nvSpPr>
          <p:spPr bwMode="auto">
            <a:xfrm rot="20940000">
              <a:off x="7194354" y="3281137"/>
              <a:ext cx="68101"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0" name="Freeform 196">
              <a:extLst>
                <a:ext uri="{FF2B5EF4-FFF2-40B4-BE49-F238E27FC236}">
                  <a16:creationId xmlns:a16="http://schemas.microsoft.com/office/drawing/2014/main" id="{35234A93-3648-40B0-B9B0-7FC4DE313D18}"/>
                </a:ext>
              </a:extLst>
            </p:cNvPr>
            <p:cNvSpPr>
              <a:spLocks/>
            </p:cNvSpPr>
            <p:nvPr/>
          </p:nvSpPr>
          <p:spPr bwMode="auto">
            <a:xfrm rot="20940000">
              <a:off x="7254169" y="3290175"/>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1" name="Freeform 197">
              <a:extLst>
                <a:ext uri="{FF2B5EF4-FFF2-40B4-BE49-F238E27FC236}">
                  <a16:creationId xmlns:a16="http://schemas.microsoft.com/office/drawing/2014/main" id="{42C70C7F-5468-4225-BA14-58E27108B1A1}"/>
                </a:ext>
              </a:extLst>
            </p:cNvPr>
            <p:cNvSpPr>
              <a:spLocks/>
            </p:cNvSpPr>
            <p:nvPr/>
          </p:nvSpPr>
          <p:spPr bwMode="auto">
            <a:xfrm rot="20940000">
              <a:off x="7135205" y="3270447"/>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2" name="Freeform 198">
              <a:extLst>
                <a:ext uri="{FF2B5EF4-FFF2-40B4-BE49-F238E27FC236}">
                  <a16:creationId xmlns:a16="http://schemas.microsoft.com/office/drawing/2014/main" id="{B8EF325F-F51B-422E-A8A8-8038E649D6C4}"/>
                </a:ext>
              </a:extLst>
            </p:cNvPr>
            <p:cNvSpPr>
              <a:spLocks/>
            </p:cNvSpPr>
            <p:nvPr/>
          </p:nvSpPr>
          <p:spPr bwMode="auto">
            <a:xfrm rot="20940000">
              <a:off x="7075117" y="3260032"/>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3" name="Freeform 199">
              <a:extLst>
                <a:ext uri="{FF2B5EF4-FFF2-40B4-BE49-F238E27FC236}">
                  <a16:creationId xmlns:a16="http://schemas.microsoft.com/office/drawing/2014/main" id="{ACE01098-6E82-4885-91EC-F58E2A525468}"/>
                </a:ext>
              </a:extLst>
            </p:cNvPr>
            <p:cNvSpPr>
              <a:spLocks/>
            </p:cNvSpPr>
            <p:nvPr/>
          </p:nvSpPr>
          <p:spPr bwMode="auto">
            <a:xfrm rot="20940000">
              <a:off x="7015982" y="3249480"/>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4" name="Freeform 200">
              <a:extLst>
                <a:ext uri="{FF2B5EF4-FFF2-40B4-BE49-F238E27FC236}">
                  <a16:creationId xmlns:a16="http://schemas.microsoft.com/office/drawing/2014/main" id="{75A74B48-018E-4D41-A4AC-4D917AC484C4}"/>
                </a:ext>
              </a:extLst>
            </p:cNvPr>
            <p:cNvSpPr>
              <a:spLocks/>
            </p:cNvSpPr>
            <p:nvPr/>
          </p:nvSpPr>
          <p:spPr bwMode="auto">
            <a:xfrm rot="20940000">
              <a:off x="7184606" y="3340055"/>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5" name="Freeform 201">
              <a:extLst>
                <a:ext uri="{FF2B5EF4-FFF2-40B4-BE49-F238E27FC236}">
                  <a16:creationId xmlns:a16="http://schemas.microsoft.com/office/drawing/2014/main" id="{0B6850D5-D145-4ED7-A391-192E6DE92B5E}"/>
                </a:ext>
              </a:extLst>
            </p:cNvPr>
            <p:cNvSpPr>
              <a:spLocks/>
            </p:cNvSpPr>
            <p:nvPr/>
          </p:nvSpPr>
          <p:spPr bwMode="auto">
            <a:xfrm rot="20940000">
              <a:off x="7243751" y="3350700"/>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6" name="Freeform 202">
              <a:extLst>
                <a:ext uri="{FF2B5EF4-FFF2-40B4-BE49-F238E27FC236}">
                  <a16:creationId xmlns:a16="http://schemas.microsoft.com/office/drawing/2014/main" id="{07C0AADC-AACF-4AEB-82AF-4CE44B21AAAA}"/>
                </a:ext>
              </a:extLst>
            </p:cNvPr>
            <p:cNvSpPr>
              <a:spLocks/>
            </p:cNvSpPr>
            <p:nvPr/>
          </p:nvSpPr>
          <p:spPr bwMode="auto">
            <a:xfrm rot="20940000">
              <a:off x="7303797" y="3360682"/>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7" name="Freeform 203">
              <a:extLst>
                <a:ext uri="{FF2B5EF4-FFF2-40B4-BE49-F238E27FC236}">
                  <a16:creationId xmlns:a16="http://schemas.microsoft.com/office/drawing/2014/main" id="{C9B209DD-DA7B-48DE-9DF8-103DB11C0603}"/>
                </a:ext>
              </a:extLst>
            </p:cNvPr>
            <p:cNvSpPr>
              <a:spLocks/>
            </p:cNvSpPr>
            <p:nvPr/>
          </p:nvSpPr>
          <p:spPr bwMode="auto">
            <a:xfrm rot="20940000">
              <a:off x="7124652" y="3330548"/>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8" name="Freeform 204">
              <a:extLst>
                <a:ext uri="{FF2B5EF4-FFF2-40B4-BE49-F238E27FC236}">
                  <a16:creationId xmlns:a16="http://schemas.microsoft.com/office/drawing/2014/main" id="{3E2FAF7A-D0A2-4727-B5DA-4BB71200FF62}"/>
                </a:ext>
              </a:extLst>
            </p:cNvPr>
            <p:cNvSpPr>
              <a:spLocks/>
            </p:cNvSpPr>
            <p:nvPr/>
          </p:nvSpPr>
          <p:spPr bwMode="auto">
            <a:xfrm rot="20940000">
              <a:off x="7064652" y="3320078"/>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9" name="Freeform 205">
              <a:extLst>
                <a:ext uri="{FF2B5EF4-FFF2-40B4-BE49-F238E27FC236}">
                  <a16:creationId xmlns:a16="http://schemas.microsoft.com/office/drawing/2014/main" id="{C37BA2E4-767C-40B9-8E35-3AA23E1F067B}"/>
                </a:ext>
              </a:extLst>
            </p:cNvPr>
            <p:cNvSpPr>
              <a:spLocks/>
            </p:cNvSpPr>
            <p:nvPr/>
          </p:nvSpPr>
          <p:spPr bwMode="auto">
            <a:xfrm rot="20940000">
              <a:off x="7005508" y="3309434"/>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0" name="Freeform 207">
              <a:extLst>
                <a:ext uri="{FF2B5EF4-FFF2-40B4-BE49-F238E27FC236}">
                  <a16:creationId xmlns:a16="http://schemas.microsoft.com/office/drawing/2014/main" id="{196FF258-66FD-4533-814E-E42729F454F2}"/>
                </a:ext>
              </a:extLst>
            </p:cNvPr>
            <p:cNvSpPr>
              <a:spLocks/>
            </p:cNvSpPr>
            <p:nvPr/>
          </p:nvSpPr>
          <p:spPr bwMode="auto">
            <a:xfrm rot="20940000">
              <a:off x="6956153" y="3240303"/>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1" name="Freeform 208">
              <a:extLst>
                <a:ext uri="{FF2B5EF4-FFF2-40B4-BE49-F238E27FC236}">
                  <a16:creationId xmlns:a16="http://schemas.microsoft.com/office/drawing/2014/main" id="{5EABFF19-113D-4CA2-A3A5-29E4D11CAB68}"/>
                </a:ext>
              </a:extLst>
            </p:cNvPr>
            <p:cNvSpPr>
              <a:spLocks/>
            </p:cNvSpPr>
            <p:nvPr/>
          </p:nvSpPr>
          <p:spPr bwMode="auto">
            <a:xfrm rot="20940000">
              <a:off x="6945462" y="3299452"/>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2" name="Freeform 209">
              <a:extLst>
                <a:ext uri="{FF2B5EF4-FFF2-40B4-BE49-F238E27FC236}">
                  <a16:creationId xmlns:a16="http://schemas.microsoft.com/office/drawing/2014/main" id="{A8E03E3D-3579-40C7-9DC8-F6DA93E4429E}"/>
                </a:ext>
              </a:extLst>
            </p:cNvPr>
            <p:cNvSpPr>
              <a:spLocks/>
            </p:cNvSpPr>
            <p:nvPr/>
          </p:nvSpPr>
          <p:spPr bwMode="auto">
            <a:xfrm rot="20940000">
              <a:off x="7174192" y="3400143"/>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3" name="Freeform 210">
              <a:extLst>
                <a:ext uri="{FF2B5EF4-FFF2-40B4-BE49-F238E27FC236}">
                  <a16:creationId xmlns:a16="http://schemas.microsoft.com/office/drawing/2014/main" id="{FBF75FC9-3FB3-4E29-95C8-91CE486EB499}"/>
                </a:ext>
              </a:extLst>
            </p:cNvPr>
            <p:cNvSpPr>
              <a:spLocks/>
            </p:cNvSpPr>
            <p:nvPr/>
          </p:nvSpPr>
          <p:spPr bwMode="auto">
            <a:xfrm rot="20940000">
              <a:off x="7234155" y="3410709"/>
              <a:ext cx="67618"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2"/>
                    <a:pt x="34" y="59"/>
                    <a:pt x="20" y="54"/>
                  </a:cubicBezTo>
                  <a:cubicBezTo>
                    <a:pt x="7" y="49"/>
                    <a:pt x="0" y="34"/>
                    <a:pt x="5" y="20"/>
                  </a:cubicBezTo>
                  <a:cubicBezTo>
                    <a:pt x="10" y="6"/>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4" name="Freeform 211">
              <a:extLst>
                <a:ext uri="{FF2B5EF4-FFF2-40B4-BE49-F238E27FC236}">
                  <a16:creationId xmlns:a16="http://schemas.microsoft.com/office/drawing/2014/main" id="{F5CD1646-B741-495A-87D1-8393229430DD}"/>
                </a:ext>
              </a:extLst>
            </p:cNvPr>
            <p:cNvSpPr>
              <a:spLocks/>
            </p:cNvSpPr>
            <p:nvPr/>
          </p:nvSpPr>
          <p:spPr bwMode="auto">
            <a:xfrm rot="20940000">
              <a:off x="7114100" y="3389683"/>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5" name="Freeform 212">
              <a:extLst>
                <a:ext uri="{FF2B5EF4-FFF2-40B4-BE49-F238E27FC236}">
                  <a16:creationId xmlns:a16="http://schemas.microsoft.com/office/drawing/2014/main" id="{8B3C15F4-0B0C-43CC-A408-B1F35813CC51}"/>
                </a:ext>
              </a:extLst>
            </p:cNvPr>
            <p:cNvSpPr>
              <a:spLocks/>
            </p:cNvSpPr>
            <p:nvPr/>
          </p:nvSpPr>
          <p:spPr bwMode="auto">
            <a:xfrm rot="20940000">
              <a:off x="7054956" y="3379038"/>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6" name="Freeform 213">
              <a:extLst>
                <a:ext uri="{FF2B5EF4-FFF2-40B4-BE49-F238E27FC236}">
                  <a16:creationId xmlns:a16="http://schemas.microsoft.com/office/drawing/2014/main" id="{DEB371AB-DF5C-4329-9C6C-F887C23D57A8}"/>
                </a:ext>
              </a:extLst>
            </p:cNvPr>
            <p:cNvSpPr>
              <a:spLocks/>
            </p:cNvSpPr>
            <p:nvPr/>
          </p:nvSpPr>
          <p:spPr bwMode="auto">
            <a:xfrm rot="20940000">
              <a:off x="6995094" y="3370005"/>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7" name="Freeform 214">
              <a:extLst>
                <a:ext uri="{FF2B5EF4-FFF2-40B4-BE49-F238E27FC236}">
                  <a16:creationId xmlns:a16="http://schemas.microsoft.com/office/drawing/2014/main" id="{F51B47B6-B0BC-4AF3-9087-38367B038E79}"/>
                </a:ext>
              </a:extLst>
            </p:cNvPr>
            <p:cNvSpPr>
              <a:spLocks/>
            </p:cNvSpPr>
            <p:nvPr/>
          </p:nvSpPr>
          <p:spPr bwMode="auto">
            <a:xfrm rot="20940000">
              <a:off x="7163502" y="3459292"/>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8" name="Freeform 215">
              <a:extLst>
                <a:ext uri="{FF2B5EF4-FFF2-40B4-BE49-F238E27FC236}">
                  <a16:creationId xmlns:a16="http://schemas.microsoft.com/office/drawing/2014/main" id="{3A55959C-70DB-4005-A1DE-2E8C524F31AE}"/>
                </a:ext>
              </a:extLst>
            </p:cNvPr>
            <p:cNvSpPr>
              <a:spLocks/>
            </p:cNvSpPr>
            <p:nvPr/>
          </p:nvSpPr>
          <p:spPr bwMode="auto">
            <a:xfrm rot="20940000">
              <a:off x="7223548" y="3469274"/>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9" name="Freeform 216">
              <a:extLst>
                <a:ext uri="{FF2B5EF4-FFF2-40B4-BE49-F238E27FC236}">
                  <a16:creationId xmlns:a16="http://schemas.microsoft.com/office/drawing/2014/main" id="{53EA3577-44D7-43FF-9F82-947295EEA156}"/>
                </a:ext>
              </a:extLst>
            </p:cNvPr>
            <p:cNvSpPr>
              <a:spLocks/>
            </p:cNvSpPr>
            <p:nvPr/>
          </p:nvSpPr>
          <p:spPr bwMode="auto">
            <a:xfrm rot="20940000">
              <a:off x="7293152" y="3419826"/>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0" name="Freeform 217">
              <a:extLst>
                <a:ext uri="{FF2B5EF4-FFF2-40B4-BE49-F238E27FC236}">
                  <a16:creationId xmlns:a16="http://schemas.microsoft.com/office/drawing/2014/main" id="{7BB3E1FF-80D9-4E82-B555-AF936C83103B}"/>
                </a:ext>
              </a:extLst>
            </p:cNvPr>
            <p:cNvSpPr>
              <a:spLocks/>
            </p:cNvSpPr>
            <p:nvPr/>
          </p:nvSpPr>
          <p:spPr bwMode="auto">
            <a:xfrm rot="20940000">
              <a:off x="7282692" y="3479918"/>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1" name="Freeform 218">
              <a:extLst>
                <a:ext uri="{FF2B5EF4-FFF2-40B4-BE49-F238E27FC236}">
                  <a16:creationId xmlns:a16="http://schemas.microsoft.com/office/drawing/2014/main" id="{0DB67F59-7E7D-4E26-BA9C-B088DDA995C6}"/>
                </a:ext>
              </a:extLst>
            </p:cNvPr>
            <p:cNvSpPr>
              <a:spLocks/>
            </p:cNvSpPr>
            <p:nvPr/>
          </p:nvSpPr>
          <p:spPr bwMode="auto">
            <a:xfrm rot="20940000">
              <a:off x="7342692" y="3490388"/>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2" name="Freeform 219">
              <a:extLst>
                <a:ext uri="{FF2B5EF4-FFF2-40B4-BE49-F238E27FC236}">
                  <a16:creationId xmlns:a16="http://schemas.microsoft.com/office/drawing/2014/main" id="{CA5072E8-1645-44E3-9E65-357B8E647D57}"/>
                </a:ext>
              </a:extLst>
            </p:cNvPr>
            <p:cNvSpPr>
              <a:spLocks/>
            </p:cNvSpPr>
            <p:nvPr/>
          </p:nvSpPr>
          <p:spPr bwMode="auto">
            <a:xfrm rot="20940000">
              <a:off x="7105066" y="3449545"/>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3" name="Freeform 220">
              <a:extLst>
                <a:ext uri="{FF2B5EF4-FFF2-40B4-BE49-F238E27FC236}">
                  <a16:creationId xmlns:a16="http://schemas.microsoft.com/office/drawing/2014/main" id="{AC2460D4-44EF-46BF-8B9F-5CCDBBB73FAE}"/>
                </a:ext>
              </a:extLst>
            </p:cNvPr>
            <p:cNvSpPr>
              <a:spLocks/>
            </p:cNvSpPr>
            <p:nvPr/>
          </p:nvSpPr>
          <p:spPr bwMode="auto">
            <a:xfrm rot="20940000">
              <a:off x="7044496" y="343913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4" name="Freeform 221">
              <a:extLst>
                <a:ext uri="{FF2B5EF4-FFF2-40B4-BE49-F238E27FC236}">
                  <a16:creationId xmlns:a16="http://schemas.microsoft.com/office/drawing/2014/main" id="{0ACE9D13-5291-4E7D-87F8-E8A4E897A3F3}"/>
                </a:ext>
              </a:extLst>
            </p:cNvPr>
            <p:cNvSpPr>
              <a:spLocks/>
            </p:cNvSpPr>
            <p:nvPr/>
          </p:nvSpPr>
          <p:spPr bwMode="auto">
            <a:xfrm rot="20940000">
              <a:off x="6984403" y="3428670"/>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5" name="Freeform 222">
              <a:extLst>
                <a:ext uri="{FF2B5EF4-FFF2-40B4-BE49-F238E27FC236}">
                  <a16:creationId xmlns:a16="http://schemas.microsoft.com/office/drawing/2014/main" id="{2EEDD0A8-AF7F-4699-97D4-F8FD193216BB}"/>
                </a:ext>
              </a:extLst>
            </p:cNvPr>
            <p:cNvSpPr>
              <a:spLocks/>
            </p:cNvSpPr>
            <p:nvPr/>
          </p:nvSpPr>
          <p:spPr bwMode="auto">
            <a:xfrm rot="20940000">
              <a:off x="6936438" y="3359406"/>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6" name="Freeform 223">
              <a:extLst>
                <a:ext uri="{FF2B5EF4-FFF2-40B4-BE49-F238E27FC236}">
                  <a16:creationId xmlns:a16="http://schemas.microsoft.com/office/drawing/2014/main" id="{3BB4B5E1-3CE6-4927-B92C-54A02882A84B}"/>
                </a:ext>
              </a:extLst>
            </p:cNvPr>
            <p:cNvSpPr>
              <a:spLocks/>
            </p:cNvSpPr>
            <p:nvPr/>
          </p:nvSpPr>
          <p:spPr bwMode="auto">
            <a:xfrm rot="20940000">
              <a:off x="6926014" y="3419402"/>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7" name="Freeform 224">
              <a:extLst>
                <a:ext uri="{FF2B5EF4-FFF2-40B4-BE49-F238E27FC236}">
                  <a16:creationId xmlns:a16="http://schemas.microsoft.com/office/drawing/2014/main" id="{5043C1B7-F247-473D-9BB5-1308E39C275D}"/>
                </a:ext>
              </a:extLst>
            </p:cNvPr>
            <p:cNvSpPr>
              <a:spLocks/>
            </p:cNvSpPr>
            <p:nvPr/>
          </p:nvSpPr>
          <p:spPr bwMode="auto">
            <a:xfrm rot="20940000">
              <a:off x="7154477" y="3519246"/>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8" name="Freeform 225">
              <a:extLst>
                <a:ext uri="{FF2B5EF4-FFF2-40B4-BE49-F238E27FC236}">
                  <a16:creationId xmlns:a16="http://schemas.microsoft.com/office/drawing/2014/main" id="{2B43D4F2-E9ED-48DA-B307-12EF097AA4C3}"/>
                </a:ext>
              </a:extLst>
            </p:cNvPr>
            <p:cNvSpPr>
              <a:spLocks/>
            </p:cNvSpPr>
            <p:nvPr/>
          </p:nvSpPr>
          <p:spPr bwMode="auto">
            <a:xfrm rot="20940000">
              <a:off x="7213612" y="3529798"/>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9" name="Freeform 226">
              <a:extLst>
                <a:ext uri="{FF2B5EF4-FFF2-40B4-BE49-F238E27FC236}">
                  <a16:creationId xmlns:a16="http://schemas.microsoft.com/office/drawing/2014/main" id="{0A89B17C-4441-48B0-A5FC-DE58CDB8D163}"/>
                </a:ext>
              </a:extLst>
            </p:cNvPr>
            <p:cNvSpPr>
              <a:spLocks/>
            </p:cNvSpPr>
            <p:nvPr/>
          </p:nvSpPr>
          <p:spPr bwMode="auto">
            <a:xfrm rot="20940000">
              <a:off x="7273474" y="3538832"/>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0" name="Freeform 227">
              <a:extLst>
                <a:ext uri="{FF2B5EF4-FFF2-40B4-BE49-F238E27FC236}">
                  <a16:creationId xmlns:a16="http://schemas.microsoft.com/office/drawing/2014/main" id="{B8269A6E-7D35-423C-92A4-18B49917D292}"/>
                </a:ext>
              </a:extLst>
            </p:cNvPr>
            <p:cNvSpPr>
              <a:spLocks/>
            </p:cNvSpPr>
            <p:nvPr/>
          </p:nvSpPr>
          <p:spPr bwMode="auto">
            <a:xfrm rot="20940000">
              <a:off x="7332140" y="3549523"/>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1" name="Freeform 228">
              <a:extLst>
                <a:ext uri="{FF2B5EF4-FFF2-40B4-BE49-F238E27FC236}">
                  <a16:creationId xmlns:a16="http://schemas.microsoft.com/office/drawing/2014/main" id="{2BBA6910-F368-4D8B-A372-2F2858271136}"/>
                </a:ext>
              </a:extLst>
            </p:cNvPr>
            <p:cNvSpPr>
              <a:spLocks/>
            </p:cNvSpPr>
            <p:nvPr/>
          </p:nvSpPr>
          <p:spPr bwMode="auto">
            <a:xfrm rot="20940000">
              <a:off x="7094422" y="3508689"/>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2" name="Freeform 229">
              <a:extLst>
                <a:ext uri="{FF2B5EF4-FFF2-40B4-BE49-F238E27FC236}">
                  <a16:creationId xmlns:a16="http://schemas.microsoft.com/office/drawing/2014/main" id="{0606EA55-969C-4D7A-A533-D174237BC9EB}"/>
                </a:ext>
              </a:extLst>
            </p:cNvPr>
            <p:cNvSpPr>
              <a:spLocks/>
            </p:cNvSpPr>
            <p:nvPr/>
          </p:nvSpPr>
          <p:spPr bwMode="auto">
            <a:xfrm rot="20940000">
              <a:off x="7034514" y="3499177"/>
              <a:ext cx="68101"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3" name="Freeform 230">
              <a:extLst>
                <a:ext uri="{FF2B5EF4-FFF2-40B4-BE49-F238E27FC236}">
                  <a16:creationId xmlns:a16="http://schemas.microsoft.com/office/drawing/2014/main" id="{31487EB6-3023-4AB4-B7A4-3DEB0A172A5E}"/>
                </a:ext>
              </a:extLst>
            </p:cNvPr>
            <p:cNvSpPr>
              <a:spLocks/>
            </p:cNvSpPr>
            <p:nvPr/>
          </p:nvSpPr>
          <p:spPr bwMode="auto">
            <a:xfrm rot="20940000">
              <a:off x="6975365" y="3488486"/>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4" name="Freeform 231">
              <a:extLst>
                <a:ext uri="{FF2B5EF4-FFF2-40B4-BE49-F238E27FC236}">
                  <a16:creationId xmlns:a16="http://schemas.microsoft.com/office/drawing/2014/main" id="{0BBF6E4E-2E3B-4A3A-88F8-656FE0682CBF}"/>
                </a:ext>
              </a:extLst>
            </p:cNvPr>
            <p:cNvSpPr>
              <a:spLocks/>
            </p:cNvSpPr>
            <p:nvPr/>
          </p:nvSpPr>
          <p:spPr bwMode="auto">
            <a:xfrm rot="20940000">
              <a:off x="6915324" y="3478550"/>
              <a:ext cx="68101"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5" name="Freeform 232">
              <a:extLst>
                <a:ext uri="{FF2B5EF4-FFF2-40B4-BE49-F238E27FC236}">
                  <a16:creationId xmlns:a16="http://schemas.microsoft.com/office/drawing/2014/main" id="{5293AEB1-3003-42D9-8D0A-C34331FEAB15}"/>
                </a:ext>
              </a:extLst>
            </p:cNvPr>
            <p:cNvSpPr>
              <a:spLocks/>
            </p:cNvSpPr>
            <p:nvPr/>
          </p:nvSpPr>
          <p:spPr bwMode="auto">
            <a:xfrm rot="20940000">
              <a:off x="7144049" y="3579196"/>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6" name="Freeform 233">
              <a:extLst>
                <a:ext uri="{FF2B5EF4-FFF2-40B4-BE49-F238E27FC236}">
                  <a16:creationId xmlns:a16="http://schemas.microsoft.com/office/drawing/2014/main" id="{EA1441DA-3AF1-482A-ABBB-E723E71BF91E}"/>
                </a:ext>
              </a:extLst>
            </p:cNvPr>
            <p:cNvSpPr>
              <a:spLocks/>
            </p:cNvSpPr>
            <p:nvPr/>
          </p:nvSpPr>
          <p:spPr bwMode="auto">
            <a:xfrm rot="20940000">
              <a:off x="7202921" y="3588464"/>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7" name="Freeform 234">
              <a:extLst>
                <a:ext uri="{FF2B5EF4-FFF2-40B4-BE49-F238E27FC236}">
                  <a16:creationId xmlns:a16="http://schemas.microsoft.com/office/drawing/2014/main" id="{5C86ACFA-99EB-4AB9-918C-87E94297BD85}"/>
                </a:ext>
              </a:extLst>
            </p:cNvPr>
            <p:cNvSpPr>
              <a:spLocks/>
            </p:cNvSpPr>
            <p:nvPr/>
          </p:nvSpPr>
          <p:spPr bwMode="auto">
            <a:xfrm rot="20940000">
              <a:off x="7263009" y="359887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8" name="Freeform 235">
              <a:extLst>
                <a:ext uri="{FF2B5EF4-FFF2-40B4-BE49-F238E27FC236}">
                  <a16:creationId xmlns:a16="http://schemas.microsoft.com/office/drawing/2014/main" id="{0459F4F4-9D74-4972-A805-A017C00C5587}"/>
                </a:ext>
              </a:extLst>
            </p:cNvPr>
            <p:cNvSpPr>
              <a:spLocks/>
            </p:cNvSpPr>
            <p:nvPr/>
          </p:nvSpPr>
          <p:spPr bwMode="auto">
            <a:xfrm rot="20940000">
              <a:off x="7323101" y="3609339"/>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9" name="Freeform 236">
              <a:extLst>
                <a:ext uri="{FF2B5EF4-FFF2-40B4-BE49-F238E27FC236}">
                  <a16:creationId xmlns:a16="http://schemas.microsoft.com/office/drawing/2014/main" id="{5E237D07-04A8-49D6-B0A2-6DFE66162A6D}"/>
                </a:ext>
              </a:extLst>
            </p:cNvPr>
            <p:cNvSpPr>
              <a:spLocks/>
            </p:cNvSpPr>
            <p:nvPr/>
          </p:nvSpPr>
          <p:spPr bwMode="auto">
            <a:xfrm rot="20940000">
              <a:off x="7083957" y="3568735"/>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0" name="Freeform 237">
              <a:extLst>
                <a:ext uri="{FF2B5EF4-FFF2-40B4-BE49-F238E27FC236}">
                  <a16:creationId xmlns:a16="http://schemas.microsoft.com/office/drawing/2014/main" id="{E73C8827-DA56-4D4B-8451-2A65D239FAE7}"/>
                </a:ext>
              </a:extLst>
            </p:cNvPr>
            <p:cNvSpPr>
              <a:spLocks/>
            </p:cNvSpPr>
            <p:nvPr/>
          </p:nvSpPr>
          <p:spPr bwMode="auto">
            <a:xfrm rot="20940000">
              <a:off x="7024813" y="3558091"/>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1" name="Freeform 238">
              <a:extLst>
                <a:ext uri="{FF2B5EF4-FFF2-40B4-BE49-F238E27FC236}">
                  <a16:creationId xmlns:a16="http://schemas.microsoft.com/office/drawing/2014/main" id="{E9C4F724-05F2-4B91-A4AF-5C4C10CF1520}"/>
                </a:ext>
              </a:extLst>
            </p:cNvPr>
            <p:cNvSpPr>
              <a:spLocks/>
            </p:cNvSpPr>
            <p:nvPr/>
          </p:nvSpPr>
          <p:spPr bwMode="auto">
            <a:xfrm rot="20940000">
              <a:off x="6964859" y="3549066"/>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2" name="Freeform 239">
              <a:extLst>
                <a:ext uri="{FF2B5EF4-FFF2-40B4-BE49-F238E27FC236}">
                  <a16:creationId xmlns:a16="http://schemas.microsoft.com/office/drawing/2014/main" id="{CEC8D341-B1D3-41EA-B487-351E1FDE4E5E}"/>
                </a:ext>
              </a:extLst>
            </p:cNvPr>
            <p:cNvSpPr>
              <a:spLocks/>
            </p:cNvSpPr>
            <p:nvPr/>
          </p:nvSpPr>
          <p:spPr bwMode="auto">
            <a:xfrm rot="20940000">
              <a:off x="6904859" y="3538596"/>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3" name="Freeform 240">
              <a:extLst>
                <a:ext uri="{FF2B5EF4-FFF2-40B4-BE49-F238E27FC236}">
                  <a16:creationId xmlns:a16="http://schemas.microsoft.com/office/drawing/2014/main" id="{5D0DB200-A6EA-4018-949A-510ED5544776}"/>
                </a:ext>
              </a:extLst>
            </p:cNvPr>
            <p:cNvSpPr>
              <a:spLocks/>
            </p:cNvSpPr>
            <p:nvPr/>
          </p:nvSpPr>
          <p:spPr bwMode="auto">
            <a:xfrm rot="20940000">
              <a:off x="7133359" y="3638344"/>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4" name="Freeform 241">
              <a:extLst>
                <a:ext uri="{FF2B5EF4-FFF2-40B4-BE49-F238E27FC236}">
                  <a16:creationId xmlns:a16="http://schemas.microsoft.com/office/drawing/2014/main" id="{950E0EF3-EC61-4D47-84E7-760A9C2DCDF4}"/>
                </a:ext>
              </a:extLst>
            </p:cNvPr>
            <p:cNvSpPr>
              <a:spLocks/>
            </p:cNvSpPr>
            <p:nvPr/>
          </p:nvSpPr>
          <p:spPr bwMode="auto">
            <a:xfrm rot="20940000">
              <a:off x="7193405" y="3648326"/>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5" name="Freeform 242">
              <a:extLst>
                <a:ext uri="{FF2B5EF4-FFF2-40B4-BE49-F238E27FC236}">
                  <a16:creationId xmlns:a16="http://schemas.microsoft.com/office/drawing/2014/main" id="{7FED4100-A8FA-4F82-9731-82219F58D3F3}"/>
                </a:ext>
              </a:extLst>
            </p:cNvPr>
            <p:cNvSpPr>
              <a:spLocks/>
            </p:cNvSpPr>
            <p:nvPr/>
          </p:nvSpPr>
          <p:spPr bwMode="auto">
            <a:xfrm rot="20940000">
              <a:off x="7252549" y="3658971"/>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6" name="Freeform 243">
              <a:extLst>
                <a:ext uri="{FF2B5EF4-FFF2-40B4-BE49-F238E27FC236}">
                  <a16:creationId xmlns:a16="http://schemas.microsoft.com/office/drawing/2014/main" id="{73513284-BF1A-4242-BA3C-9FDFE16CC024}"/>
                </a:ext>
              </a:extLst>
            </p:cNvPr>
            <p:cNvSpPr>
              <a:spLocks/>
            </p:cNvSpPr>
            <p:nvPr/>
          </p:nvSpPr>
          <p:spPr bwMode="auto">
            <a:xfrm rot="20940000">
              <a:off x="7312457" y="3668483"/>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7" name="Freeform 244">
              <a:extLst>
                <a:ext uri="{FF2B5EF4-FFF2-40B4-BE49-F238E27FC236}">
                  <a16:creationId xmlns:a16="http://schemas.microsoft.com/office/drawing/2014/main" id="{FFE63CC3-E290-4C80-AC98-7E1E06D8A936}"/>
                </a:ext>
              </a:extLst>
            </p:cNvPr>
            <p:cNvSpPr>
              <a:spLocks/>
            </p:cNvSpPr>
            <p:nvPr/>
          </p:nvSpPr>
          <p:spPr bwMode="auto">
            <a:xfrm rot="20940000">
              <a:off x="7074316" y="3628749"/>
              <a:ext cx="67618"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3"/>
                    <a:pt x="34" y="59"/>
                    <a:pt x="20" y="54"/>
                  </a:cubicBezTo>
                  <a:cubicBezTo>
                    <a:pt x="6" y="49"/>
                    <a:pt x="0" y="34"/>
                    <a:pt x="5" y="20"/>
                  </a:cubicBezTo>
                  <a:cubicBezTo>
                    <a:pt x="10" y="7"/>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8" name="Freeform 245">
              <a:extLst>
                <a:ext uri="{FF2B5EF4-FFF2-40B4-BE49-F238E27FC236}">
                  <a16:creationId xmlns:a16="http://schemas.microsoft.com/office/drawing/2014/main" id="{8673C329-FC60-4300-BF06-7816CD0FECC8}"/>
                </a:ext>
              </a:extLst>
            </p:cNvPr>
            <p:cNvSpPr>
              <a:spLocks/>
            </p:cNvSpPr>
            <p:nvPr/>
          </p:nvSpPr>
          <p:spPr bwMode="auto">
            <a:xfrm rot="20940000">
              <a:off x="7014353" y="3618183"/>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9" name="Freeform 246">
              <a:extLst>
                <a:ext uri="{FF2B5EF4-FFF2-40B4-BE49-F238E27FC236}">
                  <a16:creationId xmlns:a16="http://schemas.microsoft.com/office/drawing/2014/main" id="{92509550-1AFB-4992-8B0C-ED6BBE369455}"/>
                </a:ext>
              </a:extLst>
            </p:cNvPr>
            <p:cNvSpPr>
              <a:spLocks/>
            </p:cNvSpPr>
            <p:nvPr/>
          </p:nvSpPr>
          <p:spPr bwMode="auto">
            <a:xfrm rot="20940000">
              <a:off x="6954260" y="3607722"/>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0" name="Freeform 247">
              <a:extLst>
                <a:ext uri="{FF2B5EF4-FFF2-40B4-BE49-F238E27FC236}">
                  <a16:creationId xmlns:a16="http://schemas.microsoft.com/office/drawing/2014/main" id="{FD505FA2-8B55-4C8B-9CCD-C78940A8B440}"/>
                </a:ext>
              </a:extLst>
            </p:cNvPr>
            <p:cNvSpPr>
              <a:spLocks/>
            </p:cNvSpPr>
            <p:nvPr/>
          </p:nvSpPr>
          <p:spPr bwMode="auto">
            <a:xfrm rot="20940000">
              <a:off x="6895116" y="3597078"/>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1" name="Freeform 248">
              <a:extLst>
                <a:ext uri="{FF2B5EF4-FFF2-40B4-BE49-F238E27FC236}">
                  <a16:creationId xmlns:a16="http://schemas.microsoft.com/office/drawing/2014/main" id="{51CCA05C-6FEC-4DEF-9EA0-97A0689397FC}"/>
                </a:ext>
              </a:extLst>
            </p:cNvPr>
            <p:cNvSpPr>
              <a:spLocks/>
            </p:cNvSpPr>
            <p:nvPr/>
          </p:nvSpPr>
          <p:spPr bwMode="auto">
            <a:xfrm rot="20940000">
              <a:off x="7122898" y="3698437"/>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2" name="Freeform 249">
              <a:extLst>
                <a:ext uri="{FF2B5EF4-FFF2-40B4-BE49-F238E27FC236}">
                  <a16:creationId xmlns:a16="http://schemas.microsoft.com/office/drawing/2014/main" id="{7DEACCC3-AD93-418F-899E-533B1D3A49CD}"/>
                </a:ext>
              </a:extLst>
            </p:cNvPr>
            <p:cNvSpPr>
              <a:spLocks/>
            </p:cNvSpPr>
            <p:nvPr/>
          </p:nvSpPr>
          <p:spPr bwMode="auto">
            <a:xfrm rot="20940000">
              <a:off x="7182898" y="3708906"/>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3" name="Freeform 250">
              <a:extLst>
                <a:ext uri="{FF2B5EF4-FFF2-40B4-BE49-F238E27FC236}">
                  <a16:creationId xmlns:a16="http://schemas.microsoft.com/office/drawing/2014/main" id="{B3714154-67E7-40C9-830F-4706600301A2}"/>
                </a:ext>
              </a:extLst>
            </p:cNvPr>
            <p:cNvSpPr>
              <a:spLocks/>
            </p:cNvSpPr>
            <p:nvPr/>
          </p:nvSpPr>
          <p:spPr bwMode="auto">
            <a:xfrm rot="20940000">
              <a:off x="7242852" y="3717930"/>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4" name="Freeform 251">
              <a:extLst>
                <a:ext uri="{FF2B5EF4-FFF2-40B4-BE49-F238E27FC236}">
                  <a16:creationId xmlns:a16="http://schemas.microsoft.com/office/drawing/2014/main" id="{647F9B55-C4DD-4D7E-BE0E-483260727975}"/>
                </a:ext>
              </a:extLst>
            </p:cNvPr>
            <p:cNvSpPr>
              <a:spLocks/>
            </p:cNvSpPr>
            <p:nvPr/>
          </p:nvSpPr>
          <p:spPr bwMode="auto">
            <a:xfrm rot="20940000">
              <a:off x="7301996" y="3728575"/>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5" name="Freeform 252">
              <a:extLst>
                <a:ext uri="{FF2B5EF4-FFF2-40B4-BE49-F238E27FC236}">
                  <a16:creationId xmlns:a16="http://schemas.microsoft.com/office/drawing/2014/main" id="{DB5DB7E2-96FE-4576-8313-B364EF8E481B}"/>
                </a:ext>
              </a:extLst>
            </p:cNvPr>
            <p:cNvSpPr>
              <a:spLocks/>
            </p:cNvSpPr>
            <p:nvPr/>
          </p:nvSpPr>
          <p:spPr bwMode="auto">
            <a:xfrm rot="20940000">
              <a:off x="7063800" y="3687787"/>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6" name="Freeform 253">
              <a:extLst>
                <a:ext uri="{FF2B5EF4-FFF2-40B4-BE49-F238E27FC236}">
                  <a16:creationId xmlns:a16="http://schemas.microsoft.com/office/drawing/2014/main" id="{057A3B17-2D53-41E1-9C25-10E8F3A60F7E}"/>
                </a:ext>
              </a:extLst>
            </p:cNvPr>
            <p:cNvSpPr>
              <a:spLocks/>
            </p:cNvSpPr>
            <p:nvPr/>
          </p:nvSpPr>
          <p:spPr bwMode="auto">
            <a:xfrm rot="20940000">
              <a:off x="7003708" y="3677327"/>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7" name="Freeform 254">
              <a:extLst>
                <a:ext uri="{FF2B5EF4-FFF2-40B4-BE49-F238E27FC236}">
                  <a16:creationId xmlns:a16="http://schemas.microsoft.com/office/drawing/2014/main" id="{4BD94812-7854-4481-B502-95630EC5A4C4}"/>
                </a:ext>
              </a:extLst>
            </p:cNvPr>
            <p:cNvSpPr>
              <a:spLocks/>
            </p:cNvSpPr>
            <p:nvPr/>
          </p:nvSpPr>
          <p:spPr bwMode="auto">
            <a:xfrm rot="20940000">
              <a:off x="6945227" y="3667584"/>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8" name="Freeform 255">
              <a:extLst>
                <a:ext uri="{FF2B5EF4-FFF2-40B4-BE49-F238E27FC236}">
                  <a16:creationId xmlns:a16="http://schemas.microsoft.com/office/drawing/2014/main" id="{21D93062-B69B-4C0F-810F-C328DECCF75C}"/>
                </a:ext>
              </a:extLst>
            </p:cNvPr>
            <p:cNvSpPr>
              <a:spLocks/>
            </p:cNvSpPr>
            <p:nvPr/>
          </p:nvSpPr>
          <p:spPr bwMode="auto">
            <a:xfrm rot="20940000">
              <a:off x="6884702" y="3657649"/>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9" name="Freeform 256">
              <a:extLst>
                <a:ext uri="{FF2B5EF4-FFF2-40B4-BE49-F238E27FC236}">
                  <a16:creationId xmlns:a16="http://schemas.microsoft.com/office/drawing/2014/main" id="{F6F9FF29-1C6F-4F7E-826E-43D1B1B02535}"/>
                </a:ext>
              </a:extLst>
            </p:cNvPr>
            <p:cNvSpPr>
              <a:spLocks/>
            </p:cNvSpPr>
            <p:nvPr/>
          </p:nvSpPr>
          <p:spPr bwMode="auto">
            <a:xfrm rot="20940000">
              <a:off x="7113772" y="3758307"/>
              <a:ext cx="68101"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0" name="Freeform 257">
              <a:extLst>
                <a:ext uri="{FF2B5EF4-FFF2-40B4-BE49-F238E27FC236}">
                  <a16:creationId xmlns:a16="http://schemas.microsoft.com/office/drawing/2014/main" id="{A2BDAEC1-18C7-4915-B680-B39E0381E09E}"/>
                </a:ext>
              </a:extLst>
            </p:cNvPr>
            <p:cNvSpPr>
              <a:spLocks/>
            </p:cNvSpPr>
            <p:nvPr/>
          </p:nvSpPr>
          <p:spPr bwMode="auto">
            <a:xfrm rot="20940000">
              <a:off x="7172300" y="3767562"/>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1" name="Freeform 258">
              <a:extLst>
                <a:ext uri="{FF2B5EF4-FFF2-40B4-BE49-F238E27FC236}">
                  <a16:creationId xmlns:a16="http://schemas.microsoft.com/office/drawing/2014/main" id="{7DC4367E-657E-4342-A91E-7BB9DBD8602D}"/>
                </a:ext>
              </a:extLst>
            </p:cNvPr>
            <p:cNvSpPr>
              <a:spLocks/>
            </p:cNvSpPr>
            <p:nvPr/>
          </p:nvSpPr>
          <p:spPr bwMode="auto">
            <a:xfrm rot="20940000">
              <a:off x="7232870" y="3777977"/>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2" name="Freeform 259">
              <a:extLst>
                <a:ext uri="{FF2B5EF4-FFF2-40B4-BE49-F238E27FC236}">
                  <a16:creationId xmlns:a16="http://schemas.microsoft.com/office/drawing/2014/main" id="{24BF5AEB-45D7-4E89-96CB-8DE6BF74524A}"/>
                </a:ext>
              </a:extLst>
            </p:cNvPr>
            <p:cNvSpPr>
              <a:spLocks/>
            </p:cNvSpPr>
            <p:nvPr/>
          </p:nvSpPr>
          <p:spPr bwMode="auto">
            <a:xfrm rot="20940000">
              <a:off x="7053818" y="3747833"/>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3" name="Freeform 260">
              <a:extLst>
                <a:ext uri="{FF2B5EF4-FFF2-40B4-BE49-F238E27FC236}">
                  <a16:creationId xmlns:a16="http://schemas.microsoft.com/office/drawing/2014/main" id="{CAC6346B-E50B-41EC-AF8A-D29EFD2C5FF4}"/>
                </a:ext>
              </a:extLst>
            </p:cNvPr>
            <p:cNvSpPr>
              <a:spLocks/>
            </p:cNvSpPr>
            <p:nvPr/>
          </p:nvSpPr>
          <p:spPr bwMode="auto">
            <a:xfrm rot="20940000">
              <a:off x="6994683" y="3737281"/>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4" name="Freeform 261">
              <a:extLst>
                <a:ext uri="{FF2B5EF4-FFF2-40B4-BE49-F238E27FC236}">
                  <a16:creationId xmlns:a16="http://schemas.microsoft.com/office/drawing/2014/main" id="{E83FE3D8-0F82-4CFB-9961-3A91F63414C4}"/>
                </a:ext>
              </a:extLst>
            </p:cNvPr>
            <p:cNvSpPr>
              <a:spLocks/>
            </p:cNvSpPr>
            <p:nvPr/>
          </p:nvSpPr>
          <p:spPr bwMode="auto">
            <a:xfrm rot="20940000">
              <a:off x="6934582" y="3726728"/>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5" name="Freeform 262">
              <a:extLst>
                <a:ext uri="{FF2B5EF4-FFF2-40B4-BE49-F238E27FC236}">
                  <a16:creationId xmlns:a16="http://schemas.microsoft.com/office/drawing/2014/main" id="{8921A0E6-E970-46A7-95D6-CCAA4BC4186C}"/>
                </a:ext>
              </a:extLst>
            </p:cNvPr>
            <p:cNvSpPr>
              <a:spLocks/>
            </p:cNvSpPr>
            <p:nvPr/>
          </p:nvSpPr>
          <p:spPr bwMode="auto">
            <a:xfrm rot="20940000">
              <a:off x="6874720" y="3717695"/>
              <a:ext cx="68101"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6" name="Freeform 263">
              <a:extLst>
                <a:ext uri="{FF2B5EF4-FFF2-40B4-BE49-F238E27FC236}">
                  <a16:creationId xmlns:a16="http://schemas.microsoft.com/office/drawing/2014/main" id="{56FA0C56-49E9-41B4-86E9-E813B8044AC8}"/>
                </a:ext>
              </a:extLst>
            </p:cNvPr>
            <p:cNvSpPr>
              <a:spLocks/>
            </p:cNvSpPr>
            <p:nvPr/>
          </p:nvSpPr>
          <p:spPr bwMode="auto">
            <a:xfrm rot="20940000">
              <a:off x="7103220" y="3817442"/>
              <a:ext cx="68101"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7" name="Freeform 264">
              <a:extLst>
                <a:ext uri="{FF2B5EF4-FFF2-40B4-BE49-F238E27FC236}">
                  <a16:creationId xmlns:a16="http://schemas.microsoft.com/office/drawing/2014/main" id="{72AB9C54-C5F9-4B9D-A70F-EA02A468B804}"/>
                </a:ext>
              </a:extLst>
            </p:cNvPr>
            <p:cNvSpPr>
              <a:spLocks/>
            </p:cNvSpPr>
            <p:nvPr/>
          </p:nvSpPr>
          <p:spPr bwMode="auto">
            <a:xfrm rot="20940000">
              <a:off x="7163262" y="3827378"/>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8" name="Freeform 265">
              <a:extLst>
                <a:ext uri="{FF2B5EF4-FFF2-40B4-BE49-F238E27FC236}">
                  <a16:creationId xmlns:a16="http://schemas.microsoft.com/office/drawing/2014/main" id="{CCB21558-2010-4063-BEAE-6FD10B357D0B}"/>
                </a:ext>
              </a:extLst>
            </p:cNvPr>
            <p:cNvSpPr>
              <a:spLocks/>
            </p:cNvSpPr>
            <p:nvPr/>
          </p:nvSpPr>
          <p:spPr bwMode="auto">
            <a:xfrm rot="20940000">
              <a:off x="7222318" y="3838078"/>
              <a:ext cx="68101"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9" name="Freeform 266">
              <a:extLst>
                <a:ext uri="{FF2B5EF4-FFF2-40B4-BE49-F238E27FC236}">
                  <a16:creationId xmlns:a16="http://schemas.microsoft.com/office/drawing/2014/main" id="{B2A80E91-4E28-4FE6-A86A-1F92A4BCC951}"/>
                </a:ext>
              </a:extLst>
            </p:cNvPr>
            <p:cNvSpPr>
              <a:spLocks/>
            </p:cNvSpPr>
            <p:nvPr/>
          </p:nvSpPr>
          <p:spPr bwMode="auto">
            <a:xfrm rot="20940000">
              <a:off x="7043128" y="3806982"/>
              <a:ext cx="68101"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0" name="Freeform 267">
              <a:extLst>
                <a:ext uri="{FF2B5EF4-FFF2-40B4-BE49-F238E27FC236}">
                  <a16:creationId xmlns:a16="http://schemas.microsoft.com/office/drawing/2014/main" id="{2C546D01-B7AE-45A6-BE5A-BF902C646B8C}"/>
                </a:ext>
              </a:extLst>
            </p:cNvPr>
            <p:cNvSpPr>
              <a:spLocks/>
            </p:cNvSpPr>
            <p:nvPr/>
          </p:nvSpPr>
          <p:spPr bwMode="auto">
            <a:xfrm rot="20940000">
              <a:off x="6984209" y="3797235"/>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1" name="Freeform 268">
              <a:extLst>
                <a:ext uri="{FF2B5EF4-FFF2-40B4-BE49-F238E27FC236}">
                  <a16:creationId xmlns:a16="http://schemas.microsoft.com/office/drawing/2014/main" id="{6287CB20-5D42-4B0D-BF4F-0271E2E0E8FA}"/>
                </a:ext>
              </a:extLst>
            </p:cNvPr>
            <p:cNvSpPr>
              <a:spLocks/>
            </p:cNvSpPr>
            <p:nvPr/>
          </p:nvSpPr>
          <p:spPr bwMode="auto">
            <a:xfrm rot="20940000">
              <a:off x="6924117" y="3786775"/>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2" name="Freeform 269">
              <a:extLst>
                <a:ext uri="{FF2B5EF4-FFF2-40B4-BE49-F238E27FC236}">
                  <a16:creationId xmlns:a16="http://schemas.microsoft.com/office/drawing/2014/main" id="{723AA109-F62D-42B1-8132-C7C4FF75CF0E}"/>
                </a:ext>
              </a:extLst>
            </p:cNvPr>
            <p:cNvSpPr>
              <a:spLocks/>
            </p:cNvSpPr>
            <p:nvPr/>
          </p:nvSpPr>
          <p:spPr bwMode="auto">
            <a:xfrm rot="20940000">
              <a:off x="6864986" y="3776268"/>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5"/>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3" name="Freeform 270">
              <a:extLst>
                <a:ext uri="{FF2B5EF4-FFF2-40B4-BE49-F238E27FC236}">
                  <a16:creationId xmlns:a16="http://schemas.microsoft.com/office/drawing/2014/main" id="{7AB3CA1F-B4F9-4CAD-9D98-DF499E639AB6}"/>
                </a:ext>
              </a:extLst>
            </p:cNvPr>
            <p:cNvSpPr>
              <a:spLocks/>
            </p:cNvSpPr>
            <p:nvPr/>
          </p:nvSpPr>
          <p:spPr bwMode="auto">
            <a:xfrm rot="20940000">
              <a:off x="7092755" y="3877489"/>
              <a:ext cx="68584"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4" name="Freeform 271">
              <a:extLst>
                <a:ext uri="{FF2B5EF4-FFF2-40B4-BE49-F238E27FC236}">
                  <a16:creationId xmlns:a16="http://schemas.microsoft.com/office/drawing/2014/main" id="{B9BF5411-9AA6-4C6C-BC2A-E59EDCFFDCEF}"/>
                </a:ext>
              </a:extLst>
            </p:cNvPr>
            <p:cNvSpPr>
              <a:spLocks/>
            </p:cNvSpPr>
            <p:nvPr/>
          </p:nvSpPr>
          <p:spPr bwMode="auto">
            <a:xfrm rot="20940000">
              <a:off x="7152617" y="388652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5" name="Freeform 272">
              <a:extLst>
                <a:ext uri="{FF2B5EF4-FFF2-40B4-BE49-F238E27FC236}">
                  <a16:creationId xmlns:a16="http://schemas.microsoft.com/office/drawing/2014/main" id="{36493600-A400-4C2D-88B4-B004E678D446}"/>
                </a:ext>
              </a:extLst>
            </p:cNvPr>
            <p:cNvSpPr>
              <a:spLocks/>
            </p:cNvSpPr>
            <p:nvPr/>
          </p:nvSpPr>
          <p:spPr bwMode="auto">
            <a:xfrm rot="20940000">
              <a:off x="7212722" y="3897121"/>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6" name="Freeform 273">
              <a:extLst>
                <a:ext uri="{FF2B5EF4-FFF2-40B4-BE49-F238E27FC236}">
                  <a16:creationId xmlns:a16="http://schemas.microsoft.com/office/drawing/2014/main" id="{8C16CB4F-A59E-45B8-A164-5C18FEBE560F}"/>
                </a:ext>
              </a:extLst>
            </p:cNvPr>
            <p:cNvSpPr>
              <a:spLocks/>
            </p:cNvSpPr>
            <p:nvPr/>
          </p:nvSpPr>
          <p:spPr bwMode="auto">
            <a:xfrm rot="20940000">
              <a:off x="7033657" y="3866839"/>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7" name="Freeform 274">
              <a:extLst>
                <a:ext uri="{FF2B5EF4-FFF2-40B4-BE49-F238E27FC236}">
                  <a16:creationId xmlns:a16="http://schemas.microsoft.com/office/drawing/2014/main" id="{2EDC7EA0-CA92-42B1-B5D0-F9EB5DA1C04A}"/>
                </a:ext>
              </a:extLst>
            </p:cNvPr>
            <p:cNvSpPr>
              <a:spLocks/>
            </p:cNvSpPr>
            <p:nvPr/>
          </p:nvSpPr>
          <p:spPr bwMode="auto">
            <a:xfrm rot="20940000">
              <a:off x="6973565" y="385637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8" name="Freeform 275">
              <a:extLst>
                <a:ext uri="{FF2B5EF4-FFF2-40B4-BE49-F238E27FC236}">
                  <a16:creationId xmlns:a16="http://schemas.microsoft.com/office/drawing/2014/main" id="{145E35E9-7DDE-42D3-89B5-59E3F045AB58}"/>
                </a:ext>
              </a:extLst>
            </p:cNvPr>
            <p:cNvSpPr>
              <a:spLocks/>
            </p:cNvSpPr>
            <p:nvPr/>
          </p:nvSpPr>
          <p:spPr bwMode="auto">
            <a:xfrm rot="20940000">
              <a:off x="6913657" y="3846867"/>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9" name="Freeform 276">
              <a:extLst>
                <a:ext uri="{FF2B5EF4-FFF2-40B4-BE49-F238E27FC236}">
                  <a16:creationId xmlns:a16="http://schemas.microsoft.com/office/drawing/2014/main" id="{ED07BCAB-E000-4645-89CC-15490C3C0F8C}"/>
                </a:ext>
              </a:extLst>
            </p:cNvPr>
            <p:cNvSpPr>
              <a:spLocks/>
            </p:cNvSpPr>
            <p:nvPr/>
          </p:nvSpPr>
          <p:spPr bwMode="auto">
            <a:xfrm rot="20940000">
              <a:off x="6854513" y="3836222"/>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0" name="Freeform 277">
              <a:extLst>
                <a:ext uri="{FF2B5EF4-FFF2-40B4-BE49-F238E27FC236}">
                  <a16:creationId xmlns:a16="http://schemas.microsoft.com/office/drawing/2014/main" id="{BA8F9675-3ECD-4649-A851-FC9B88753456}"/>
                </a:ext>
              </a:extLst>
            </p:cNvPr>
            <p:cNvSpPr>
              <a:spLocks/>
            </p:cNvSpPr>
            <p:nvPr/>
          </p:nvSpPr>
          <p:spPr bwMode="auto">
            <a:xfrm rot="20940000">
              <a:off x="6805019" y="3767105"/>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1" name="Freeform 278">
              <a:extLst>
                <a:ext uri="{FF2B5EF4-FFF2-40B4-BE49-F238E27FC236}">
                  <a16:creationId xmlns:a16="http://schemas.microsoft.com/office/drawing/2014/main" id="{B1B2B994-8914-424E-BA79-C67F92A3A8E4}"/>
                </a:ext>
              </a:extLst>
            </p:cNvPr>
            <p:cNvSpPr>
              <a:spLocks/>
            </p:cNvSpPr>
            <p:nvPr/>
          </p:nvSpPr>
          <p:spPr bwMode="auto">
            <a:xfrm rot="20940000">
              <a:off x="6794466" y="3826241"/>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2" name="Freeform 279">
              <a:extLst>
                <a:ext uri="{FF2B5EF4-FFF2-40B4-BE49-F238E27FC236}">
                  <a16:creationId xmlns:a16="http://schemas.microsoft.com/office/drawing/2014/main" id="{6AD47DDD-6AFF-47AB-9A51-8A4CDA42000D}"/>
                </a:ext>
              </a:extLst>
            </p:cNvPr>
            <p:cNvSpPr>
              <a:spLocks/>
            </p:cNvSpPr>
            <p:nvPr/>
          </p:nvSpPr>
          <p:spPr bwMode="auto">
            <a:xfrm rot="20940000">
              <a:off x="7083012" y="3935970"/>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3" name="Freeform 280">
              <a:extLst>
                <a:ext uri="{FF2B5EF4-FFF2-40B4-BE49-F238E27FC236}">
                  <a16:creationId xmlns:a16="http://schemas.microsoft.com/office/drawing/2014/main" id="{D47DD993-D0D6-4D71-8247-19D8F7655474}"/>
                </a:ext>
              </a:extLst>
            </p:cNvPr>
            <p:cNvSpPr>
              <a:spLocks/>
            </p:cNvSpPr>
            <p:nvPr/>
          </p:nvSpPr>
          <p:spPr bwMode="auto">
            <a:xfrm rot="20940000">
              <a:off x="7142157" y="3946615"/>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4" name="Freeform 281">
              <a:extLst>
                <a:ext uri="{FF2B5EF4-FFF2-40B4-BE49-F238E27FC236}">
                  <a16:creationId xmlns:a16="http://schemas.microsoft.com/office/drawing/2014/main" id="{3B9FA223-3B89-4769-8222-A74DB59C41CF}"/>
                </a:ext>
              </a:extLst>
            </p:cNvPr>
            <p:cNvSpPr>
              <a:spLocks/>
            </p:cNvSpPr>
            <p:nvPr/>
          </p:nvSpPr>
          <p:spPr bwMode="auto">
            <a:xfrm rot="20940000">
              <a:off x="7023197" y="3926932"/>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5" name="Freeform 282">
              <a:extLst>
                <a:ext uri="{FF2B5EF4-FFF2-40B4-BE49-F238E27FC236}">
                  <a16:creationId xmlns:a16="http://schemas.microsoft.com/office/drawing/2014/main" id="{9399C6EB-A8BC-4168-992B-167C8C680191}"/>
                </a:ext>
              </a:extLst>
            </p:cNvPr>
            <p:cNvSpPr>
              <a:spLocks/>
            </p:cNvSpPr>
            <p:nvPr/>
          </p:nvSpPr>
          <p:spPr bwMode="auto">
            <a:xfrm rot="20940000">
              <a:off x="6963104" y="3916472"/>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6" name="Freeform 283">
              <a:extLst>
                <a:ext uri="{FF2B5EF4-FFF2-40B4-BE49-F238E27FC236}">
                  <a16:creationId xmlns:a16="http://schemas.microsoft.com/office/drawing/2014/main" id="{9D401986-DFE4-4FF2-AF59-B78A650B4EF9}"/>
                </a:ext>
              </a:extLst>
            </p:cNvPr>
            <p:cNvSpPr>
              <a:spLocks/>
            </p:cNvSpPr>
            <p:nvPr/>
          </p:nvSpPr>
          <p:spPr bwMode="auto">
            <a:xfrm rot="20940000">
              <a:off x="6903960" y="3905827"/>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7" name="Freeform 284">
              <a:extLst>
                <a:ext uri="{FF2B5EF4-FFF2-40B4-BE49-F238E27FC236}">
                  <a16:creationId xmlns:a16="http://schemas.microsoft.com/office/drawing/2014/main" id="{C3E10763-290C-44C0-AD7B-F2CC847926B9}"/>
                </a:ext>
              </a:extLst>
            </p:cNvPr>
            <p:cNvSpPr>
              <a:spLocks/>
            </p:cNvSpPr>
            <p:nvPr/>
          </p:nvSpPr>
          <p:spPr bwMode="auto">
            <a:xfrm rot="20940000">
              <a:off x="6844006" y="3896802"/>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8" name="Freeform 285">
              <a:extLst>
                <a:ext uri="{FF2B5EF4-FFF2-40B4-BE49-F238E27FC236}">
                  <a16:creationId xmlns:a16="http://schemas.microsoft.com/office/drawing/2014/main" id="{2C31DADA-6302-4E0D-B85B-AE1E78DF961A}"/>
                </a:ext>
              </a:extLst>
            </p:cNvPr>
            <p:cNvSpPr>
              <a:spLocks/>
            </p:cNvSpPr>
            <p:nvPr/>
          </p:nvSpPr>
          <p:spPr bwMode="auto">
            <a:xfrm rot="20940000">
              <a:off x="6785442" y="3886195"/>
              <a:ext cx="67135"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9" name="Freeform 286">
              <a:extLst>
                <a:ext uri="{FF2B5EF4-FFF2-40B4-BE49-F238E27FC236}">
                  <a16:creationId xmlns:a16="http://schemas.microsoft.com/office/drawing/2014/main" id="{FCE5D6CE-5B84-48A5-BD27-B1E910FFB92D}"/>
                </a:ext>
              </a:extLst>
            </p:cNvPr>
            <p:cNvSpPr>
              <a:spLocks/>
            </p:cNvSpPr>
            <p:nvPr/>
          </p:nvSpPr>
          <p:spPr bwMode="auto">
            <a:xfrm rot="20940000">
              <a:off x="7072598" y="3996541"/>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0" name="Freeform 287">
              <a:extLst>
                <a:ext uri="{FF2B5EF4-FFF2-40B4-BE49-F238E27FC236}">
                  <a16:creationId xmlns:a16="http://schemas.microsoft.com/office/drawing/2014/main" id="{FA45B457-F200-41F1-818F-B57CACA9C40F}"/>
                </a:ext>
              </a:extLst>
            </p:cNvPr>
            <p:cNvSpPr>
              <a:spLocks/>
            </p:cNvSpPr>
            <p:nvPr/>
          </p:nvSpPr>
          <p:spPr bwMode="auto">
            <a:xfrm rot="20940000">
              <a:off x="7012506" y="3986080"/>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1" name="Freeform 288">
              <a:extLst>
                <a:ext uri="{FF2B5EF4-FFF2-40B4-BE49-F238E27FC236}">
                  <a16:creationId xmlns:a16="http://schemas.microsoft.com/office/drawing/2014/main" id="{7D42848C-8AEC-46C3-95FB-FB7742A9218C}"/>
                </a:ext>
              </a:extLst>
            </p:cNvPr>
            <p:cNvSpPr>
              <a:spLocks/>
            </p:cNvSpPr>
            <p:nvPr/>
          </p:nvSpPr>
          <p:spPr bwMode="auto">
            <a:xfrm rot="20940000">
              <a:off x="6953933" y="3976347"/>
              <a:ext cx="68101"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2" name="Freeform 289">
              <a:extLst>
                <a:ext uri="{FF2B5EF4-FFF2-40B4-BE49-F238E27FC236}">
                  <a16:creationId xmlns:a16="http://schemas.microsoft.com/office/drawing/2014/main" id="{714DAEFB-4F57-4256-B94B-595FE86197A6}"/>
                </a:ext>
              </a:extLst>
            </p:cNvPr>
            <p:cNvSpPr>
              <a:spLocks/>
            </p:cNvSpPr>
            <p:nvPr/>
          </p:nvSpPr>
          <p:spPr bwMode="auto">
            <a:xfrm rot="20940000">
              <a:off x="6893978" y="3965873"/>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3" name="Freeform 290">
              <a:extLst>
                <a:ext uri="{FF2B5EF4-FFF2-40B4-BE49-F238E27FC236}">
                  <a16:creationId xmlns:a16="http://schemas.microsoft.com/office/drawing/2014/main" id="{BAD8998E-6D92-42B1-959F-906FDA098C39}"/>
                </a:ext>
              </a:extLst>
            </p:cNvPr>
            <p:cNvSpPr>
              <a:spLocks/>
            </p:cNvSpPr>
            <p:nvPr/>
          </p:nvSpPr>
          <p:spPr bwMode="auto">
            <a:xfrm rot="20940000">
              <a:off x="6833407" y="3955459"/>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4" name="Freeform 291">
              <a:extLst>
                <a:ext uri="{FF2B5EF4-FFF2-40B4-BE49-F238E27FC236}">
                  <a16:creationId xmlns:a16="http://schemas.microsoft.com/office/drawing/2014/main" id="{DAD52848-BD79-4BE7-AFE6-1798D5BF76BD}"/>
                </a:ext>
              </a:extLst>
            </p:cNvPr>
            <p:cNvSpPr>
              <a:spLocks/>
            </p:cNvSpPr>
            <p:nvPr/>
          </p:nvSpPr>
          <p:spPr bwMode="auto">
            <a:xfrm rot="20940000">
              <a:off x="6774742" y="3944768"/>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5" name="Freeform 292">
              <a:extLst>
                <a:ext uri="{FF2B5EF4-FFF2-40B4-BE49-F238E27FC236}">
                  <a16:creationId xmlns:a16="http://schemas.microsoft.com/office/drawing/2014/main" id="{114BEC2C-5952-4807-BF85-7024F5F2F361}"/>
                </a:ext>
              </a:extLst>
            </p:cNvPr>
            <p:cNvSpPr>
              <a:spLocks/>
            </p:cNvSpPr>
            <p:nvPr/>
          </p:nvSpPr>
          <p:spPr bwMode="auto">
            <a:xfrm rot="20940000">
              <a:off x="7062524" y="4056596"/>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6" name="Freeform 293">
              <a:extLst>
                <a:ext uri="{FF2B5EF4-FFF2-40B4-BE49-F238E27FC236}">
                  <a16:creationId xmlns:a16="http://schemas.microsoft.com/office/drawing/2014/main" id="{198E6B72-68C0-4425-A37D-4A8019EF73B9}"/>
                </a:ext>
              </a:extLst>
            </p:cNvPr>
            <p:cNvSpPr>
              <a:spLocks/>
            </p:cNvSpPr>
            <p:nvPr/>
          </p:nvSpPr>
          <p:spPr bwMode="auto">
            <a:xfrm rot="20940000">
              <a:off x="7003481" y="4046034"/>
              <a:ext cx="67135"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7" name="Freeform 294">
              <a:extLst>
                <a:ext uri="{FF2B5EF4-FFF2-40B4-BE49-F238E27FC236}">
                  <a16:creationId xmlns:a16="http://schemas.microsoft.com/office/drawing/2014/main" id="{F1395921-677D-4A0E-9FF0-0D09EC1CFBA2}"/>
                </a:ext>
              </a:extLst>
            </p:cNvPr>
            <p:cNvSpPr>
              <a:spLocks/>
            </p:cNvSpPr>
            <p:nvPr/>
          </p:nvSpPr>
          <p:spPr bwMode="auto">
            <a:xfrm rot="20940000">
              <a:off x="6943426" y="4035478"/>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8" name="Freeform 295">
              <a:extLst>
                <a:ext uri="{FF2B5EF4-FFF2-40B4-BE49-F238E27FC236}">
                  <a16:creationId xmlns:a16="http://schemas.microsoft.com/office/drawing/2014/main" id="{9F874B16-822E-446E-B5D0-1414C171377E}"/>
                </a:ext>
              </a:extLst>
            </p:cNvPr>
            <p:cNvSpPr>
              <a:spLocks/>
            </p:cNvSpPr>
            <p:nvPr/>
          </p:nvSpPr>
          <p:spPr bwMode="auto">
            <a:xfrm rot="20940000">
              <a:off x="6883334" y="4025017"/>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9" name="Freeform 296">
              <a:extLst>
                <a:ext uri="{FF2B5EF4-FFF2-40B4-BE49-F238E27FC236}">
                  <a16:creationId xmlns:a16="http://schemas.microsoft.com/office/drawing/2014/main" id="{DEE0C7B7-DB3B-4DCF-B6E7-09F0464792A5}"/>
                </a:ext>
              </a:extLst>
            </p:cNvPr>
            <p:cNvSpPr>
              <a:spLocks/>
            </p:cNvSpPr>
            <p:nvPr/>
          </p:nvSpPr>
          <p:spPr bwMode="auto">
            <a:xfrm rot="20940000">
              <a:off x="6824369" y="4015275"/>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0" name="Freeform 297">
              <a:extLst>
                <a:ext uri="{FF2B5EF4-FFF2-40B4-BE49-F238E27FC236}">
                  <a16:creationId xmlns:a16="http://schemas.microsoft.com/office/drawing/2014/main" id="{7B6A92E9-D511-4F82-9A71-6D0EC9FECB37}"/>
                </a:ext>
              </a:extLst>
            </p:cNvPr>
            <p:cNvSpPr>
              <a:spLocks/>
            </p:cNvSpPr>
            <p:nvPr/>
          </p:nvSpPr>
          <p:spPr bwMode="auto">
            <a:xfrm rot="20940000">
              <a:off x="6764323" y="4005293"/>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1" name="Freeform 298">
              <a:extLst>
                <a:ext uri="{FF2B5EF4-FFF2-40B4-BE49-F238E27FC236}">
                  <a16:creationId xmlns:a16="http://schemas.microsoft.com/office/drawing/2014/main" id="{5028A743-0B64-4781-8F12-C3562E25235E}"/>
                </a:ext>
              </a:extLst>
            </p:cNvPr>
            <p:cNvSpPr>
              <a:spLocks/>
            </p:cNvSpPr>
            <p:nvPr/>
          </p:nvSpPr>
          <p:spPr bwMode="auto">
            <a:xfrm rot="20940000">
              <a:off x="7052883" y="4115160"/>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2" name="Freeform 299">
              <a:extLst>
                <a:ext uri="{FF2B5EF4-FFF2-40B4-BE49-F238E27FC236}">
                  <a16:creationId xmlns:a16="http://schemas.microsoft.com/office/drawing/2014/main" id="{189D13A5-9E52-4987-9352-404C5BE15BF8}"/>
                </a:ext>
              </a:extLst>
            </p:cNvPr>
            <p:cNvSpPr>
              <a:spLocks/>
            </p:cNvSpPr>
            <p:nvPr/>
          </p:nvSpPr>
          <p:spPr bwMode="auto">
            <a:xfrm rot="20940000">
              <a:off x="6992777" y="4104562"/>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3" name="Freeform 300">
              <a:extLst>
                <a:ext uri="{FF2B5EF4-FFF2-40B4-BE49-F238E27FC236}">
                  <a16:creationId xmlns:a16="http://schemas.microsoft.com/office/drawing/2014/main" id="{F2FBD52F-B247-454C-9320-94C519089AC9}"/>
                </a:ext>
              </a:extLst>
            </p:cNvPr>
            <p:cNvSpPr>
              <a:spLocks/>
            </p:cNvSpPr>
            <p:nvPr/>
          </p:nvSpPr>
          <p:spPr bwMode="auto">
            <a:xfrm rot="20940000">
              <a:off x="6932961" y="4095524"/>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4" name="Freeform 301">
              <a:extLst>
                <a:ext uri="{FF2B5EF4-FFF2-40B4-BE49-F238E27FC236}">
                  <a16:creationId xmlns:a16="http://schemas.microsoft.com/office/drawing/2014/main" id="{1F29B17C-5D21-49B6-9B7F-D8E26FB72D2B}"/>
                </a:ext>
              </a:extLst>
            </p:cNvPr>
            <p:cNvSpPr>
              <a:spLocks/>
            </p:cNvSpPr>
            <p:nvPr/>
          </p:nvSpPr>
          <p:spPr bwMode="auto">
            <a:xfrm rot="20940000">
              <a:off x="6873817" y="4084879"/>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5" name="Freeform 302">
              <a:extLst>
                <a:ext uri="{FF2B5EF4-FFF2-40B4-BE49-F238E27FC236}">
                  <a16:creationId xmlns:a16="http://schemas.microsoft.com/office/drawing/2014/main" id="{55C67845-C363-481F-A021-36C8DAAB4F7B}"/>
                </a:ext>
              </a:extLst>
            </p:cNvPr>
            <p:cNvSpPr>
              <a:spLocks/>
            </p:cNvSpPr>
            <p:nvPr/>
          </p:nvSpPr>
          <p:spPr bwMode="auto">
            <a:xfrm rot="20940000">
              <a:off x="6813725" y="407441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6" name="Freeform 303">
              <a:extLst>
                <a:ext uri="{FF2B5EF4-FFF2-40B4-BE49-F238E27FC236}">
                  <a16:creationId xmlns:a16="http://schemas.microsoft.com/office/drawing/2014/main" id="{277638AD-DF6B-40A2-BB78-0AF959EE6A76}"/>
                </a:ext>
              </a:extLst>
            </p:cNvPr>
            <p:cNvSpPr>
              <a:spLocks/>
            </p:cNvSpPr>
            <p:nvPr/>
          </p:nvSpPr>
          <p:spPr bwMode="auto">
            <a:xfrm rot="20940000">
              <a:off x="6753863" y="4065385"/>
              <a:ext cx="68584"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7" name="Freeform 304">
              <a:extLst>
                <a:ext uri="{FF2B5EF4-FFF2-40B4-BE49-F238E27FC236}">
                  <a16:creationId xmlns:a16="http://schemas.microsoft.com/office/drawing/2014/main" id="{329E863A-CBF6-44A4-9670-62A8818385CA}"/>
                </a:ext>
              </a:extLst>
            </p:cNvPr>
            <p:cNvSpPr>
              <a:spLocks/>
            </p:cNvSpPr>
            <p:nvPr/>
          </p:nvSpPr>
          <p:spPr bwMode="auto">
            <a:xfrm rot="20940000">
              <a:off x="7042409" y="4175114"/>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8" name="Freeform 305">
              <a:extLst>
                <a:ext uri="{FF2B5EF4-FFF2-40B4-BE49-F238E27FC236}">
                  <a16:creationId xmlns:a16="http://schemas.microsoft.com/office/drawing/2014/main" id="{5341DC3F-C39E-4176-87BD-62C42BB654D9}"/>
                </a:ext>
              </a:extLst>
            </p:cNvPr>
            <p:cNvSpPr>
              <a:spLocks/>
            </p:cNvSpPr>
            <p:nvPr/>
          </p:nvSpPr>
          <p:spPr bwMode="auto">
            <a:xfrm rot="20940000">
              <a:off x="6982363" y="4165133"/>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9" name="Freeform 306">
              <a:extLst>
                <a:ext uri="{FF2B5EF4-FFF2-40B4-BE49-F238E27FC236}">
                  <a16:creationId xmlns:a16="http://schemas.microsoft.com/office/drawing/2014/main" id="{56471D83-F646-4ABF-8F48-8B0E759A118A}"/>
                </a:ext>
              </a:extLst>
            </p:cNvPr>
            <p:cNvSpPr>
              <a:spLocks/>
            </p:cNvSpPr>
            <p:nvPr/>
          </p:nvSpPr>
          <p:spPr bwMode="auto">
            <a:xfrm rot="20940000">
              <a:off x="6923227" y="4154580"/>
              <a:ext cx="67618"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0" name="Freeform 307">
              <a:extLst>
                <a:ext uri="{FF2B5EF4-FFF2-40B4-BE49-F238E27FC236}">
                  <a16:creationId xmlns:a16="http://schemas.microsoft.com/office/drawing/2014/main" id="{A936134C-FE10-4737-A86B-7599C5745141}"/>
                </a:ext>
              </a:extLst>
            </p:cNvPr>
            <p:cNvSpPr>
              <a:spLocks/>
            </p:cNvSpPr>
            <p:nvPr/>
          </p:nvSpPr>
          <p:spPr bwMode="auto">
            <a:xfrm rot="20940000">
              <a:off x="6863357" y="414497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1" name="Freeform 308">
              <a:extLst>
                <a:ext uri="{FF2B5EF4-FFF2-40B4-BE49-F238E27FC236}">
                  <a16:creationId xmlns:a16="http://schemas.microsoft.com/office/drawing/2014/main" id="{3A94023D-89BB-46F7-B94E-59E57C6CB5F5}"/>
                </a:ext>
              </a:extLst>
            </p:cNvPr>
            <p:cNvSpPr>
              <a:spLocks/>
            </p:cNvSpPr>
            <p:nvPr/>
          </p:nvSpPr>
          <p:spPr bwMode="auto">
            <a:xfrm rot="20940000">
              <a:off x="6803264" y="4134511"/>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2" name="Freeform 309">
              <a:extLst>
                <a:ext uri="{FF2B5EF4-FFF2-40B4-BE49-F238E27FC236}">
                  <a16:creationId xmlns:a16="http://schemas.microsoft.com/office/drawing/2014/main" id="{C716EE56-107E-4549-B761-DE70DC75E8D3}"/>
                </a:ext>
              </a:extLst>
            </p:cNvPr>
            <p:cNvSpPr>
              <a:spLocks/>
            </p:cNvSpPr>
            <p:nvPr/>
          </p:nvSpPr>
          <p:spPr bwMode="auto">
            <a:xfrm rot="20940000">
              <a:off x="6744120" y="4123866"/>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3" name="Freeform 310">
              <a:extLst>
                <a:ext uri="{FF2B5EF4-FFF2-40B4-BE49-F238E27FC236}">
                  <a16:creationId xmlns:a16="http://schemas.microsoft.com/office/drawing/2014/main" id="{61065F4F-B5A9-43FE-BB89-01BF30D0F4EB}"/>
                </a:ext>
              </a:extLst>
            </p:cNvPr>
            <p:cNvSpPr>
              <a:spLocks/>
            </p:cNvSpPr>
            <p:nvPr/>
          </p:nvSpPr>
          <p:spPr bwMode="auto">
            <a:xfrm rot="20940000">
              <a:off x="7031764" y="4234258"/>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4" name="Freeform 311">
              <a:extLst>
                <a:ext uri="{FF2B5EF4-FFF2-40B4-BE49-F238E27FC236}">
                  <a16:creationId xmlns:a16="http://schemas.microsoft.com/office/drawing/2014/main" id="{6C688BFF-E736-466E-8648-3AFF277A850E}"/>
                </a:ext>
              </a:extLst>
            </p:cNvPr>
            <p:cNvSpPr>
              <a:spLocks/>
            </p:cNvSpPr>
            <p:nvPr/>
          </p:nvSpPr>
          <p:spPr bwMode="auto">
            <a:xfrm rot="20940000">
              <a:off x="6971902" y="4225225"/>
              <a:ext cx="68584"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5" name="Freeform 312">
              <a:extLst>
                <a:ext uri="{FF2B5EF4-FFF2-40B4-BE49-F238E27FC236}">
                  <a16:creationId xmlns:a16="http://schemas.microsoft.com/office/drawing/2014/main" id="{4CB60908-EF69-46FA-B70C-894C2C22991F}"/>
                </a:ext>
              </a:extLst>
            </p:cNvPr>
            <p:cNvSpPr>
              <a:spLocks/>
            </p:cNvSpPr>
            <p:nvPr/>
          </p:nvSpPr>
          <p:spPr bwMode="auto">
            <a:xfrm rot="20940000">
              <a:off x="6912804" y="4214576"/>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6" name="Freeform 313">
              <a:extLst>
                <a:ext uri="{FF2B5EF4-FFF2-40B4-BE49-F238E27FC236}">
                  <a16:creationId xmlns:a16="http://schemas.microsoft.com/office/drawing/2014/main" id="{24CDBC51-1080-4C31-8B88-D97C34756142}"/>
                </a:ext>
              </a:extLst>
            </p:cNvPr>
            <p:cNvSpPr>
              <a:spLocks/>
            </p:cNvSpPr>
            <p:nvPr/>
          </p:nvSpPr>
          <p:spPr bwMode="auto">
            <a:xfrm rot="20940000">
              <a:off x="6852712" y="4204115"/>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7" name="Freeform 314">
              <a:extLst>
                <a:ext uri="{FF2B5EF4-FFF2-40B4-BE49-F238E27FC236}">
                  <a16:creationId xmlns:a16="http://schemas.microsoft.com/office/drawing/2014/main" id="{C8846467-4ABB-4340-9E8C-908BB184EEB1}"/>
                </a:ext>
              </a:extLst>
            </p:cNvPr>
            <p:cNvSpPr>
              <a:spLocks/>
            </p:cNvSpPr>
            <p:nvPr/>
          </p:nvSpPr>
          <p:spPr bwMode="auto">
            <a:xfrm rot="20940000">
              <a:off x="6794138" y="4194382"/>
              <a:ext cx="68101" cy="67618"/>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8" name="Freeform 315">
              <a:extLst>
                <a:ext uri="{FF2B5EF4-FFF2-40B4-BE49-F238E27FC236}">
                  <a16:creationId xmlns:a16="http://schemas.microsoft.com/office/drawing/2014/main" id="{40CF2A4F-7AFE-4642-8D93-1518B86AC090}"/>
                </a:ext>
              </a:extLst>
            </p:cNvPr>
            <p:cNvSpPr>
              <a:spLocks/>
            </p:cNvSpPr>
            <p:nvPr/>
          </p:nvSpPr>
          <p:spPr bwMode="auto">
            <a:xfrm rot="20940000">
              <a:off x="6734184" y="4184391"/>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9" name="Freeform 316">
              <a:extLst>
                <a:ext uri="{FF2B5EF4-FFF2-40B4-BE49-F238E27FC236}">
                  <a16:creationId xmlns:a16="http://schemas.microsoft.com/office/drawing/2014/main" id="{10405A9F-6DF5-41B8-9C52-9F3386DBD469}"/>
                </a:ext>
              </a:extLst>
            </p:cNvPr>
            <p:cNvSpPr>
              <a:spLocks/>
            </p:cNvSpPr>
            <p:nvPr/>
          </p:nvSpPr>
          <p:spPr bwMode="auto">
            <a:xfrm rot="20940000">
              <a:off x="7021304" y="4294351"/>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0" name="Freeform 317">
              <a:extLst>
                <a:ext uri="{FF2B5EF4-FFF2-40B4-BE49-F238E27FC236}">
                  <a16:creationId xmlns:a16="http://schemas.microsoft.com/office/drawing/2014/main" id="{A22B8E2D-8DBE-4FA6-8E78-15A4444425CF}"/>
                </a:ext>
              </a:extLst>
            </p:cNvPr>
            <p:cNvSpPr>
              <a:spLocks/>
            </p:cNvSpPr>
            <p:nvPr/>
          </p:nvSpPr>
          <p:spPr bwMode="auto">
            <a:xfrm rot="20940000">
              <a:off x="6962638" y="4283660"/>
              <a:ext cx="68101"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1" name="Freeform 318">
              <a:extLst>
                <a:ext uri="{FF2B5EF4-FFF2-40B4-BE49-F238E27FC236}">
                  <a16:creationId xmlns:a16="http://schemas.microsoft.com/office/drawing/2014/main" id="{04750706-50F9-468E-897A-8A4F176BB81A}"/>
                </a:ext>
              </a:extLst>
            </p:cNvPr>
            <p:cNvSpPr>
              <a:spLocks/>
            </p:cNvSpPr>
            <p:nvPr/>
          </p:nvSpPr>
          <p:spPr bwMode="auto">
            <a:xfrm rot="20940000">
              <a:off x="6902684" y="4274635"/>
              <a:ext cx="68101"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2" name="Freeform 319">
              <a:extLst>
                <a:ext uri="{FF2B5EF4-FFF2-40B4-BE49-F238E27FC236}">
                  <a16:creationId xmlns:a16="http://schemas.microsoft.com/office/drawing/2014/main" id="{8DDD11A1-4B06-4089-B686-A24B1BD718B7}"/>
                </a:ext>
              </a:extLst>
            </p:cNvPr>
            <p:cNvSpPr>
              <a:spLocks/>
            </p:cNvSpPr>
            <p:nvPr/>
          </p:nvSpPr>
          <p:spPr bwMode="auto">
            <a:xfrm rot="20940000">
              <a:off x="6843687" y="4264069"/>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3" name="Freeform 320">
              <a:extLst>
                <a:ext uri="{FF2B5EF4-FFF2-40B4-BE49-F238E27FC236}">
                  <a16:creationId xmlns:a16="http://schemas.microsoft.com/office/drawing/2014/main" id="{71B1E926-4B8F-4717-B751-94432269FC2B}"/>
                </a:ext>
              </a:extLst>
            </p:cNvPr>
            <p:cNvSpPr>
              <a:spLocks/>
            </p:cNvSpPr>
            <p:nvPr/>
          </p:nvSpPr>
          <p:spPr bwMode="auto">
            <a:xfrm rot="20940000">
              <a:off x="6783586" y="4253517"/>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4" name="Freeform 321">
              <a:extLst>
                <a:ext uri="{FF2B5EF4-FFF2-40B4-BE49-F238E27FC236}">
                  <a16:creationId xmlns:a16="http://schemas.microsoft.com/office/drawing/2014/main" id="{3F0E9F23-652C-4587-9548-41027FC0EF1E}"/>
                </a:ext>
              </a:extLst>
            </p:cNvPr>
            <p:cNvSpPr>
              <a:spLocks/>
            </p:cNvSpPr>
            <p:nvPr/>
          </p:nvSpPr>
          <p:spPr bwMode="auto">
            <a:xfrm rot="20940000">
              <a:off x="6723494" y="4243056"/>
              <a:ext cx="68101"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5" name="Freeform 322">
              <a:extLst>
                <a:ext uri="{FF2B5EF4-FFF2-40B4-BE49-F238E27FC236}">
                  <a16:creationId xmlns:a16="http://schemas.microsoft.com/office/drawing/2014/main" id="{9AFA2643-311A-4528-A0D6-87ED319A17AC}"/>
                </a:ext>
              </a:extLst>
            </p:cNvPr>
            <p:cNvSpPr>
              <a:spLocks/>
            </p:cNvSpPr>
            <p:nvPr/>
          </p:nvSpPr>
          <p:spPr bwMode="auto">
            <a:xfrm rot="20940000">
              <a:off x="7012266" y="4354167"/>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6" name="Freeform 323">
              <a:extLst>
                <a:ext uri="{FF2B5EF4-FFF2-40B4-BE49-F238E27FC236}">
                  <a16:creationId xmlns:a16="http://schemas.microsoft.com/office/drawing/2014/main" id="{5A4DAC0C-D513-48E2-A64E-BF463AA68339}"/>
                </a:ext>
              </a:extLst>
            </p:cNvPr>
            <p:cNvSpPr>
              <a:spLocks/>
            </p:cNvSpPr>
            <p:nvPr/>
          </p:nvSpPr>
          <p:spPr bwMode="auto">
            <a:xfrm rot="20940000">
              <a:off x="7101369" y="4184811"/>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7" name="Freeform 324">
              <a:extLst>
                <a:ext uri="{FF2B5EF4-FFF2-40B4-BE49-F238E27FC236}">
                  <a16:creationId xmlns:a16="http://schemas.microsoft.com/office/drawing/2014/main" id="{212088C4-77DF-4B31-9742-C09BA760F703}"/>
                </a:ext>
              </a:extLst>
            </p:cNvPr>
            <p:cNvSpPr>
              <a:spLocks/>
            </p:cNvSpPr>
            <p:nvPr/>
          </p:nvSpPr>
          <p:spPr bwMode="auto">
            <a:xfrm rot="20940000">
              <a:off x="7091857" y="4244719"/>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8" name="Freeform 325">
              <a:extLst>
                <a:ext uri="{FF2B5EF4-FFF2-40B4-BE49-F238E27FC236}">
                  <a16:creationId xmlns:a16="http://schemas.microsoft.com/office/drawing/2014/main" id="{63C4A43B-2905-4E35-BCF6-AB24EE850F6A}"/>
                </a:ext>
              </a:extLst>
            </p:cNvPr>
            <p:cNvSpPr>
              <a:spLocks/>
            </p:cNvSpPr>
            <p:nvPr/>
          </p:nvSpPr>
          <p:spPr bwMode="auto">
            <a:xfrm rot="20940000">
              <a:off x="7081875" y="4304765"/>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9" name="Freeform 326">
              <a:extLst>
                <a:ext uri="{FF2B5EF4-FFF2-40B4-BE49-F238E27FC236}">
                  <a16:creationId xmlns:a16="http://schemas.microsoft.com/office/drawing/2014/main" id="{9A92A830-A498-4F6C-93DE-52C915963CD6}"/>
                </a:ext>
              </a:extLst>
            </p:cNvPr>
            <p:cNvSpPr>
              <a:spLocks/>
            </p:cNvSpPr>
            <p:nvPr/>
          </p:nvSpPr>
          <p:spPr bwMode="auto">
            <a:xfrm rot="20940000">
              <a:off x="7071230" y="4363909"/>
              <a:ext cx="68101"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0" name="Freeform 327">
              <a:extLst>
                <a:ext uri="{FF2B5EF4-FFF2-40B4-BE49-F238E27FC236}">
                  <a16:creationId xmlns:a16="http://schemas.microsoft.com/office/drawing/2014/main" id="{F0CB3C92-B35B-4C18-8E65-12A686B6E9DE}"/>
                </a:ext>
              </a:extLst>
            </p:cNvPr>
            <p:cNvSpPr>
              <a:spLocks/>
            </p:cNvSpPr>
            <p:nvPr/>
          </p:nvSpPr>
          <p:spPr bwMode="auto">
            <a:xfrm rot="20940000">
              <a:off x="6952219" y="4344185"/>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1" name="Freeform 328">
              <a:extLst>
                <a:ext uri="{FF2B5EF4-FFF2-40B4-BE49-F238E27FC236}">
                  <a16:creationId xmlns:a16="http://schemas.microsoft.com/office/drawing/2014/main" id="{938CE49F-B1B9-46F2-B530-AD775DEB65BF}"/>
                </a:ext>
              </a:extLst>
            </p:cNvPr>
            <p:cNvSpPr>
              <a:spLocks/>
            </p:cNvSpPr>
            <p:nvPr/>
          </p:nvSpPr>
          <p:spPr bwMode="auto">
            <a:xfrm rot="20940000">
              <a:off x="6892132" y="4333771"/>
              <a:ext cx="68101"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2" name="Freeform 329">
              <a:extLst>
                <a:ext uri="{FF2B5EF4-FFF2-40B4-BE49-F238E27FC236}">
                  <a16:creationId xmlns:a16="http://schemas.microsoft.com/office/drawing/2014/main" id="{EF54B275-67DB-4E0D-B954-BC7026C5AACD}"/>
                </a:ext>
              </a:extLst>
            </p:cNvPr>
            <p:cNvSpPr>
              <a:spLocks/>
            </p:cNvSpPr>
            <p:nvPr/>
          </p:nvSpPr>
          <p:spPr bwMode="auto">
            <a:xfrm rot="20940000">
              <a:off x="6833029" y="4323075"/>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3" name="Freeform 330">
              <a:extLst>
                <a:ext uri="{FF2B5EF4-FFF2-40B4-BE49-F238E27FC236}">
                  <a16:creationId xmlns:a16="http://schemas.microsoft.com/office/drawing/2014/main" id="{824CAF0F-C793-41A7-9EFA-12116023D695}"/>
                </a:ext>
              </a:extLst>
            </p:cNvPr>
            <p:cNvSpPr>
              <a:spLocks/>
            </p:cNvSpPr>
            <p:nvPr/>
          </p:nvSpPr>
          <p:spPr bwMode="auto">
            <a:xfrm rot="20940000">
              <a:off x="6773121" y="4313563"/>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4" name="Freeform 331">
              <a:extLst>
                <a:ext uri="{FF2B5EF4-FFF2-40B4-BE49-F238E27FC236}">
                  <a16:creationId xmlns:a16="http://schemas.microsoft.com/office/drawing/2014/main" id="{408BE1CD-9336-4B5A-B0B0-7229168C5043}"/>
                </a:ext>
              </a:extLst>
            </p:cNvPr>
            <p:cNvSpPr>
              <a:spLocks/>
            </p:cNvSpPr>
            <p:nvPr/>
          </p:nvSpPr>
          <p:spPr bwMode="auto">
            <a:xfrm rot="20940000">
              <a:off x="6713977" y="4302918"/>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5" name="Freeform 332">
              <a:extLst>
                <a:ext uri="{FF2B5EF4-FFF2-40B4-BE49-F238E27FC236}">
                  <a16:creationId xmlns:a16="http://schemas.microsoft.com/office/drawing/2014/main" id="{D0F1557D-2D52-4BFD-AD0A-A24870AE9953}"/>
                </a:ext>
              </a:extLst>
            </p:cNvPr>
            <p:cNvSpPr>
              <a:spLocks/>
            </p:cNvSpPr>
            <p:nvPr/>
          </p:nvSpPr>
          <p:spPr bwMode="auto">
            <a:xfrm rot="20940000">
              <a:off x="7001621" y="4413311"/>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6" name="Freeform 333">
              <a:extLst>
                <a:ext uri="{FF2B5EF4-FFF2-40B4-BE49-F238E27FC236}">
                  <a16:creationId xmlns:a16="http://schemas.microsoft.com/office/drawing/2014/main" id="{F0F965E2-282F-450E-B29B-3A09425A4E3B}"/>
                </a:ext>
              </a:extLst>
            </p:cNvPr>
            <p:cNvSpPr>
              <a:spLocks/>
            </p:cNvSpPr>
            <p:nvPr/>
          </p:nvSpPr>
          <p:spPr bwMode="auto">
            <a:xfrm rot="20940000">
              <a:off x="6941667" y="4404286"/>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7" name="Freeform 334">
              <a:extLst>
                <a:ext uri="{FF2B5EF4-FFF2-40B4-BE49-F238E27FC236}">
                  <a16:creationId xmlns:a16="http://schemas.microsoft.com/office/drawing/2014/main" id="{5401F27C-BB54-41F6-9813-4385A9942249}"/>
                </a:ext>
              </a:extLst>
            </p:cNvPr>
            <p:cNvSpPr>
              <a:spLocks/>
            </p:cNvSpPr>
            <p:nvPr/>
          </p:nvSpPr>
          <p:spPr bwMode="auto">
            <a:xfrm rot="20940000">
              <a:off x="6882661" y="4393628"/>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8" name="Freeform 335">
              <a:extLst>
                <a:ext uri="{FF2B5EF4-FFF2-40B4-BE49-F238E27FC236}">
                  <a16:creationId xmlns:a16="http://schemas.microsoft.com/office/drawing/2014/main" id="{57B77AC4-4ABA-4F13-804F-DE053DC234CE}"/>
                </a:ext>
              </a:extLst>
            </p:cNvPr>
            <p:cNvSpPr>
              <a:spLocks/>
            </p:cNvSpPr>
            <p:nvPr/>
          </p:nvSpPr>
          <p:spPr bwMode="auto">
            <a:xfrm rot="20940000">
              <a:off x="6822569" y="438316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9" name="Freeform 336">
              <a:extLst>
                <a:ext uri="{FF2B5EF4-FFF2-40B4-BE49-F238E27FC236}">
                  <a16:creationId xmlns:a16="http://schemas.microsoft.com/office/drawing/2014/main" id="{DC1B01B0-DD13-4C69-913A-373816B241BC}"/>
                </a:ext>
              </a:extLst>
            </p:cNvPr>
            <p:cNvSpPr>
              <a:spLocks/>
            </p:cNvSpPr>
            <p:nvPr/>
          </p:nvSpPr>
          <p:spPr bwMode="auto">
            <a:xfrm rot="20940000">
              <a:off x="6763434" y="4372615"/>
              <a:ext cx="67618"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0" name="Freeform 337">
              <a:extLst>
                <a:ext uri="{FF2B5EF4-FFF2-40B4-BE49-F238E27FC236}">
                  <a16:creationId xmlns:a16="http://schemas.microsoft.com/office/drawing/2014/main" id="{6EB5401B-C421-480B-80CD-500116AC37DE}"/>
                </a:ext>
              </a:extLst>
            </p:cNvPr>
            <p:cNvSpPr>
              <a:spLocks/>
            </p:cNvSpPr>
            <p:nvPr/>
          </p:nvSpPr>
          <p:spPr bwMode="auto">
            <a:xfrm rot="20940000">
              <a:off x="6703563" y="4363489"/>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1" name="Freeform 338">
              <a:extLst>
                <a:ext uri="{FF2B5EF4-FFF2-40B4-BE49-F238E27FC236}">
                  <a16:creationId xmlns:a16="http://schemas.microsoft.com/office/drawing/2014/main" id="{CA07E8FF-C11B-4EDA-AA74-BE461062B261}"/>
                </a:ext>
              </a:extLst>
            </p:cNvPr>
            <p:cNvSpPr>
              <a:spLocks/>
            </p:cNvSpPr>
            <p:nvPr/>
          </p:nvSpPr>
          <p:spPr bwMode="auto">
            <a:xfrm rot="20940000">
              <a:off x="6991161" y="4473403"/>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2" name="Freeform 339">
              <a:extLst>
                <a:ext uri="{FF2B5EF4-FFF2-40B4-BE49-F238E27FC236}">
                  <a16:creationId xmlns:a16="http://schemas.microsoft.com/office/drawing/2014/main" id="{07F826DE-3835-4E93-9D17-440FFAD96990}"/>
                </a:ext>
              </a:extLst>
            </p:cNvPr>
            <p:cNvSpPr>
              <a:spLocks/>
            </p:cNvSpPr>
            <p:nvPr/>
          </p:nvSpPr>
          <p:spPr bwMode="auto">
            <a:xfrm rot="20940000">
              <a:off x="6932016" y="4462758"/>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3" name="Freeform 340">
              <a:extLst>
                <a:ext uri="{FF2B5EF4-FFF2-40B4-BE49-F238E27FC236}">
                  <a16:creationId xmlns:a16="http://schemas.microsoft.com/office/drawing/2014/main" id="{36BA8FF2-503E-4BA2-96E9-099AEC4837A6}"/>
                </a:ext>
              </a:extLst>
            </p:cNvPr>
            <p:cNvSpPr>
              <a:spLocks/>
            </p:cNvSpPr>
            <p:nvPr/>
          </p:nvSpPr>
          <p:spPr bwMode="auto">
            <a:xfrm rot="20940000">
              <a:off x="6871970" y="4452777"/>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4" name="Freeform 341">
              <a:extLst>
                <a:ext uri="{FF2B5EF4-FFF2-40B4-BE49-F238E27FC236}">
                  <a16:creationId xmlns:a16="http://schemas.microsoft.com/office/drawing/2014/main" id="{AEC44F38-7E78-4EC1-8A5A-F21DA67E1016}"/>
                </a:ext>
              </a:extLst>
            </p:cNvPr>
            <p:cNvSpPr>
              <a:spLocks/>
            </p:cNvSpPr>
            <p:nvPr/>
          </p:nvSpPr>
          <p:spPr bwMode="auto">
            <a:xfrm rot="20940000">
              <a:off x="6812108" y="4443260"/>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5" name="Freeform 342">
              <a:extLst>
                <a:ext uri="{FF2B5EF4-FFF2-40B4-BE49-F238E27FC236}">
                  <a16:creationId xmlns:a16="http://schemas.microsoft.com/office/drawing/2014/main" id="{63745A03-8ADF-40A1-B43A-6C3F473610A9}"/>
                </a:ext>
              </a:extLst>
            </p:cNvPr>
            <p:cNvSpPr>
              <a:spLocks/>
            </p:cNvSpPr>
            <p:nvPr/>
          </p:nvSpPr>
          <p:spPr bwMode="auto">
            <a:xfrm rot="20940000">
              <a:off x="6752964" y="443261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6" name="Freeform 343">
              <a:extLst>
                <a:ext uri="{FF2B5EF4-FFF2-40B4-BE49-F238E27FC236}">
                  <a16:creationId xmlns:a16="http://schemas.microsoft.com/office/drawing/2014/main" id="{F2AD5BD5-251C-4CD8-B734-B33CB62E3301}"/>
                </a:ext>
              </a:extLst>
            </p:cNvPr>
            <p:cNvSpPr>
              <a:spLocks/>
            </p:cNvSpPr>
            <p:nvPr/>
          </p:nvSpPr>
          <p:spPr bwMode="auto">
            <a:xfrm rot="20940000">
              <a:off x="6692872" y="4422155"/>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7" name="Freeform 344">
              <a:extLst>
                <a:ext uri="{FF2B5EF4-FFF2-40B4-BE49-F238E27FC236}">
                  <a16:creationId xmlns:a16="http://schemas.microsoft.com/office/drawing/2014/main" id="{A81001E9-0B5E-4920-8497-79DC9F6B499C}"/>
                </a:ext>
              </a:extLst>
            </p:cNvPr>
            <p:cNvSpPr>
              <a:spLocks/>
            </p:cNvSpPr>
            <p:nvPr/>
          </p:nvSpPr>
          <p:spPr bwMode="auto">
            <a:xfrm rot="20940000">
              <a:off x="6981951" y="4532409"/>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8" name="Freeform 345">
              <a:extLst>
                <a:ext uri="{FF2B5EF4-FFF2-40B4-BE49-F238E27FC236}">
                  <a16:creationId xmlns:a16="http://schemas.microsoft.com/office/drawing/2014/main" id="{D06B63C1-A098-45C2-BC1B-135935287622}"/>
                </a:ext>
              </a:extLst>
            </p:cNvPr>
            <p:cNvSpPr>
              <a:spLocks/>
            </p:cNvSpPr>
            <p:nvPr/>
          </p:nvSpPr>
          <p:spPr bwMode="auto">
            <a:xfrm rot="20940000">
              <a:off x="6922081" y="4523283"/>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9" name="Freeform 346">
              <a:extLst>
                <a:ext uri="{FF2B5EF4-FFF2-40B4-BE49-F238E27FC236}">
                  <a16:creationId xmlns:a16="http://schemas.microsoft.com/office/drawing/2014/main" id="{8DCD7F83-7C0B-4516-B691-47D67927ED7E}"/>
                </a:ext>
              </a:extLst>
            </p:cNvPr>
            <p:cNvSpPr>
              <a:spLocks/>
            </p:cNvSpPr>
            <p:nvPr/>
          </p:nvSpPr>
          <p:spPr bwMode="auto">
            <a:xfrm rot="20940000">
              <a:off x="6861510" y="4512869"/>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0" name="Freeform 347">
              <a:extLst>
                <a:ext uri="{FF2B5EF4-FFF2-40B4-BE49-F238E27FC236}">
                  <a16:creationId xmlns:a16="http://schemas.microsoft.com/office/drawing/2014/main" id="{1408CA71-7607-4075-BBCF-633B772530C8}"/>
                </a:ext>
              </a:extLst>
            </p:cNvPr>
            <p:cNvSpPr>
              <a:spLocks/>
            </p:cNvSpPr>
            <p:nvPr/>
          </p:nvSpPr>
          <p:spPr bwMode="auto">
            <a:xfrm rot="20940000">
              <a:off x="6802890" y="4502174"/>
              <a:ext cx="68101"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1" name="Freeform 348">
              <a:extLst>
                <a:ext uri="{FF2B5EF4-FFF2-40B4-BE49-F238E27FC236}">
                  <a16:creationId xmlns:a16="http://schemas.microsoft.com/office/drawing/2014/main" id="{4A144155-D652-4EB6-B691-02CA0D052B60}"/>
                </a:ext>
              </a:extLst>
            </p:cNvPr>
            <p:cNvSpPr>
              <a:spLocks/>
            </p:cNvSpPr>
            <p:nvPr/>
          </p:nvSpPr>
          <p:spPr bwMode="auto">
            <a:xfrm rot="20940000">
              <a:off x="6742982" y="4492662"/>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2" name="Freeform 349">
              <a:extLst>
                <a:ext uri="{FF2B5EF4-FFF2-40B4-BE49-F238E27FC236}">
                  <a16:creationId xmlns:a16="http://schemas.microsoft.com/office/drawing/2014/main" id="{A3BAA863-46CC-4739-8583-AF3E0C34F5F5}"/>
                </a:ext>
              </a:extLst>
            </p:cNvPr>
            <p:cNvSpPr>
              <a:spLocks/>
            </p:cNvSpPr>
            <p:nvPr/>
          </p:nvSpPr>
          <p:spPr bwMode="auto">
            <a:xfrm rot="20940000">
              <a:off x="6683847" y="4482109"/>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3" name="Freeform 350">
              <a:extLst>
                <a:ext uri="{FF2B5EF4-FFF2-40B4-BE49-F238E27FC236}">
                  <a16:creationId xmlns:a16="http://schemas.microsoft.com/office/drawing/2014/main" id="{7259DEF9-919A-4D0E-A84F-6A95E52D4439}"/>
                </a:ext>
              </a:extLst>
            </p:cNvPr>
            <p:cNvSpPr>
              <a:spLocks/>
            </p:cNvSpPr>
            <p:nvPr/>
          </p:nvSpPr>
          <p:spPr bwMode="auto">
            <a:xfrm rot="20940000">
              <a:off x="6971478" y="4592363"/>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4" name="Freeform 351">
              <a:extLst>
                <a:ext uri="{FF2B5EF4-FFF2-40B4-BE49-F238E27FC236}">
                  <a16:creationId xmlns:a16="http://schemas.microsoft.com/office/drawing/2014/main" id="{EEB5E3A7-4456-4DAA-9EE8-C7176DDA1507}"/>
                </a:ext>
              </a:extLst>
            </p:cNvPr>
            <p:cNvSpPr>
              <a:spLocks/>
            </p:cNvSpPr>
            <p:nvPr/>
          </p:nvSpPr>
          <p:spPr bwMode="auto">
            <a:xfrm rot="20940000">
              <a:off x="6911390" y="4581949"/>
              <a:ext cx="68101"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5" name="Freeform 352">
              <a:extLst>
                <a:ext uri="{FF2B5EF4-FFF2-40B4-BE49-F238E27FC236}">
                  <a16:creationId xmlns:a16="http://schemas.microsoft.com/office/drawing/2014/main" id="{82424033-BD52-4E0A-9FDC-74A1629036D3}"/>
                </a:ext>
              </a:extLst>
            </p:cNvPr>
            <p:cNvSpPr>
              <a:spLocks/>
            </p:cNvSpPr>
            <p:nvPr/>
          </p:nvSpPr>
          <p:spPr bwMode="auto">
            <a:xfrm rot="20940000">
              <a:off x="6852518" y="4572680"/>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6" name="Freeform 353">
              <a:extLst>
                <a:ext uri="{FF2B5EF4-FFF2-40B4-BE49-F238E27FC236}">
                  <a16:creationId xmlns:a16="http://schemas.microsoft.com/office/drawing/2014/main" id="{D267167E-A444-476D-8383-FF9A7D675D17}"/>
                </a:ext>
              </a:extLst>
            </p:cNvPr>
            <p:cNvSpPr>
              <a:spLocks/>
            </p:cNvSpPr>
            <p:nvPr/>
          </p:nvSpPr>
          <p:spPr bwMode="auto">
            <a:xfrm rot="20940000">
              <a:off x="6792426" y="456222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7" name="Freeform 354">
              <a:extLst>
                <a:ext uri="{FF2B5EF4-FFF2-40B4-BE49-F238E27FC236}">
                  <a16:creationId xmlns:a16="http://schemas.microsoft.com/office/drawing/2014/main" id="{FE8CF495-855A-4E94-885F-C10FAA36E403}"/>
                </a:ext>
              </a:extLst>
            </p:cNvPr>
            <p:cNvSpPr>
              <a:spLocks/>
            </p:cNvSpPr>
            <p:nvPr/>
          </p:nvSpPr>
          <p:spPr bwMode="auto">
            <a:xfrm rot="20940000">
              <a:off x="6732338" y="4551806"/>
              <a:ext cx="68101"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8" name="Freeform 355">
              <a:extLst>
                <a:ext uri="{FF2B5EF4-FFF2-40B4-BE49-F238E27FC236}">
                  <a16:creationId xmlns:a16="http://schemas.microsoft.com/office/drawing/2014/main" id="{4BD66651-9BED-4C13-A01B-9A69C2549B52}"/>
                </a:ext>
              </a:extLst>
            </p:cNvPr>
            <p:cNvSpPr>
              <a:spLocks/>
            </p:cNvSpPr>
            <p:nvPr/>
          </p:nvSpPr>
          <p:spPr bwMode="auto">
            <a:xfrm rot="20940000">
              <a:off x="6673281" y="4542072"/>
              <a:ext cx="68584"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9" name="Freeform 356">
              <a:extLst>
                <a:ext uri="{FF2B5EF4-FFF2-40B4-BE49-F238E27FC236}">
                  <a16:creationId xmlns:a16="http://schemas.microsoft.com/office/drawing/2014/main" id="{710BC770-0389-4F11-8582-1A6F233DDD7E}"/>
                </a:ext>
              </a:extLst>
            </p:cNvPr>
            <p:cNvSpPr>
              <a:spLocks/>
            </p:cNvSpPr>
            <p:nvPr/>
          </p:nvSpPr>
          <p:spPr bwMode="auto">
            <a:xfrm rot="20940000">
              <a:off x="6961017" y="4652455"/>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0" name="Freeform 357">
              <a:extLst>
                <a:ext uri="{FF2B5EF4-FFF2-40B4-BE49-F238E27FC236}">
                  <a16:creationId xmlns:a16="http://schemas.microsoft.com/office/drawing/2014/main" id="{B65BAE4F-C80C-4245-B7F8-9EA387232AE6}"/>
                </a:ext>
              </a:extLst>
            </p:cNvPr>
            <p:cNvSpPr>
              <a:spLocks/>
            </p:cNvSpPr>
            <p:nvPr/>
          </p:nvSpPr>
          <p:spPr bwMode="auto">
            <a:xfrm rot="20940000">
              <a:off x="6901882" y="4641903"/>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1" name="Freeform 358">
              <a:extLst>
                <a:ext uri="{FF2B5EF4-FFF2-40B4-BE49-F238E27FC236}">
                  <a16:creationId xmlns:a16="http://schemas.microsoft.com/office/drawing/2014/main" id="{75F51D6D-6617-4F68-99CE-850594E3477C}"/>
                </a:ext>
              </a:extLst>
            </p:cNvPr>
            <p:cNvSpPr>
              <a:spLocks/>
            </p:cNvSpPr>
            <p:nvPr/>
          </p:nvSpPr>
          <p:spPr bwMode="auto">
            <a:xfrm rot="20940000">
              <a:off x="6841827" y="4631829"/>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2" name="Freeform 359">
              <a:extLst>
                <a:ext uri="{FF2B5EF4-FFF2-40B4-BE49-F238E27FC236}">
                  <a16:creationId xmlns:a16="http://schemas.microsoft.com/office/drawing/2014/main" id="{4F186905-2055-4109-A061-BD7C2C133936}"/>
                </a:ext>
              </a:extLst>
            </p:cNvPr>
            <p:cNvSpPr>
              <a:spLocks/>
            </p:cNvSpPr>
            <p:nvPr/>
          </p:nvSpPr>
          <p:spPr bwMode="auto">
            <a:xfrm rot="20940000">
              <a:off x="6781827" y="4622325"/>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3" name="Freeform 360">
              <a:extLst>
                <a:ext uri="{FF2B5EF4-FFF2-40B4-BE49-F238E27FC236}">
                  <a16:creationId xmlns:a16="http://schemas.microsoft.com/office/drawing/2014/main" id="{F958A6E5-C04C-44CB-8C2D-0456EED9D7B4}"/>
                </a:ext>
              </a:extLst>
            </p:cNvPr>
            <p:cNvSpPr>
              <a:spLocks/>
            </p:cNvSpPr>
            <p:nvPr/>
          </p:nvSpPr>
          <p:spPr bwMode="auto">
            <a:xfrm rot="20940000">
              <a:off x="6722821" y="4611668"/>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4" name="Freeform 361">
              <a:extLst>
                <a:ext uri="{FF2B5EF4-FFF2-40B4-BE49-F238E27FC236}">
                  <a16:creationId xmlns:a16="http://schemas.microsoft.com/office/drawing/2014/main" id="{7A1A9BE2-8494-4CFB-A41C-5AD8CC8401AB}"/>
                </a:ext>
              </a:extLst>
            </p:cNvPr>
            <p:cNvSpPr>
              <a:spLocks/>
            </p:cNvSpPr>
            <p:nvPr/>
          </p:nvSpPr>
          <p:spPr bwMode="auto">
            <a:xfrm rot="20940000">
              <a:off x="6662729" y="460120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5" name="Freeform 362">
              <a:extLst>
                <a:ext uri="{FF2B5EF4-FFF2-40B4-BE49-F238E27FC236}">
                  <a16:creationId xmlns:a16="http://schemas.microsoft.com/office/drawing/2014/main" id="{190CB16C-A165-478A-8DD0-9C20459604F8}"/>
                </a:ext>
              </a:extLst>
            </p:cNvPr>
            <p:cNvSpPr>
              <a:spLocks/>
            </p:cNvSpPr>
            <p:nvPr/>
          </p:nvSpPr>
          <p:spPr bwMode="auto">
            <a:xfrm rot="20940000">
              <a:off x="6950373" y="4711599"/>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6" name="Freeform 363">
              <a:extLst>
                <a:ext uri="{FF2B5EF4-FFF2-40B4-BE49-F238E27FC236}">
                  <a16:creationId xmlns:a16="http://schemas.microsoft.com/office/drawing/2014/main" id="{4745FE02-234C-4F77-B7FD-BA902522AD96}"/>
                </a:ext>
              </a:extLst>
            </p:cNvPr>
            <p:cNvSpPr>
              <a:spLocks/>
            </p:cNvSpPr>
            <p:nvPr/>
          </p:nvSpPr>
          <p:spPr bwMode="auto">
            <a:xfrm rot="20940000">
              <a:off x="6891367" y="4702390"/>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7" name="Freeform 364">
              <a:extLst>
                <a:ext uri="{FF2B5EF4-FFF2-40B4-BE49-F238E27FC236}">
                  <a16:creationId xmlns:a16="http://schemas.microsoft.com/office/drawing/2014/main" id="{9782E149-DDBD-4D89-9F92-C18E87D127C4}"/>
                </a:ext>
              </a:extLst>
            </p:cNvPr>
            <p:cNvSpPr>
              <a:spLocks/>
            </p:cNvSpPr>
            <p:nvPr/>
          </p:nvSpPr>
          <p:spPr bwMode="auto">
            <a:xfrm rot="20940000">
              <a:off x="6831367" y="4691921"/>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8" name="Freeform 365">
              <a:extLst>
                <a:ext uri="{FF2B5EF4-FFF2-40B4-BE49-F238E27FC236}">
                  <a16:creationId xmlns:a16="http://schemas.microsoft.com/office/drawing/2014/main" id="{92D1EE6B-E5E7-454F-A6B8-B2B93242DA53}"/>
                </a:ext>
              </a:extLst>
            </p:cNvPr>
            <p:cNvSpPr>
              <a:spLocks/>
            </p:cNvSpPr>
            <p:nvPr/>
          </p:nvSpPr>
          <p:spPr bwMode="auto">
            <a:xfrm rot="20940000">
              <a:off x="6772223" y="4681276"/>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9" name="Freeform 366">
              <a:extLst>
                <a:ext uri="{FF2B5EF4-FFF2-40B4-BE49-F238E27FC236}">
                  <a16:creationId xmlns:a16="http://schemas.microsoft.com/office/drawing/2014/main" id="{A71C0290-95AF-44F9-8E50-8AB0150F13A1}"/>
                </a:ext>
              </a:extLst>
            </p:cNvPr>
            <p:cNvSpPr>
              <a:spLocks/>
            </p:cNvSpPr>
            <p:nvPr/>
          </p:nvSpPr>
          <p:spPr bwMode="auto">
            <a:xfrm rot="20940000">
              <a:off x="6712177" y="467081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0" name="Freeform 367">
              <a:extLst>
                <a:ext uri="{FF2B5EF4-FFF2-40B4-BE49-F238E27FC236}">
                  <a16:creationId xmlns:a16="http://schemas.microsoft.com/office/drawing/2014/main" id="{ED4EB10C-A60E-4F34-9E53-D6CB86B3B9AF}"/>
                </a:ext>
              </a:extLst>
            </p:cNvPr>
            <p:cNvSpPr>
              <a:spLocks/>
            </p:cNvSpPr>
            <p:nvPr/>
          </p:nvSpPr>
          <p:spPr bwMode="auto">
            <a:xfrm rot="20940000">
              <a:off x="6652269" y="4661299"/>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1" name="Freeform 368">
              <a:extLst>
                <a:ext uri="{FF2B5EF4-FFF2-40B4-BE49-F238E27FC236}">
                  <a16:creationId xmlns:a16="http://schemas.microsoft.com/office/drawing/2014/main" id="{54B46F94-123D-4DF6-8A7C-FFB885D036B8}"/>
                </a:ext>
              </a:extLst>
            </p:cNvPr>
            <p:cNvSpPr>
              <a:spLocks/>
            </p:cNvSpPr>
            <p:nvPr/>
          </p:nvSpPr>
          <p:spPr bwMode="auto">
            <a:xfrm rot="20940000">
              <a:off x="6941339" y="4771461"/>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2" name="Freeform 369">
              <a:extLst>
                <a:ext uri="{FF2B5EF4-FFF2-40B4-BE49-F238E27FC236}">
                  <a16:creationId xmlns:a16="http://schemas.microsoft.com/office/drawing/2014/main" id="{6EF82C2B-BF32-437B-9E99-6B5716A0AD32}"/>
                </a:ext>
              </a:extLst>
            </p:cNvPr>
            <p:cNvSpPr>
              <a:spLocks/>
            </p:cNvSpPr>
            <p:nvPr/>
          </p:nvSpPr>
          <p:spPr bwMode="auto">
            <a:xfrm rot="20940000">
              <a:off x="7010465" y="472206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3" name="Freeform 370">
              <a:extLst>
                <a:ext uri="{FF2B5EF4-FFF2-40B4-BE49-F238E27FC236}">
                  <a16:creationId xmlns:a16="http://schemas.microsoft.com/office/drawing/2014/main" id="{1C65B23F-C0B8-4452-A753-0645A9ADE671}"/>
                </a:ext>
              </a:extLst>
            </p:cNvPr>
            <p:cNvSpPr>
              <a:spLocks/>
            </p:cNvSpPr>
            <p:nvPr/>
          </p:nvSpPr>
          <p:spPr bwMode="auto">
            <a:xfrm rot="20940000">
              <a:off x="7000005" y="4782152"/>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4" name="Freeform 371">
              <a:extLst>
                <a:ext uri="{FF2B5EF4-FFF2-40B4-BE49-F238E27FC236}">
                  <a16:creationId xmlns:a16="http://schemas.microsoft.com/office/drawing/2014/main" id="{2EFD3F80-C50D-4544-963D-75267D111F2D}"/>
                </a:ext>
              </a:extLst>
            </p:cNvPr>
            <p:cNvSpPr>
              <a:spLocks/>
            </p:cNvSpPr>
            <p:nvPr/>
          </p:nvSpPr>
          <p:spPr bwMode="auto">
            <a:xfrm rot="20940000">
              <a:off x="6880768" y="476104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5" name="Freeform 372">
              <a:extLst>
                <a:ext uri="{FF2B5EF4-FFF2-40B4-BE49-F238E27FC236}">
                  <a16:creationId xmlns:a16="http://schemas.microsoft.com/office/drawing/2014/main" id="{4AA5D82C-BB11-4C28-ADD5-0CBF6AACF294}"/>
                </a:ext>
              </a:extLst>
            </p:cNvPr>
            <p:cNvSpPr>
              <a:spLocks/>
            </p:cNvSpPr>
            <p:nvPr/>
          </p:nvSpPr>
          <p:spPr bwMode="auto">
            <a:xfrm rot="20940000">
              <a:off x="6930787" y="4831562"/>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6" name="Freeform 373">
              <a:extLst>
                <a:ext uri="{FF2B5EF4-FFF2-40B4-BE49-F238E27FC236}">
                  <a16:creationId xmlns:a16="http://schemas.microsoft.com/office/drawing/2014/main" id="{BDFA2508-E829-483E-8555-BAD1ABED98E5}"/>
                </a:ext>
              </a:extLst>
            </p:cNvPr>
            <p:cNvSpPr>
              <a:spLocks/>
            </p:cNvSpPr>
            <p:nvPr/>
          </p:nvSpPr>
          <p:spPr bwMode="auto">
            <a:xfrm rot="20940000">
              <a:off x="6870786" y="4821093"/>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7" name="Freeform 374">
              <a:extLst>
                <a:ext uri="{FF2B5EF4-FFF2-40B4-BE49-F238E27FC236}">
                  <a16:creationId xmlns:a16="http://schemas.microsoft.com/office/drawing/2014/main" id="{285DE7D1-FCE1-41B7-BDD8-6B9D84CC6193}"/>
                </a:ext>
              </a:extLst>
            </p:cNvPr>
            <p:cNvSpPr>
              <a:spLocks/>
            </p:cNvSpPr>
            <p:nvPr/>
          </p:nvSpPr>
          <p:spPr bwMode="auto">
            <a:xfrm rot="20940000">
              <a:off x="6861086" y="4880007"/>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8" name="Freeform 375">
              <a:extLst>
                <a:ext uri="{FF2B5EF4-FFF2-40B4-BE49-F238E27FC236}">
                  <a16:creationId xmlns:a16="http://schemas.microsoft.com/office/drawing/2014/main" id="{374FA448-60E3-4F66-8080-BDDA58A47EB6}"/>
                </a:ext>
              </a:extLst>
            </p:cNvPr>
            <p:cNvSpPr>
              <a:spLocks/>
            </p:cNvSpPr>
            <p:nvPr/>
          </p:nvSpPr>
          <p:spPr bwMode="auto">
            <a:xfrm rot="20940000">
              <a:off x="6801224" y="4870973"/>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9" name="Freeform 376">
              <a:extLst>
                <a:ext uri="{FF2B5EF4-FFF2-40B4-BE49-F238E27FC236}">
                  <a16:creationId xmlns:a16="http://schemas.microsoft.com/office/drawing/2014/main" id="{57EC4C10-6937-48CD-8D76-E777072EAEFB}"/>
                </a:ext>
              </a:extLst>
            </p:cNvPr>
            <p:cNvSpPr>
              <a:spLocks/>
            </p:cNvSpPr>
            <p:nvPr/>
          </p:nvSpPr>
          <p:spPr bwMode="auto">
            <a:xfrm rot="20940000">
              <a:off x="6790533" y="4929639"/>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0" name="Freeform 377">
              <a:extLst>
                <a:ext uri="{FF2B5EF4-FFF2-40B4-BE49-F238E27FC236}">
                  <a16:creationId xmlns:a16="http://schemas.microsoft.com/office/drawing/2014/main" id="{63B20CA0-9B62-4D5E-B967-691BE2FC3F0B}"/>
                </a:ext>
              </a:extLst>
            </p:cNvPr>
            <p:cNvSpPr>
              <a:spLocks/>
            </p:cNvSpPr>
            <p:nvPr/>
          </p:nvSpPr>
          <p:spPr bwMode="auto">
            <a:xfrm rot="20940000">
              <a:off x="6822112" y="4750448"/>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1" name="Freeform 378">
              <a:extLst>
                <a:ext uri="{FF2B5EF4-FFF2-40B4-BE49-F238E27FC236}">
                  <a16:creationId xmlns:a16="http://schemas.microsoft.com/office/drawing/2014/main" id="{D0A8B1A9-B4D7-4254-8624-31EBD7A7390E}"/>
                </a:ext>
              </a:extLst>
            </p:cNvPr>
            <p:cNvSpPr>
              <a:spLocks/>
            </p:cNvSpPr>
            <p:nvPr/>
          </p:nvSpPr>
          <p:spPr bwMode="auto">
            <a:xfrm rot="20940000">
              <a:off x="6762287" y="4741318"/>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2" name="Freeform 379">
              <a:extLst>
                <a:ext uri="{FF2B5EF4-FFF2-40B4-BE49-F238E27FC236}">
                  <a16:creationId xmlns:a16="http://schemas.microsoft.com/office/drawing/2014/main" id="{B217C294-4331-4784-9C2E-20CB7E1069AD}"/>
                </a:ext>
              </a:extLst>
            </p:cNvPr>
            <p:cNvSpPr>
              <a:spLocks/>
            </p:cNvSpPr>
            <p:nvPr/>
          </p:nvSpPr>
          <p:spPr bwMode="auto">
            <a:xfrm rot="20940000">
              <a:off x="6701716" y="473090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3" name="Freeform 380">
              <a:extLst>
                <a:ext uri="{FF2B5EF4-FFF2-40B4-BE49-F238E27FC236}">
                  <a16:creationId xmlns:a16="http://schemas.microsoft.com/office/drawing/2014/main" id="{734D5387-81B5-42D1-84B9-BEA3ACFE7209}"/>
                </a:ext>
              </a:extLst>
            </p:cNvPr>
            <p:cNvSpPr>
              <a:spLocks/>
            </p:cNvSpPr>
            <p:nvPr/>
          </p:nvSpPr>
          <p:spPr bwMode="auto">
            <a:xfrm rot="20940000">
              <a:off x="6643051" y="4720213"/>
              <a:ext cx="68101"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4" name="Freeform 381">
              <a:extLst>
                <a:ext uri="{FF2B5EF4-FFF2-40B4-BE49-F238E27FC236}">
                  <a16:creationId xmlns:a16="http://schemas.microsoft.com/office/drawing/2014/main" id="{AEE436EC-67FA-4B15-B673-9C2824B45947}"/>
                </a:ext>
              </a:extLst>
            </p:cNvPr>
            <p:cNvSpPr>
              <a:spLocks/>
            </p:cNvSpPr>
            <p:nvPr/>
          </p:nvSpPr>
          <p:spPr bwMode="auto">
            <a:xfrm rot="20940000">
              <a:off x="6714926" y="3935730"/>
              <a:ext cx="68101"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5" name="Freeform 382">
              <a:extLst>
                <a:ext uri="{FF2B5EF4-FFF2-40B4-BE49-F238E27FC236}">
                  <a16:creationId xmlns:a16="http://schemas.microsoft.com/office/drawing/2014/main" id="{F61929E2-E4D6-4511-A693-04376F1221CB}"/>
                </a:ext>
              </a:extLst>
            </p:cNvPr>
            <p:cNvSpPr>
              <a:spLocks/>
            </p:cNvSpPr>
            <p:nvPr/>
          </p:nvSpPr>
          <p:spPr bwMode="auto">
            <a:xfrm rot="20940000">
              <a:off x="6705192" y="3994786"/>
              <a:ext cx="67135" cy="68101"/>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5"/>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6" name="Freeform 383">
              <a:extLst>
                <a:ext uri="{FF2B5EF4-FFF2-40B4-BE49-F238E27FC236}">
                  <a16:creationId xmlns:a16="http://schemas.microsoft.com/office/drawing/2014/main" id="{19BB29CC-E0B8-49F2-867F-400246B2694C}"/>
                </a:ext>
              </a:extLst>
            </p:cNvPr>
            <p:cNvSpPr>
              <a:spLocks/>
            </p:cNvSpPr>
            <p:nvPr/>
          </p:nvSpPr>
          <p:spPr bwMode="auto">
            <a:xfrm rot="20940000">
              <a:off x="6694765" y="4054736"/>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7" name="Freeform 384">
              <a:extLst>
                <a:ext uri="{FF2B5EF4-FFF2-40B4-BE49-F238E27FC236}">
                  <a16:creationId xmlns:a16="http://schemas.microsoft.com/office/drawing/2014/main" id="{F9C0C550-4B2B-435B-BC5C-CF44D64A1E23}"/>
                </a:ext>
              </a:extLst>
            </p:cNvPr>
            <p:cNvSpPr>
              <a:spLocks/>
            </p:cNvSpPr>
            <p:nvPr/>
          </p:nvSpPr>
          <p:spPr bwMode="auto">
            <a:xfrm rot="20940000">
              <a:off x="6684166" y="4114841"/>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8" name="Freeform 385">
              <a:extLst>
                <a:ext uri="{FF2B5EF4-FFF2-40B4-BE49-F238E27FC236}">
                  <a16:creationId xmlns:a16="http://schemas.microsoft.com/office/drawing/2014/main" id="{B9869249-A35F-4374-B257-8E7182F64CEA}"/>
                </a:ext>
              </a:extLst>
            </p:cNvPr>
            <p:cNvSpPr>
              <a:spLocks/>
            </p:cNvSpPr>
            <p:nvPr/>
          </p:nvSpPr>
          <p:spPr bwMode="auto">
            <a:xfrm rot="20940000">
              <a:off x="6673614" y="4173977"/>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9" name="Freeform 386">
              <a:extLst>
                <a:ext uri="{FF2B5EF4-FFF2-40B4-BE49-F238E27FC236}">
                  <a16:creationId xmlns:a16="http://schemas.microsoft.com/office/drawing/2014/main" id="{3CDEB131-CA40-4861-96C8-958725FDC039}"/>
                </a:ext>
              </a:extLst>
            </p:cNvPr>
            <p:cNvSpPr>
              <a:spLocks/>
            </p:cNvSpPr>
            <p:nvPr/>
          </p:nvSpPr>
          <p:spPr bwMode="auto">
            <a:xfrm rot="20940000">
              <a:off x="6664622" y="4233788"/>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0" name="Freeform 387">
              <a:extLst>
                <a:ext uri="{FF2B5EF4-FFF2-40B4-BE49-F238E27FC236}">
                  <a16:creationId xmlns:a16="http://schemas.microsoft.com/office/drawing/2014/main" id="{A383BE67-C56B-436F-963E-6E6B6FCCDEE9}"/>
                </a:ext>
              </a:extLst>
            </p:cNvPr>
            <p:cNvSpPr>
              <a:spLocks/>
            </p:cNvSpPr>
            <p:nvPr/>
          </p:nvSpPr>
          <p:spPr bwMode="auto">
            <a:xfrm rot="20940000">
              <a:off x="6653931" y="4292937"/>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1" name="Freeform 388">
              <a:extLst>
                <a:ext uri="{FF2B5EF4-FFF2-40B4-BE49-F238E27FC236}">
                  <a16:creationId xmlns:a16="http://schemas.microsoft.com/office/drawing/2014/main" id="{4F8FF636-143B-42A3-8AD9-65E241CA2C4A}"/>
                </a:ext>
              </a:extLst>
            </p:cNvPr>
            <p:cNvSpPr>
              <a:spLocks/>
            </p:cNvSpPr>
            <p:nvPr/>
          </p:nvSpPr>
          <p:spPr bwMode="auto">
            <a:xfrm rot="20940000">
              <a:off x="6643471" y="4353029"/>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2" name="Freeform 389">
              <a:extLst>
                <a:ext uri="{FF2B5EF4-FFF2-40B4-BE49-F238E27FC236}">
                  <a16:creationId xmlns:a16="http://schemas.microsoft.com/office/drawing/2014/main" id="{09058FFE-9D43-4D39-A6FF-B600F9B3226E}"/>
                </a:ext>
              </a:extLst>
            </p:cNvPr>
            <p:cNvSpPr>
              <a:spLocks/>
            </p:cNvSpPr>
            <p:nvPr/>
          </p:nvSpPr>
          <p:spPr bwMode="auto">
            <a:xfrm rot="20940000">
              <a:off x="6634437" y="4412891"/>
              <a:ext cx="68101"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3" name="Freeform 390">
              <a:extLst>
                <a:ext uri="{FF2B5EF4-FFF2-40B4-BE49-F238E27FC236}">
                  <a16:creationId xmlns:a16="http://schemas.microsoft.com/office/drawing/2014/main" id="{DF4838B9-5970-4553-88E6-B0954611257A}"/>
                </a:ext>
              </a:extLst>
            </p:cNvPr>
            <p:cNvSpPr>
              <a:spLocks/>
            </p:cNvSpPr>
            <p:nvPr/>
          </p:nvSpPr>
          <p:spPr bwMode="auto">
            <a:xfrm rot="20940000">
              <a:off x="6623792" y="4472035"/>
              <a:ext cx="68101"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4" name="Freeform 391">
              <a:extLst>
                <a:ext uri="{FF2B5EF4-FFF2-40B4-BE49-F238E27FC236}">
                  <a16:creationId xmlns:a16="http://schemas.microsoft.com/office/drawing/2014/main" id="{04B0A143-DCC3-418B-8FF2-6D1B14F45B6D}"/>
                </a:ext>
              </a:extLst>
            </p:cNvPr>
            <p:cNvSpPr>
              <a:spLocks/>
            </p:cNvSpPr>
            <p:nvPr/>
          </p:nvSpPr>
          <p:spPr bwMode="auto">
            <a:xfrm rot="20940000">
              <a:off x="6613327" y="4532081"/>
              <a:ext cx="68584"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5" name="Freeform 392">
              <a:extLst>
                <a:ext uri="{FF2B5EF4-FFF2-40B4-BE49-F238E27FC236}">
                  <a16:creationId xmlns:a16="http://schemas.microsoft.com/office/drawing/2014/main" id="{D105F93F-7D68-4044-A1F4-B8E684FC49D9}"/>
                </a:ext>
              </a:extLst>
            </p:cNvPr>
            <p:cNvSpPr>
              <a:spLocks/>
            </p:cNvSpPr>
            <p:nvPr/>
          </p:nvSpPr>
          <p:spPr bwMode="auto">
            <a:xfrm rot="20940000">
              <a:off x="6602636" y="4590747"/>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6" name="Freeform 393">
              <a:extLst>
                <a:ext uri="{FF2B5EF4-FFF2-40B4-BE49-F238E27FC236}">
                  <a16:creationId xmlns:a16="http://schemas.microsoft.com/office/drawing/2014/main" id="{078DC46F-7D10-407F-B87B-A6F5EAA03364}"/>
                </a:ext>
              </a:extLst>
            </p:cNvPr>
            <p:cNvSpPr>
              <a:spLocks/>
            </p:cNvSpPr>
            <p:nvPr/>
          </p:nvSpPr>
          <p:spPr bwMode="auto">
            <a:xfrm rot="20940000">
              <a:off x="6593124" y="465065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7" name="Freeform 394">
              <a:extLst>
                <a:ext uri="{FF2B5EF4-FFF2-40B4-BE49-F238E27FC236}">
                  <a16:creationId xmlns:a16="http://schemas.microsoft.com/office/drawing/2014/main" id="{D9108600-590A-4727-9D14-10ED6B6A5079}"/>
                </a:ext>
              </a:extLst>
            </p:cNvPr>
            <p:cNvSpPr>
              <a:spLocks/>
            </p:cNvSpPr>
            <p:nvPr/>
          </p:nvSpPr>
          <p:spPr bwMode="auto">
            <a:xfrm rot="20940000">
              <a:off x="6583189" y="4711179"/>
              <a:ext cx="68101"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8" name="Freeform 395">
              <a:extLst>
                <a:ext uri="{FF2B5EF4-FFF2-40B4-BE49-F238E27FC236}">
                  <a16:creationId xmlns:a16="http://schemas.microsoft.com/office/drawing/2014/main" id="{A5F46A5C-2DC2-477F-87BA-91D5CD0D0113}"/>
                </a:ext>
              </a:extLst>
            </p:cNvPr>
            <p:cNvSpPr>
              <a:spLocks/>
            </p:cNvSpPr>
            <p:nvPr/>
          </p:nvSpPr>
          <p:spPr bwMode="auto">
            <a:xfrm rot="20940000">
              <a:off x="6634673" y="4044275"/>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9" name="Freeform 396">
              <a:extLst>
                <a:ext uri="{FF2B5EF4-FFF2-40B4-BE49-F238E27FC236}">
                  <a16:creationId xmlns:a16="http://schemas.microsoft.com/office/drawing/2014/main" id="{02A8961E-A7D4-4CA9-ACE4-3A9F1AD38507}"/>
                </a:ext>
              </a:extLst>
            </p:cNvPr>
            <p:cNvSpPr>
              <a:spLocks/>
            </p:cNvSpPr>
            <p:nvPr/>
          </p:nvSpPr>
          <p:spPr bwMode="auto">
            <a:xfrm rot="20940000">
              <a:off x="6625648" y="4104230"/>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49"/>
                    <a:pt x="0" y="34"/>
                    <a:pt x="5" y="20"/>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0" name="Freeform 397">
              <a:extLst>
                <a:ext uri="{FF2B5EF4-FFF2-40B4-BE49-F238E27FC236}">
                  <a16:creationId xmlns:a16="http://schemas.microsoft.com/office/drawing/2014/main" id="{515690DE-8195-43F6-88E6-C5BFA0FCE61A}"/>
                </a:ext>
              </a:extLst>
            </p:cNvPr>
            <p:cNvSpPr>
              <a:spLocks/>
            </p:cNvSpPr>
            <p:nvPr/>
          </p:nvSpPr>
          <p:spPr bwMode="auto">
            <a:xfrm rot="20940000">
              <a:off x="6614994" y="4163282"/>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1" name="Freeform 398">
              <a:extLst>
                <a:ext uri="{FF2B5EF4-FFF2-40B4-BE49-F238E27FC236}">
                  <a16:creationId xmlns:a16="http://schemas.microsoft.com/office/drawing/2014/main" id="{24830736-0D21-48BD-A7DA-3E6AA1050662}"/>
                </a:ext>
              </a:extLst>
            </p:cNvPr>
            <p:cNvSpPr>
              <a:spLocks/>
            </p:cNvSpPr>
            <p:nvPr/>
          </p:nvSpPr>
          <p:spPr bwMode="auto">
            <a:xfrm rot="20940000">
              <a:off x="6604529" y="422332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2" name="Freeform 399">
              <a:extLst>
                <a:ext uri="{FF2B5EF4-FFF2-40B4-BE49-F238E27FC236}">
                  <a16:creationId xmlns:a16="http://schemas.microsoft.com/office/drawing/2014/main" id="{DCCA8A09-7E5E-4CB1-B635-44653704881F}"/>
                </a:ext>
              </a:extLst>
            </p:cNvPr>
            <p:cNvSpPr>
              <a:spLocks/>
            </p:cNvSpPr>
            <p:nvPr/>
          </p:nvSpPr>
          <p:spPr bwMode="auto">
            <a:xfrm rot="20940000">
              <a:off x="6594069" y="4283420"/>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3" name="Freeform 400">
              <a:extLst>
                <a:ext uri="{FF2B5EF4-FFF2-40B4-BE49-F238E27FC236}">
                  <a16:creationId xmlns:a16="http://schemas.microsoft.com/office/drawing/2014/main" id="{D2F624DD-5083-46CD-B06A-FC711B929AF3}"/>
                </a:ext>
              </a:extLst>
            </p:cNvPr>
            <p:cNvSpPr>
              <a:spLocks/>
            </p:cNvSpPr>
            <p:nvPr/>
          </p:nvSpPr>
          <p:spPr bwMode="auto">
            <a:xfrm rot="20940000">
              <a:off x="6584327" y="4342384"/>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4" name="Freeform 401">
              <a:extLst>
                <a:ext uri="{FF2B5EF4-FFF2-40B4-BE49-F238E27FC236}">
                  <a16:creationId xmlns:a16="http://schemas.microsoft.com/office/drawing/2014/main" id="{256AC412-A342-40A1-8CAF-E029F21568FB}"/>
                </a:ext>
              </a:extLst>
            </p:cNvPr>
            <p:cNvSpPr>
              <a:spLocks/>
            </p:cNvSpPr>
            <p:nvPr/>
          </p:nvSpPr>
          <p:spPr bwMode="auto">
            <a:xfrm rot="20940000">
              <a:off x="6574391" y="4402426"/>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5" name="Freeform 402">
              <a:extLst>
                <a:ext uri="{FF2B5EF4-FFF2-40B4-BE49-F238E27FC236}">
                  <a16:creationId xmlns:a16="http://schemas.microsoft.com/office/drawing/2014/main" id="{5E04ACBD-040A-4B5A-8A20-1C6995338D9E}"/>
                </a:ext>
              </a:extLst>
            </p:cNvPr>
            <p:cNvSpPr>
              <a:spLocks/>
            </p:cNvSpPr>
            <p:nvPr/>
          </p:nvSpPr>
          <p:spPr bwMode="auto">
            <a:xfrm rot="20940000">
              <a:off x="6563792" y="4462532"/>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6" name="Freeform 403">
              <a:extLst>
                <a:ext uri="{FF2B5EF4-FFF2-40B4-BE49-F238E27FC236}">
                  <a16:creationId xmlns:a16="http://schemas.microsoft.com/office/drawing/2014/main" id="{7B1F42F6-4A80-430D-BD42-B1D4192162C8}"/>
                </a:ext>
              </a:extLst>
            </p:cNvPr>
            <p:cNvSpPr>
              <a:spLocks/>
            </p:cNvSpPr>
            <p:nvPr/>
          </p:nvSpPr>
          <p:spPr bwMode="auto">
            <a:xfrm rot="20940000">
              <a:off x="6554197" y="4521575"/>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7" name="Freeform 404">
              <a:extLst>
                <a:ext uri="{FF2B5EF4-FFF2-40B4-BE49-F238E27FC236}">
                  <a16:creationId xmlns:a16="http://schemas.microsoft.com/office/drawing/2014/main" id="{C0EAFEEC-5E55-436C-8FA0-B2F2AD1F82ED}"/>
                </a:ext>
              </a:extLst>
            </p:cNvPr>
            <p:cNvSpPr>
              <a:spLocks/>
            </p:cNvSpPr>
            <p:nvPr/>
          </p:nvSpPr>
          <p:spPr bwMode="auto">
            <a:xfrm rot="20940000">
              <a:off x="6543769" y="4581524"/>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8" name="Freeform 405">
              <a:extLst>
                <a:ext uri="{FF2B5EF4-FFF2-40B4-BE49-F238E27FC236}">
                  <a16:creationId xmlns:a16="http://schemas.microsoft.com/office/drawing/2014/main" id="{4E3DC82D-B394-4E50-9F6B-8AF72575576C}"/>
                </a:ext>
              </a:extLst>
            </p:cNvPr>
            <p:cNvSpPr>
              <a:spLocks/>
            </p:cNvSpPr>
            <p:nvPr/>
          </p:nvSpPr>
          <p:spPr bwMode="auto">
            <a:xfrm rot="20940000">
              <a:off x="6533078" y="4640673"/>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9" name="Freeform 406">
              <a:extLst>
                <a:ext uri="{FF2B5EF4-FFF2-40B4-BE49-F238E27FC236}">
                  <a16:creationId xmlns:a16="http://schemas.microsoft.com/office/drawing/2014/main" id="{9349C3C2-409E-4C15-AA5D-A32F6FC4399A}"/>
                </a:ext>
              </a:extLst>
            </p:cNvPr>
            <p:cNvSpPr>
              <a:spLocks/>
            </p:cNvSpPr>
            <p:nvPr/>
          </p:nvSpPr>
          <p:spPr bwMode="auto">
            <a:xfrm rot="20940000">
              <a:off x="6522618" y="4700765"/>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0" name="Freeform 408">
              <a:extLst>
                <a:ext uri="{FF2B5EF4-FFF2-40B4-BE49-F238E27FC236}">
                  <a16:creationId xmlns:a16="http://schemas.microsoft.com/office/drawing/2014/main" id="{E196FE0C-7F84-449F-84AB-2CBFDC94958F}"/>
                </a:ext>
              </a:extLst>
            </p:cNvPr>
            <p:cNvSpPr>
              <a:spLocks/>
            </p:cNvSpPr>
            <p:nvPr/>
          </p:nvSpPr>
          <p:spPr bwMode="auto">
            <a:xfrm rot="20940000">
              <a:off x="6565068" y="4093723"/>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1" name="Freeform 409">
              <a:extLst>
                <a:ext uri="{FF2B5EF4-FFF2-40B4-BE49-F238E27FC236}">
                  <a16:creationId xmlns:a16="http://schemas.microsoft.com/office/drawing/2014/main" id="{88AE5884-FC3D-41EB-B128-8D1205E2AD76}"/>
                </a:ext>
              </a:extLst>
            </p:cNvPr>
            <p:cNvSpPr>
              <a:spLocks/>
            </p:cNvSpPr>
            <p:nvPr/>
          </p:nvSpPr>
          <p:spPr bwMode="auto">
            <a:xfrm rot="20940000">
              <a:off x="6555086" y="4153769"/>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2" name="Freeform 410">
              <a:extLst>
                <a:ext uri="{FF2B5EF4-FFF2-40B4-BE49-F238E27FC236}">
                  <a16:creationId xmlns:a16="http://schemas.microsoft.com/office/drawing/2014/main" id="{6B33147B-D3C9-428C-A82E-F2529FB44252}"/>
                </a:ext>
              </a:extLst>
            </p:cNvPr>
            <p:cNvSpPr>
              <a:spLocks/>
            </p:cNvSpPr>
            <p:nvPr/>
          </p:nvSpPr>
          <p:spPr bwMode="auto">
            <a:xfrm rot="20940000">
              <a:off x="6544442" y="4212914"/>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3" name="Freeform 411">
              <a:extLst>
                <a:ext uri="{FF2B5EF4-FFF2-40B4-BE49-F238E27FC236}">
                  <a16:creationId xmlns:a16="http://schemas.microsoft.com/office/drawing/2014/main" id="{5857B201-5949-4550-B383-3E52CB74C5B6}"/>
                </a:ext>
              </a:extLst>
            </p:cNvPr>
            <p:cNvSpPr>
              <a:spLocks/>
            </p:cNvSpPr>
            <p:nvPr/>
          </p:nvSpPr>
          <p:spPr bwMode="auto">
            <a:xfrm rot="20940000">
              <a:off x="6534925" y="427277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4" name="Freeform 412">
              <a:extLst>
                <a:ext uri="{FF2B5EF4-FFF2-40B4-BE49-F238E27FC236}">
                  <a16:creationId xmlns:a16="http://schemas.microsoft.com/office/drawing/2014/main" id="{3245A8C6-AC84-4A35-BCAA-5A04602B4652}"/>
                </a:ext>
              </a:extLst>
            </p:cNvPr>
            <p:cNvSpPr>
              <a:spLocks/>
            </p:cNvSpPr>
            <p:nvPr/>
          </p:nvSpPr>
          <p:spPr bwMode="auto">
            <a:xfrm rot="20940000">
              <a:off x="6524372" y="4332877"/>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5" name="Freeform 413">
              <a:extLst>
                <a:ext uri="{FF2B5EF4-FFF2-40B4-BE49-F238E27FC236}">
                  <a16:creationId xmlns:a16="http://schemas.microsoft.com/office/drawing/2014/main" id="{740CC3F5-1E2F-4CC7-8BCF-6B5A23CA1EA2}"/>
                </a:ext>
              </a:extLst>
            </p:cNvPr>
            <p:cNvSpPr>
              <a:spLocks/>
            </p:cNvSpPr>
            <p:nvPr/>
          </p:nvSpPr>
          <p:spPr bwMode="auto">
            <a:xfrm rot="20940000">
              <a:off x="6513820" y="4392012"/>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6" name="Freeform 414">
              <a:extLst>
                <a:ext uri="{FF2B5EF4-FFF2-40B4-BE49-F238E27FC236}">
                  <a16:creationId xmlns:a16="http://schemas.microsoft.com/office/drawing/2014/main" id="{75BD643B-EB7A-4334-8D6D-8D4C17894E68}"/>
                </a:ext>
              </a:extLst>
            </p:cNvPr>
            <p:cNvSpPr>
              <a:spLocks/>
            </p:cNvSpPr>
            <p:nvPr/>
          </p:nvSpPr>
          <p:spPr bwMode="auto">
            <a:xfrm rot="20940000">
              <a:off x="6504782" y="4451828"/>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7" name="Freeform 415">
              <a:extLst>
                <a:ext uri="{FF2B5EF4-FFF2-40B4-BE49-F238E27FC236}">
                  <a16:creationId xmlns:a16="http://schemas.microsoft.com/office/drawing/2014/main" id="{8C3CEE99-DE1C-4241-A10B-39ABD6AD49D7}"/>
                </a:ext>
              </a:extLst>
            </p:cNvPr>
            <p:cNvSpPr>
              <a:spLocks/>
            </p:cNvSpPr>
            <p:nvPr/>
          </p:nvSpPr>
          <p:spPr bwMode="auto">
            <a:xfrm rot="20940000">
              <a:off x="6494137" y="451097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8" name="Freeform 416">
              <a:extLst>
                <a:ext uri="{FF2B5EF4-FFF2-40B4-BE49-F238E27FC236}">
                  <a16:creationId xmlns:a16="http://schemas.microsoft.com/office/drawing/2014/main" id="{DEEC1109-2733-49DC-9845-FAB5CEFCC0F3}"/>
                </a:ext>
              </a:extLst>
            </p:cNvPr>
            <p:cNvSpPr>
              <a:spLocks/>
            </p:cNvSpPr>
            <p:nvPr/>
          </p:nvSpPr>
          <p:spPr bwMode="auto">
            <a:xfrm rot="20940000">
              <a:off x="6483677" y="457106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9" name="Freeform 417">
              <a:extLst>
                <a:ext uri="{FF2B5EF4-FFF2-40B4-BE49-F238E27FC236}">
                  <a16:creationId xmlns:a16="http://schemas.microsoft.com/office/drawing/2014/main" id="{149EFF65-011B-43FD-83C0-797E28D5CA1F}"/>
                </a:ext>
              </a:extLst>
            </p:cNvPr>
            <p:cNvSpPr>
              <a:spLocks/>
            </p:cNvSpPr>
            <p:nvPr/>
          </p:nvSpPr>
          <p:spPr bwMode="auto">
            <a:xfrm rot="20940000">
              <a:off x="6474652" y="4631018"/>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0" name="Freeform 418">
              <a:extLst>
                <a:ext uri="{FF2B5EF4-FFF2-40B4-BE49-F238E27FC236}">
                  <a16:creationId xmlns:a16="http://schemas.microsoft.com/office/drawing/2014/main" id="{23BD2BEE-E579-4105-B219-9D20632195DB}"/>
                </a:ext>
              </a:extLst>
            </p:cNvPr>
            <p:cNvSpPr>
              <a:spLocks/>
            </p:cNvSpPr>
            <p:nvPr/>
          </p:nvSpPr>
          <p:spPr bwMode="auto">
            <a:xfrm rot="20940000">
              <a:off x="6463998" y="4690070"/>
              <a:ext cx="68101"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1" name="Freeform 419">
              <a:extLst>
                <a:ext uri="{FF2B5EF4-FFF2-40B4-BE49-F238E27FC236}">
                  <a16:creationId xmlns:a16="http://schemas.microsoft.com/office/drawing/2014/main" id="{6D6562E2-EF95-49AC-91CD-6A62FE9D7FA7}"/>
                </a:ext>
              </a:extLst>
            </p:cNvPr>
            <p:cNvSpPr>
              <a:spLocks/>
            </p:cNvSpPr>
            <p:nvPr/>
          </p:nvSpPr>
          <p:spPr bwMode="auto">
            <a:xfrm rot="20940000">
              <a:off x="6692692" y="4790858"/>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2" name="Freeform 420">
              <a:extLst>
                <a:ext uri="{FF2B5EF4-FFF2-40B4-BE49-F238E27FC236}">
                  <a16:creationId xmlns:a16="http://schemas.microsoft.com/office/drawing/2014/main" id="{6D89EE9A-3EC0-40E5-994F-C66BCB5B3009}"/>
                </a:ext>
              </a:extLst>
            </p:cNvPr>
            <p:cNvSpPr>
              <a:spLocks/>
            </p:cNvSpPr>
            <p:nvPr/>
          </p:nvSpPr>
          <p:spPr bwMode="auto">
            <a:xfrm rot="20940000">
              <a:off x="6632586" y="478025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3" name="Freeform 421">
              <a:extLst>
                <a:ext uri="{FF2B5EF4-FFF2-40B4-BE49-F238E27FC236}">
                  <a16:creationId xmlns:a16="http://schemas.microsoft.com/office/drawing/2014/main" id="{BA3C1F49-80BD-47D5-8C57-DBC3AEC10EEF}"/>
                </a:ext>
              </a:extLst>
            </p:cNvPr>
            <p:cNvSpPr>
              <a:spLocks/>
            </p:cNvSpPr>
            <p:nvPr/>
          </p:nvSpPr>
          <p:spPr bwMode="auto">
            <a:xfrm rot="20940000">
              <a:off x="6572498" y="4769845"/>
              <a:ext cx="68101"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4" name="Freeform 422">
              <a:extLst>
                <a:ext uri="{FF2B5EF4-FFF2-40B4-BE49-F238E27FC236}">
                  <a16:creationId xmlns:a16="http://schemas.microsoft.com/office/drawing/2014/main" id="{CCB95287-1105-4040-9152-915CC89DC3BE}"/>
                </a:ext>
              </a:extLst>
            </p:cNvPr>
            <p:cNvSpPr>
              <a:spLocks/>
            </p:cNvSpPr>
            <p:nvPr/>
          </p:nvSpPr>
          <p:spPr bwMode="auto">
            <a:xfrm rot="20940000">
              <a:off x="6513488" y="4760590"/>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5" name="Freeform 423">
              <a:extLst>
                <a:ext uri="{FF2B5EF4-FFF2-40B4-BE49-F238E27FC236}">
                  <a16:creationId xmlns:a16="http://schemas.microsoft.com/office/drawing/2014/main" id="{AEB269DE-108F-4BEB-B801-FA62E3ADA937}"/>
                </a:ext>
              </a:extLst>
            </p:cNvPr>
            <p:cNvSpPr>
              <a:spLocks/>
            </p:cNvSpPr>
            <p:nvPr/>
          </p:nvSpPr>
          <p:spPr bwMode="auto">
            <a:xfrm rot="20940000">
              <a:off x="6453534" y="4750116"/>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6" name="Freeform 424">
              <a:extLst>
                <a:ext uri="{FF2B5EF4-FFF2-40B4-BE49-F238E27FC236}">
                  <a16:creationId xmlns:a16="http://schemas.microsoft.com/office/drawing/2014/main" id="{30E098D2-CF04-4060-9634-662F7DF909A3}"/>
                </a:ext>
              </a:extLst>
            </p:cNvPr>
            <p:cNvSpPr>
              <a:spLocks/>
            </p:cNvSpPr>
            <p:nvPr/>
          </p:nvSpPr>
          <p:spPr bwMode="auto">
            <a:xfrm rot="20940000">
              <a:off x="6682033" y="4849864"/>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7" name="Freeform 425">
              <a:extLst>
                <a:ext uri="{FF2B5EF4-FFF2-40B4-BE49-F238E27FC236}">
                  <a16:creationId xmlns:a16="http://schemas.microsoft.com/office/drawing/2014/main" id="{0E10ECB3-8DD4-434A-BB4B-0BAEE1B11766}"/>
                </a:ext>
              </a:extLst>
            </p:cNvPr>
            <p:cNvSpPr>
              <a:spLocks/>
            </p:cNvSpPr>
            <p:nvPr/>
          </p:nvSpPr>
          <p:spPr bwMode="auto">
            <a:xfrm rot="20940000">
              <a:off x="6622033" y="4840361"/>
              <a:ext cx="68584"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8" name="Freeform 426">
              <a:extLst>
                <a:ext uri="{FF2B5EF4-FFF2-40B4-BE49-F238E27FC236}">
                  <a16:creationId xmlns:a16="http://schemas.microsoft.com/office/drawing/2014/main" id="{8FA1F9EB-9966-44A3-BA61-5E78161BB39F}"/>
                </a:ext>
              </a:extLst>
            </p:cNvPr>
            <p:cNvSpPr>
              <a:spLocks/>
            </p:cNvSpPr>
            <p:nvPr/>
          </p:nvSpPr>
          <p:spPr bwMode="auto">
            <a:xfrm rot="20940000">
              <a:off x="6562981" y="4829707"/>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9" name="Freeform 427">
              <a:extLst>
                <a:ext uri="{FF2B5EF4-FFF2-40B4-BE49-F238E27FC236}">
                  <a16:creationId xmlns:a16="http://schemas.microsoft.com/office/drawing/2014/main" id="{9EF171E5-6C90-45B2-A388-273EFD3CEB78}"/>
                </a:ext>
              </a:extLst>
            </p:cNvPr>
            <p:cNvSpPr>
              <a:spLocks/>
            </p:cNvSpPr>
            <p:nvPr/>
          </p:nvSpPr>
          <p:spPr bwMode="auto">
            <a:xfrm rot="20940000">
              <a:off x="6502935" y="4819725"/>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0" name="Freeform 428">
              <a:extLst>
                <a:ext uri="{FF2B5EF4-FFF2-40B4-BE49-F238E27FC236}">
                  <a16:creationId xmlns:a16="http://schemas.microsoft.com/office/drawing/2014/main" id="{3FAE26A5-A0D9-40E4-B061-D38EBBBE46DD}"/>
                </a:ext>
              </a:extLst>
            </p:cNvPr>
            <p:cNvSpPr>
              <a:spLocks/>
            </p:cNvSpPr>
            <p:nvPr/>
          </p:nvSpPr>
          <p:spPr bwMode="auto">
            <a:xfrm rot="20940000">
              <a:off x="6442843" y="4809265"/>
              <a:ext cx="68584"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1" name="Freeform 429">
              <a:extLst>
                <a:ext uri="{FF2B5EF4-FFF2-40B4-BE49-F238E27FC236}">
                  <a16:creationId xmlns:a16="http://schemas.microsoft.com/office/drawing/2014/main" id="{867FF254-64FD-4A36-B256-53316104D84A}"/>
                </a:ext>
              </a:extLst>
            </p:cNvPr>
            <p:cNvSpPr>
              <a:spLocks/>
            </p:cNvSpPr>
            <p:nvPr/>
          </p:nvSpPr>
          <p:spPr bwMode="auto">
            <a:xfrm rot="20940000">
              <a:off x="6552475" y="4890287"/>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2" name="Freeform 430">
              <a:extLst>
                <a:ext uri="{FF2B5EF4-FFF2-40B4-BE49-F238E27FC236}">
                  <a16:creationId xmlns:a16="http://schemas.microsoft.com/office/drawing/2014/main" id="{19992266-F399-4E90-8BF5-ACF637E2956C}"/>
                </a:ext>
              </a:extLst>
            </p:cNvPr>
            <p:cNvSpPr>
              <a:spLocks/>
            </p:cNvSpPr>
            <p:nvPr/>
          </p:nvSpPr>
          <p:spPr bwMode="auto">
            <a:xfrm rot="20940000">
              <a:off x="6541876" y="4948943"/>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3" name="Freeform 431">
              <a:extLst>
                <a:ext uri="{FF2B5EF4-FFF2-40B4-BE49-F238E27FC236}">
                  <a16:creationId xmlns:a16="http://schemas.microsoft.com/office/drawing/2014/main" id="{824B4E88-733F-4A20-A34F-7E0E958B4529}"/>
                </a:ext>
              </a:extLst>
            </p:cNvPr>
            <p:cNvSpPr>
              <a:spLocks/>
            </p:cNvSpPr>
            <p:nvPr/>
          </p:nvSpPr>
          <p:spPr bwMode="auto">
            <a:xfrm rot="20940000">
              <a:off x="6532852" y="5008897"/>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4" name="Freeform 432">
              <a:extLst>
                <a:ext uri="{FF2B5EF4-FFF2-40B4-BE49-F238E27FC236}">
                  <a16:creationId xmlns:a16="http://schemas.microsoft.com/office/drawing/2014/main" id="{3855BC39-03E9-4D8F-8C57-62B3D16CDE14}"/>
                </a:ext>
              </a:extLst>
            </p:cNvPr>
            <p:cNvSpPr>
              <a:spLocks/>
            </p:cNvSpPr>
            <p:nvPr/>
          </p:nvSpPr>
          <p:spPr bwMode="auto">
            <a:xfrm rot="20940000">
              <a:off x="6472792" y="4998777"/>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5" name="Freeform 433">
              <a:extLst>
                <a:ext uri="{FF2B5EF4-FFF2-40B4-BE49-F238E27FC236}">
                  <a16:creationId xmlns:a16="http://schemas.microsoft.com/office/drawing/2014/main" id="{05D70B2B-F217-444D-8D77-025F7D403E91}"/>
                </a:ext>
              </a:extLst>
            </p:cNvPr>
            <p:cNvSpPr>
              <a:spLocks/>
            </p:cNvSpPr>
            <p:nvPr/>
          </p:nvSpPr>
          <p:spPr bwMode="auto">
            <a:xfrm rot="20940000">
              <a:off x="6492475" y="4879817"/>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6" name="Freeform 434">
              <a:extLst>
                <a:ext uri="{FF2B5EF4-FFF2-40B4-BE49-F238E27FC236}">
                  <a16:creationId xmlns:a16="http://schemas.microsoft.com/office/drawing/2014/main" id="{87128D52-BCC9-4610-9191-DF4A95109F9A}"/>
                </a:ext>
              </a:extLst>
            </p:cNvPr>
            <p:cNvSpPr>
              <a:spLocks/>
            </p:cNvSpPr>
            <p:nvPr/>
          </p:nvSpPr>
          <p:spPr bwMode="auto">
            <a:xfrm rot="20940000">
              <a:off x="6433377" y="4869168"/>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7" name="Freeform 435">
              <a:extLst>
                <a:ext uri="{FF2B5EF4-FFF2-40B4-BE49-F238E27FC236}">
                  <a16:creationId xmlns:a16="http://schemas.microsoft.com/office/drawing/2014/main" id="{27A39B45-0670-4452-B486-796EA70404D1}"/>
                </a:ext>
              </a:extLst>
            </p:cNvPr>
            <p:cNvSpPr>
              <a:spLocks/>
            </p:cNvSpPr>
            <p:nvPr/>
          </p:nvSpPr>
          <p:spPr bwMode="auto">
            <a:xfrm rot="20940000">
              <a:off x="6485477" y="4203171"/>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8" name="Freeform 436">
              <a:extLst>
                <a:ext uri="{FF2B5EF4-FFF2-40B4-BE49-F238E27FC236}">
                  <a16:creationId xmlns:a16="http://schemas.microsoft.com/office/drawing/2014/main" id="{C4DDE7C2-5BF8-4262-9F72-FA84A2D9FC9E}"/>
                </a:ext>
              </a:extLst>
            </p:cNvPr>
            <p:cNvSpPr>
              <a:spLocks/>
            </p:cNvSpPr>
            <p:nvPr/>
          </p:nvSpPr>
          <p:spPr bwMode="auto">
            <a:xfrm rot="20940000">
              <a:off x="6386494" y="4063534"/>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9" name="Freeform 437">
              <a:extLst>
                <a:ext uri="{FF2B5EF4-FFF2-40B4-BE49-F238E27FC236}">
                  <a16:creationId xmlns:a16="http://schemas.microsoft.com/office/drawing/2014/main" id="{5F43EC34-3B98-4EBD-BBAD-0642ED0D05E8}"/>
                </a:ext>
              </a:extLst>
            </p:cNvPr>
            <p:cNvSpPr>
              <a:spLocks/>
            </p:cNvSpPr>
            <p:nvPr/>
          </p:nvSpPr>
          <p:spPr bwMode="auto">
            <a:xfrm rot="20940000">
              <a:off x="6455574" y="4014137"/>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0" name="Freeform 438">
              <a:extLst>
                <a:ext uri="{FF2B5EF4-FFF2-40B4-BE49-F238E27FC236}">
                  <a16:creationId xmlns:a16="http://schemas.microsoft.com/office/drawing/2014/main" id="{5E626C40-D96F-452A-95A4-404B2210FD78}"/>
                </a:ext>
              </a:extLst>
            </p:cNvPr>
            <p:cNvSpPr>
              <a:spLocks/>
            </p:cNvSpPr>
            <p:nvPr/>
          </p:nvSpPr>
          <p:spPr bwMode="auto">
            <a:xfrm rot="20940000">
              <a:off x="6466127" y="3955002"/>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1" name="Freeform 439">
              <a:extLst>
                <a:ext uri="{FF2B5EF4-FFF2-40B4-BE49-F238E27FC236}">
                  <a16:creationId xmlns:a16="http://schemas.microsoft.com/office/drawing/2014/main" id="{26257297-0D59-424B-9256-22F94559E9A9}"/>
                </a:ext>
              </a:extLst>
            </p:cNvPr>
            <p:cNvSpPr>
              <a:spLocks/>
            </p:cNvSpPr>
            <p:nvPr/>
          </p:nvSpPr>
          <p:spPr bwMode="auto">
            <a:xfrm rot="20940000">
              <a:off x="6474833" y="4262315"/>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2" name="Freeform 440">
              <a:extLst>
                <a:ext uri="{FF2B5EF4-FFF2-40B4-BE49-F238E27FC236}">
                  <a16:creationId xmlns:a16="http://schemas.microsoft.com/office/drawing/2014/main" id="{EFFABECD-3F0F-43D0-B625-C497B8F90DC2}"/>
                </a:ext>
              </a:extLst>
            </p:cNvPr>
            <p:cNvSpPr>
              <a:spLocks/>
            </p:cNvSpPr>
            <p:nvPr/>
          </p:nvSpPr>
          <p:spPr bwMode="auto">
            <a:xfrm rot="20940000">
              <a:off x="6464372" y="4322407"/>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3" name="Freeform 441">
              <a:extLst>
                <a:ext uri="{FF2B5EF4-FFF2-40B4-BE49-F238E27FC236}">
                  <a16:creationId xmlns:a16="http://schemas.microsoft.com/office/drawing/2014/main" id="{EF1C6199-85C0-4B15-9709-1918B8642F2D}"/>
                </a:ext>
              </a:extLst>
            </p:cNvPr>
            <p:cNvSpPr>
              <a:spLocks/>
            </p:cNvSpPr>
            <p:nvPr/>
          </p:nvSpPr>
          <p:spPr bwMode="auto">
            <a:xfrm rot="20940000">
              <a:off x="6455154" y="4381321"/>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4" name="Freeform 442">
              <a:extLst>
                <a:ext uri="{FF2B5EF4-FFF2-40B4-BE49-F238E27FC236}">
                  <a16:creationId xmlns:a16="http://schemas.microsoft.com/office/drawing/2014/main" id="{E53DD437-6162-4C5A-A6E5-B43616E7911B}"/>
                </a:ext>
              </a:extLst>
            </p:cNvPr>
            <p:cNvSpPr>
              <a:spLocks/>
            </p:cNvSpPr>
            <p:nvPr/>
          </p:nvSpPr>
          <p:spPr bwMode="auto">
            <a:xfrm rot="20940000">
              <a:off x="6444690" y="444136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5" name="Freeform 443">
              <a:extLst>
                <a:ext uri="{FF2B5EF4-FFF2-40B4-BE49-F238E27FC236}">
                  <a16:creationId xmlns:a16="http://schemas.microsoft.com/office/drawing/2014/main" id="{5CDDDC12-5835-4879-82AA-C6DAA1DFD817}"/>
                </a:ext>
              </a:extLst>
            </p:cNvPr>
            <p:cNvSpPr>
              <a:spLocks/>
            </p:cNvSpPr>
            <p:nvPr/>
          </p:nvSpPr>
          <p:spPr bwMode="auto">
            <a:xfrm rot="20940000">
              <a:off x="6434229" y="4501459"/>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6" name="Freeform 444">
              <a:extLst>
                <a:ext uri="{FF2B5EF4-FFF2-40B4-BE49-F238E27FC236}">
                  <a16:creationId xmlns:a16="http://schemas.microsoft.com/office/drawing/2014/main" id="{DF3B886C-CE8B-4EB5-8822-F56F02B9F90D}"/>
                </a:ext>
              </a:extLst>
            </p:cNvPr>
            <p:cNvSpPr>
              <a:spLocks/>
            </p:cNvSpPr>
            <p:nvPr/>
          </p:nvSpPr>
          <p:spPr bwMode="auto">
            <a:xfrm rot="20940000">
              <a:off x="6424533" y="4560419"/>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7" name="Freeform 445">
              <a:extLst>
                <a:ext uri="{FF2B5EF4-FFF2-40B4-BE49-F238E27FC236}">
                  <a16:creationId xmlns:a16="http://schemas.microsoft.com/office/drawing/2014/main" id="{1F78A62C-D18F-4242-A05D-2B711FE7E55F}"/>
                </a:ext>
              </a:extLst>
            </p:cNvPr>
            <p:cNvSpPr>
              <a:spLocks/>
            </p:cNvSpPr>
            <p:nvPr/>
          </p:nvSpPr>
          <p:spPr bwMode="auto">
            <a:xfrm rot="20940000">
              <a:off x="6414551" y="4620465"/>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8" name="Freeform 446">
              <a:extLst>
                <a:ext uri="{FF2B5EF4-FFF2-40B4-BE49-F238E27FC236}">
                  <a16:creationId xmlns:a16="http://schemas.microsoft.com/office/drawing/2014/main" id="{2E27E21B-8996-469C-BECE-104954872CBD}"/>
                </a:ext>
              </a:extLst>
            </p:cNvPr>
            <p:cNvSpPr>
              <a:spLocks/>
            </p:cNvSpPr>
            <p:nvPr/>
          </p:nvSpPr>
          <p:spPr bwMode="auto">
            <a:xfrm rot="20940000">
              <a:off x="6403998" y="4680567"/>
              <a:ext cx="68101"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9" name="Freeform 447">
              <a:extLst>
                <a:ext uri="{FF2B5EF4-FFF2-40B4-BE49-F238E27FC236}">
                  <a16:creationId xmlns:a16="http://schemas.microsoft.com/office/drawing/2014/main" id="{F24E4163-3F0C-42DC-9022-5676D809CDAB}"/>
                </a:ext>
              </a:extLst>
            </p:cNvPr>
            <p:cNvSpPr>
              <a:spLocks/>
            </p:cNvSpPr>
            <p:nvPr/>
          </p:nvSpPr>
          <p:spPr bwMode="auto">
            <a:xfrm rot="20940000">
              <a:off x="6394403" y="4739610"/>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0" name="Freeform 448">
              <a:extLst>
                <a:ext uri="{FF2B5EF4-FFF2-40B4-BE49-F238E27FC236}">
                  <a16:creationId xmlns:a16="http://schemas.microsoft.com/office/drawing/2014/main" id="{014B7E29-CB70-421B-9A52-69981F0425FC}"/>
                </a:ext>
              </a:extLst>
            </p:cNvPr>
            <p:cNvSpPr>
              <a:spLocks/>
            </p:cNvSpPr>
            <p:nvPr/>
          </p:nvSpPr>
          <p:spPr bwMode="auto">
            <a:xfrm rot="20940000">
              <a:off x="6383929" y="4799564"/>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1" name="Freeform 449">
              <a:extLst>
                <a:ext uri="{FF2B5EF4-FFF2-40B4-BE49-F238E27FC236}">
                  <a16:creationId xmlns:a16="http://schemas.microsoft.com/office/drawing/2014/main" id="{6E6410CA-33B9-4F86-A9EC-30FCDBFA13B3}"/>
                </a:ext>
              </a:extLst>
            </p:cNvPr>
            <p:cNvSpPr>
              <a:spLocks/>
            </p:cNvSpPr>
            <p:nvPr/>
          </p:nvSpPr>
          <p:spPr bwMode="auto">
            <a:xfrm rot="20940000">
              <a:off x="6373285" y="4858708"/>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2" name="Freeform 450">
              <a:extLst>
                <a:ext uri="{FF2B5EF4-FFF2-40B4-BE49-F238E27FC236}">
                  <a16:creationId xmlns:a16="http://schemas.microsoft.com/office/drawing/2014/main" id="{BBE8574A-97A2-4ABC-AEAC-07FC0C613FB7}"/>
                </a:ext>
              </a:extLst>
            </p:cNvPr>
            <p:cNvSpPr>
              <a:spLocks/>
            </p:cNvSpPr>
            <p:nvPr/>
          </p:nvSpPr>
          <p:spPr bwMode="auto">
            <a:xfrm rot="20940000">
              <a:off x="6362824" y="4918800"/>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3" name="Freeform 451">
              <a:extLst>
                <a:ext uri="{FF2B5EF4-FFF2-40B4-BE49-F238E27FC236}">
                  <a16:creationId xmlns:a16="http://schemas.microsoft.com/office/drawing/2014/main" id="{228D6343-758C-46F3-A5FC-00D3050C3513}"/>
                </a:ext>
              </a:extLst>
            </p:cNvPr>
            <p:cNvSpPr>
              <a:spLocks/>
            </p:cNvSpPr>
            <p:nvPr/>
          </p:nvSpPr>
          <p:spPr bwMode="auto">
            <a:xfrm rot="20940000">
              <a:off x="6353786" y="4978616"/>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4" name="Freeform 452">
              <a:extLst>
                <a:ext uri="{FF2B5EF4-FFF2-40B4-BE49-F238E27FC236}">
                  <a16:creationId xmlns:a16="http://schemas.microsoft.com/office/drawing/2014/main" id="{22CFFB0A-4BFA-4BF3-8688-BCEA0CB1EA8B}"/>
                </a:ext>
              </a:extLst>
            </p:cNvPr>
            <p:cNvSpPr>
              <a:spLocks/>
            </p:cNvSpPr>
            <p:nvPr/>
          </p:nvSpPr>
          <p:spPr bwMode="auto">
            <a:xfrm rot="20940000">
              <a:off x="6343141" y="5037760"/>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5" name="Freeform 453">
              <a:extLst>
                <a:ext uri="{FF2B5EF4-FFF2-40B4-BE49-F238E27FC236}">
                  <a16:creationId xmlns:a16="http://schemas.microsoft.com/office/drawing/2014/main" id="{BAB558A5-CAB3-4DA5-94A6-EDA382D4DD50}"/>
                </a:ext>
              </a:extLst>
            </p:cNvPr>
            <p:cNvSpPr>
              <a:spLocks/>
            </p:cNvSpPr>
            <p:nvPr/>
          </p:nvSpPr>
          <p:spPr bwMode="auto">
            <a:xfrm rot="20940000">
              <a:off x="6283141" y="5028257"/>
              <a:ext cx="68584" cy="67618"/>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6" name="Freeform 454">
              <a:extLst>
                <a:ext uri="{FF2B5EF4-FFF2-40B4-BE49-F238E27FC236}">
                  <a16:creationId xmlns:a16="http://schemas.microsoft.com/office/drawing/2014/main" id="{8A49B9F4-8A26-4606-BDFD-269E176D72F5}"/>
                </a:ext>
              </a:extLst>
            </p:cNvPr>
            <p:cNvSpPr>
              <a:spLocks/>
            </p:cNvSpPr>
            <p:nvPr/>
          </p:nvSpPr>
          <p:spPr bwMode="auto">
            <a:xfrm rot="20940000">
              <a:off x="6293694" y="4968156"/>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7" name="Freeform 455">
              <a:extLst>
                <a:ext uri="{FF2B5EF4-FFF2-40B4-BE49-F238E27FC236}">
                  <a16:creationId xmlns:a16="http://schemas.microsoft.com/office/drawing/2014/main" id="{BCBA7136-8F99-4DDA-9BD9-DDE88563AA3E}"/>
                </a:ext>
              </a:extLst>
            </p:cNvPr>
            <p:cNvSpPr>
              <a:spLocks/>
            </p:cNvSpPr>
            <p:nvPr/>
          </p:nvSpPr>
          <p:spPr bwMode="auto">
            <a:xfrm rot="20940000">
              <a:off x="6304159" y="4908110"/>
              <a:ext cx="68101"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8" name="Freeform 456">
              <a:extLst>
                <a:ext uri="{FF2B5EF4-FFF2-40B4-BE49-F238E27FC236}">
                  <a16:creationId xmlns:a16="http://schemas.microsoft.com/office/drawing/2014/main" id="{67DDCB52-F833-458E-8C52-8AA6EC92F8BB}"/>
                </a:ext>
              </a:extLst>
            </p:cNvPr>
            <p:cNvSpPr>
              <a:spLocks/>
            </p:cNvSpPr>
            <p:nvPr/>
          </p:nvSpPr>
          <p:spPr bwMode="auto">
            <a:xfrm rot="20940000">
              <a:off x="6314812" y="4849058"/>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6" y="49"/>
                    <a:pt x="0" y="34"/>
                    <a:pt x="5" y="20"/>
                  </a:cubicBezTo>
                  <a:cubicBezTo>
                    <a:pt x="10" y="7"/>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9" name="Freeform 457">
              <a:extLst>
                <a:ext uri="{FF2B5EF4-FFF2-40B4-BE49-F238E27FC236}">
                  <a16:creationId xmlns:a16="http://schemas.microsoft.com/office/drawing/2014/main" id="{52665E23-765B-4724-B625-FEC465A873CC}"/>
                </a:ext>
              </a:extLst>
            </p:cNvPr>
            <p:cNvSpPr>
              <a:spLocks/>
            </p:cNvSpPr>
            <p:nvPr/>
          </p:nvSpPr>
          <p:spPr bwMode="auto">
            <a:xfrm rot="20940000">
              <a:off x="6323837" y="478910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0" name="Freeform 458">
              <a:extLst>
                <a:ext uri="{FF2B5EF4-FFF2-40B4-BE49-F238E27FC236}">
                  <a16:creationId xmlns:a16="http://schemas.microsoft.com/office/drawing/2014/main" id="{BBEF24A4-08C1-48AA-B186-3103D187A786}"/>
                </a:ext>
              </a:extLst>
            </p:cNvPr>
            <p:cNvSpPr>
              <a:spLocks/>
            </p:cNvSpPr>
            <p:nvPr/>
          </p:nvSpPr>
          <p:spPr bwMode="auto">
            <a:xfrm rot="20940000">
              <a:off x="6334297" y="4729011"/>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1" name="Freeform 459">
              <a:extLst>
                <a:ext uri="{FF2B5EF4-FFF2-40B4-BE49-F238E27FC236}">
                  <a16:creationId xmlns:a16="http://schemas.microsoft.com/office/drawing/2014/main" id="{CBEAFBE6-DDD4-4793-8849-EAA78CDF076D}"/>
                </a:ext>
              </a:extLst>
            </p:cNvPr>
            <p:cNvSpPr>
              <a:spLocks/>
            </p:cNvSpPr>
            <p:nvPr/>
          </p:nvSpPr>
          <p:spPr bwMode="auto">
            <a:xfrm rot="20940000">
              <a:off x="6344942" y="4669867"/>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2" name="Freeform 460">
              <a:extLst>
                <a:ext uri="{FF2B5EF4-FFF2-40B4-BE49-F238E27FC236}">
                  <a16:creationId xmlns:a16="http://schemas.microsoft.com/office/drawing/2014/main" id="{6C9CFC01-2156-485C-89AE-2A7D7FD46768}"/>
                </a:ext>
              </a:extLst>
            </p:cNvPr>
            <p:cNvSpPr>
              <a:spLocks/>
            </p:cNvSpPr>
            <p:nvPr/>
          </p:nvSpPr>
          <p:spPr bwMode="auto">
            <a:xfrm rot="20940000">
              <a:off x="6353980" y="4610051"/>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3" name="Freeform 461">
              <a:extLst>
                <a:ext uri="{FF2B5EF4-FFF2-40B4-BE49-F238E27FC236}">
                  <a16:creationId xmlns:a16="http://schemas.microsoft.com/office/drawing/2014/main" id="{2DCC893B-C63F-4897-A89F-EFEDB18D59D4}"/>
                </a:ext>
              </a:extLst>
            </p:cNvPr>
            <p:cNvSpPr>
              <a:spLocks/>
            </p:cNvSpPr>
            <p:nvPr/>
          </p:nvSpPr>
          <p:spPr bwMode="auto">
            <a:xfrm rot="20940000">
              <a:off x="6364671" y="4551386"/>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4" name="Freeform 462">
              <a:extLst>
                <a:ext uri="{FF2B5EF4-FFF2-40B4-BE49-F238E27FC236}">
                  <a16:creationId xmlns:a16="http://schemas.microsoft.com/office/drawing/2014/main" id="{A8960C58-A928-4439-BBFB-4CB1C9566FC5}"/>
                </a:ext>
              </a:extLst>
            </p:cNvPr>
            <p:cNvSpPr>
              <a:spLocks/>
            </p:cNvSpPr>
            <p:nvPr/>
          </p:nvSpPr>
          <p:spPr bwMode="auto">
            <a:xfrm rot="20940000">
              <a:off x="6375085" y="449081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5" name="Freeform 463">
              <a:extLst>
                <a:ext uri="{FF2B5EF4-FFF2-40B4-BE49-F238E27FC236}">
                  <a16:creationId xmlns:a16="http://schemas.microsoft.com/office/drawing/2014/main" id="{2F79D757-9306-4234-846A-53A080070781}"/>
                </a:ext>
              </a:extLst>
            </p:cNvPr>
            <p:cNvSpPr>
              <a:spLocks/>
            </p:cNvSpPr>
            <p:nvPr/>
          </p:nvSpPr>
          <p:spPr bwMode="auto">
            <a:xfrm rot="20940000">
              <a:off x="6384602" y="4430953"/>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6" name="Freeform 464">
              <a:extLst>
                <a:ext uri="{FF2B5EF4-FFF2-40B4-BE49-F238E27FC236}">
                  <a16:creationId xmlns:a16="http://schemas.microsoft.com/office/drawing/2014/main" id="{2E5CC491-2E5F-4AC8-97C7-5BF40E570008}"/>
                </a:ext>
              </a:extLst>
            </p:cNvPr>
            <p:cNvSpPr>
              <a:spLocks/>
            </p:cNvSpPr>
            <p:nvPr/>
          </p:nvSpPr>
          <p:spPr bwMode="auto">
            <a:xfrm rot="20940000">
              <a:off x="6395292" y="4372287"/>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7" name="Freeform 465">
              <a:extLst>
                <a:ext uri="{FF2B5EF4-FFF2-40B4-BE49-F238E27FC236}">
                  <a16:creationId xmlns:a16="http://schemas.microsoft.com/office/drawing/2014/main" id="{C4F82D4F-6DBF-440E-BE3E-E76C077EDA5D}"/>
                </a:ext>
              </a:extLst>
            </p:cNvPr>
            <p:cNvSpPr>
              <a:spLocks/>
            </p:cNvSpPr>
            <p:nvPr/>
          </p:nvSpPr>
          <p:spPr bwMode="auto">
            <a:xfrm rot="20940000">
              <a:off x="6405228" y="4311763"/>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8" name="Freeform 466">
              <a:extLst>
                <a:ext uri="{FF2B5EF4-FFF2-40B4-BE49-F238E27FC236}">
                  <a16:creationId xmlns:a16="http://schemas.microsoft.com/office/drawing/2014/main" id="{A543DB84-BFA3-4406-8BBF-4D555E1E2115}"/>
                </a:ext>
              </a:extLst>
            </p:cNvPr>
            <p:cNvSpPr>
              <a:spLocks/>
            </p:cNvSpPr>
            <p:nvPr/>
          </p:nvSpPr>
          <p:spPr bwMode="auto">
            <a:xfrm rot="20940000">
              <a:off x="6224089" y="5017603"/>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9" name="Freeform 467">
              <a:extLst>
                <a:ext uri="{FF2B5EF4-FFF2-40B4-BE49-F238E27FC236}">
                  <a16:creationId xmlns:a16="http://schemas.microsoft.com/office/drawing/2014/main" id="{92114787-E2E9-47E2-A5D6-85635DB09C1B}"/>
                </a:ext>
              </a:extLst>
            </p:cNvPr>
            <p:cNvSpPr>
              <a:spLocks/>
            </p:cNvSpPr>
            <p:nvPr/>
          </p:nvSpPr>
          <p:spPr bwMode="auto">
            <a:xfrm rot="20940000">
              <a:off x="6234563" y="4957649"/>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4"/>
                    <a:pt x="5" y="21"/>
                  </a:cubicBezTo>
                  <a:cubicBezTo>
                    <a:pt x="10" y="7"/>
                    <a:pt x="25" y="0"/>
                    <a:pt x="39" y="5"/>
                  </a:cubicBezTo>
                  <a:cubicBezTo>
                    <a:pt x="52" y="10"/>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0" name="Freeform 468">
              <a:extLst>
                <a:ext uri="{FF2B5EF4-FFF2-40B4-BE49-F238E27FC236}">
                  <a16:creationId xmlns:a16="http://schemas.microsoft.com/office/drawing/2014/main" id="{CC50872E-DCEB-4C16-9843-E02AF837152D}"/>
                </a:ext>
              </a:extLst>
            </p:cNvPr>
            <p:cNvSpPr>
              <a:spLocks/>
            </p:cNvSpPr>
            <p:nvPr/>
          </p:nvSpPr>
          <p:spPr bwMode="auto">
            <a:xfrm rot="20940000">
              <a:off x="6244205" y="4899085"/>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1" name="Freeform 469">
              <a:extLst>
                <a:ext uri="{FF2B5EF4-FFF2-40B4-BE49-F238E27FC236}">
                  <a16:creationId xmlns:a16="http://schemas.microsoft.com/office/drawing/2014/main" id="{77D4CA53-C642-4ADC-9967-30AA433BF4B3}"/>
                </a:ext>
              </a:extLst>
            </p:cNvPr>
            <p:cNvSpPr>
              <a:spLocks/>
            </p:cNvSpPr>
            <p:nvPr/>
          </p:nvSpPr>
          <p:spPr bwMode="auto">
            <a:xfrm rot="20940000">
              <a:off x="6254757" y="4838984"/>
              <a:ext cx="68101"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2" name="Freeform 470">
              <a:extLst>
                <a:ext uri="{FF2B5EF4-FFF2-40B4-BE49-F238E27FC236}">
                  <a16:creationId xmlns:a16="http://schemas.microsoft.com/office/drawing/2014/main" id="{27BB6A67-12D3-4DE9-9DB4-FE218AFEF19B}"/>
                </a:ext>
              </a:extLst>
            </p:cNvPr>
            <p:cNvSpPr>
              <a:spLocks/>
            </p:cNvSpPr>
            <p:nvPr/>
          </p:nvSpPr>
          <p:spPr bwMode="auto">
            <a:xfrm rot="20940000">
              <a:off x="6264693" y="4778459"/>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3" name="Freeform 471">
              <a:extLst>
                <a:ext uri="{FF2B5EF4-FFF2-40B4-BE49-F238E27FC236}">
                  <a16:creationId xmlns:a16="http://schemas.microsoft.com/office/drawing/2014/main" id="{85650EAA-9601-4257-B17D-EA9AA7D9A9F2}"/>
                </a:ext>
              </a:extLst>
            </p:cNvPr>
            <p:cNvSpPr>
              <a:spLocks/>
            </p:cNvSpPr>
            <p:nvPr/>
          </p:nvSpPr>
          <p:spPr bwMode="auto">
            <a:xfrm rot="20940000">
              <a:off x="6274435" y="4719978"/>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4" name="Freeform 472">
              <a:extLst>
                <a:ext uri="{FF2B5EF4-FFF2-40B4-BE49-F238E27FC236}">
                  <a16:creationId xmlns:a16="http://schemas.microsoft.com/office/drawing/2014/main" id="{D92635AD-9050-4BD2-A899-D3216061E98A}"/>
                </a:ext>
              </a:extLst>
            </p:cNvPr>
            <p:cNvSpPr>
              <a:spLocks/>
            </p:cNvSpPr>
            <p:nvPr/>
          </p:nvSpPr>
          <p:spPr bwMode="auto">
            <a:xfrm rot="20940000">
              <a:off x="6284896" y="4659885"/>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5" name="Freeform 473">
              <a:extLst>
                <a:ext uri="{FF2B5EF4-FFF2-40B4-BE49-F238E27FC236}">
                  <a16:creationId xmlns:a16="http://schemas.microsoft.com/office/drawing/2014/main" id="{8434B674-23A4-401C-9148-8F6D31198CBA}"/>
                </a:ext>
              </a:extLst>
            </p:cNvPr>
            <p:cNvSpPr>
              <a:spLocks/>
            </p:cNvSpPr>
            <p:nvPr/>
          </p:nvSpPr>
          <p:spPr bwMode="auto">
            <a:xfrm rot="20940000">
              <a:off x="6295453" y="4600796"/>
              <a:ext cx="68101"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6" name="Freeform 474">
              <a:extLst>
                <a:ext uri="{FF2B5EF4-FFF2-40B4-BE49-F238E27FC236}">
                  <a16:creationId xmlns:a16="http://schemas.microsoft.com/office/drawing/2014/main" id="{47C0BD44-AA18-4F24-AED6-1F4D0295ED84}"/>
                </a:ext>
              </a:extLst>
            </p:cNvPr>
            <p:cNvSpPr>
              <a:spLocks/>
            </p:cNvSpPr>
            <p:nvPr/>
          </p:nvSpPr>
          <p:spPr bwMode="auto">
            <a:xfrm rot="20940000">
              <a:off x="6304579" y="4540925"/>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7" name="Freeform 475">
              <a:extLst>
                <a:ext uri="{FF2B5EF4-FFF2-40B4-BE49-F238E27FC236}">
                  <a16:creationId xmlns:a16="http://schemas.microsoft.com/office/drawing/2014/main" id="{D87AD9AC-5E34-4DE3-BBF7-FEA6028FEC57}"/>
                </a:ext>
              </a:extLst>
            </p:cNvPr>
            <p:cNvSpPr>
              <a:spLocks/>
            </p:cNvSpPr>
            <p:nvPr/>
          </p:nvSpPr>
          <p:spPr bwMode="auto">
            <a:xfrm rot="20940000">
              <a:off x="6315039" y="4480833"/>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8" name="Freeform 476">
              <a:extLst>
                <a:ext uri="{FF2B5EF4-FFF2-40B4-BE49-F238E27FC236}">
                  <a16:creationId xmlns:a16="http://schemas.microsoft.com/office/drawing/2014/main" id="{2E1AAD6D-296C-4290-80B3-B0803863DD5F}"/>
                </a:ext>
              </a:extLst>
            </p:cNvPr>
            <p:cNvSpPr>
              <a:spLocks/>
            </p:cNvSpPr>
            <p:nvPr/>
          </p:nvSpPr>
          <p:spPr bwMode="auto">
            <a:xfrm rot="20940000">
              <a:off x="6325730" y="4421685"/>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9" name="Freeform 477">
              <a:extLst>
                <a:ext uri="{FF2B5EF4-FFF2-40B4-BE49-F238E27FC236}">
                  <a16:creationId xmlns:a16="http://schemas.microsoft.com/office/drawing/2014/main" id="{A951BEA9-A45E-439B-B432-64D1108BE1CE}"/>
                </a:ext>
              </a:extLst>
            </p:cNvPr>
            <p:cNvSpPr>
              <a:spLocks/>
            </p:cNvSpPr>
            <p:nvPr/>
          </p:nvSpPr>
          <p:spPr bwMode="auto">
            <a:xfrm rot="20940000">
              <a:off x="6336157" y="4361735"/>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0" name="Freeform 478">
              <a:extLst>
                <a:ext uri="{FF2B5EF4-FFF2-40B4-BE49-F238E27FC236}">
                  <a16:creationId xmlns:a16="http://schemas.microsoft.com/office/drawing/2014/main" id="{AC444DA9-2EDC-47F9-893F-4488EBDFCA96}"/>
                </a:ext>
              </a:extLst>
            </p:cNvPr>
            <p:cNvSpPr>
              <a:spLocks/>
            </p:cNvSpPr>
            <p:nvPr/>
          </p:nvSpPr>
          <p:spPr bwMode="auto">
            <a:xfrm rot="20940000">
              <a:off x="6345182" y="4301781"/>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1" name="Freeform 479">
              <a:extLst>
                <a:ext uri="{FF2B5EF4-FFF2-40B4-BE49-F238E27FC236}">
                  <a16:creationId xmlns:a16="http://schemas.microsoft.com/office/drawing/2014/main" id="{48B76CA4-F865-4390-BF46-B6395B1C9E16}"/>
                </a:ext>
              </a:extLst>
            </p:cNvPr>
            <p:cNvSpPr>
              <a:spLocks/>
            </p:cNvSpPr>
            <p:nvPr/>
          </p:nvSpPr>
          <p:spPr bwMode="auto">
            <a:xfrm rot="20940000">
              <a:off x="6174457" y="4947051"/>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2" name="Freeform 480">
              <a:extLst>
                <a:ext uri="{FF2B5EF4-FFF2-40B4-BE49-F238E27FC236}">
                  <a16:creationId xmlns:a16="http://schemas.microsoft.com/office/drawing/2014/main" id="{5B19F9A2-3A30-4D9E-ABF0-B033E2B9C3CB}"/>
                </a:ext>
              </a:extLst>
            </p:cNvPr>
            <p:cNvSpPr>
              <a:spLocks/>
            </p:cNvSpPr>
            <p:nvPr/>
          </p:nvSpPr>
          <p:spPr bwMode="auto">
            <a:xfrm rot="20940000">
              <a:off x="6185162" y="4888523"/>
              <a:ext cx="67135"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3" name="Freeform 481">
              <a:extLst>
                <a:ext uri="{FF2B5EF4-FFF2-40B4-BE49-F238E27FC236}">
                  <a16:creationId xmlns:a16="http://schemas.microsoft.com/office/drawing/2014/main" id="{7D8F4470-ECF2-4BFE-BADD-7A8581D83F2D}"/>
                </a:ext>
              </a:extLst>
            </p:cNvPr>
            <p:cNvSpPr>
              <a:spLocks/>
            </p:cNvSpPr>
            <p:nvPr/>
          </p:nvSpPr>
          <p:spPr bwMode="auto">
            <a:xfrm rot="20940000">
              <a:off x="6194186" y="4828569"/>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4" name="Freeform 482">
              <a:extLst>
                <a:ext uri="{FF2B5EF4-FFF2-40B4-BE49-F238E27FC236}">
                  <a16:creationId xmlns:a16="http://schemas.microsoft.com/office/drawing/2014/main" id="{434E0D10-2882-4C13-8814-E1E10C7292C2}"/>
                </a:ext>
              </a:extLst>
            </p:cNvPr>
            <p:cNvSpPr>
              <a:spLocks/>
            </p:cNvSpPr>
            <p:nvPr/>
          </p:nvSpPr>
          <p:spPr bwMode="auto">
            <a:xfrm rot="20940000">
              <a:off x="6204877" y="476942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5" name="Freeform 483">
              <a:extLst>
                <a:ext uri="{FF2B5EF4-FFF2-40B4-BE49-F238E27FC236}">
                  <a16:creationId xmlns:a16="http://schemas.microsoft.com/office/drawing/2014/main" id="{72D703B2-532E-43BA-B40C-2AB563D1E025}"/>
                </a:ext>
              </a:extLst>
            </p:cNvPr>
            <p:cNvSpPr>
              <a:spLocks/>
            </p:cNvSpPr>
            <p:nvPr/>
          </p:nvSpPr>
          <p:spPr bwMode="auto">
            <a:xfrm rot="20940000">
              <a:off x="6215291" y="4709333"/>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6" name="Freeform 484">
              <a:extLst>
                <a:ext uri="{FF2B5EF4-FFF2-40B4-BE49-F238E27FC236}">
                  <a16:creationId xmlns:a16="http://schemas.microsoft.com/office/drawing/2014/main" id="{6F8FF26F-82EC-431D-99D7-EF6B2926857E}"/>
                </a:ext>
              </a:extLst>
            </p:cNvPr>
            <p:cNvSpPr>
              <a:spLocks/>
            </p:cNvSpPr>
            <p:nvPr/>
          </p:nvSpPr>
          <p:spPr bwMode="auto">
            <a:xfrm rot="20940000">
              <a:off x="6224808" y="4649471"/>
              <a:ext cx="68101"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7" name="Freeform 485">
              <a:extLst>
                <a:ext uri="{FF2B5EF4-FFF2-40B4-BE49-F238E27FC236}">
                  <a16:creationId xmlns:a16="http://schemas.microsoft.com/office/drawing/2014/main" id="{1302EB0A-5FBF-480B-AC3E-5C39859CA617}"/>
                </a:ext>
              </a:extLst>
            </p:cNvPr>
            <p:cNvSpPr>
              <a:spLocks/>
            </p:cNvSpPr>
            <p:nvPr/>
          </p:nvSpPr>
          <p:spPr bwMode="auto">
            <a:xfrm rot="20940000">
              <a:off x="6235499" y="4590322"/>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8" name="Freeform 486">
              <a:extLst>
                <a:ext uri="{FF2B5EF4-FFF2-40B4-BE49-F238E27FC236}">
                  <a16:creationId xmlns:a16="http://schemas.microsoft.com/office/drawing/2014/main" id="{FD571DE9-7109-40A0-BE5D-E83DD4C7BD68}"/>
                </a:ext>
              </a:extLst>
            </p:cNvPr>
            <p:cNvSpPr>
              <a:spLocks/>
            </p:cNvSpPr>
            <p:nvPr/>
          </p:nvSpPr>
          <p:spPr bwMode="auto">
            <a:xfrm rot="20940000">
              <a:off x="6245481" y="453027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9" name="Freeform 487">
              <a:extLst>
                <a:ext uri="{FF2B5EF4-FFF2-40B4-BE49-F238E27FC236}">
                  <a16:creationId xmlns:a16="http://schemas.microsoft.com/office/drawing/2014/main" id="{D89DC8DE-71F0-44A3-9F26-D9E4C6965DE6}"/>
                </a:ext>
              </a:extLst>
            </p:cNvPr>
            <p:cNvSpPr>
              <a:spLocks/>
            </p:cNvSpPr>
            <p:nvPr/>
          </p:nvSpPr>
          <p:spPr bwMode="auto">
            <a:xfrm rot="20940000">
              <a:off x="6256134" y="4471224"/>
              <a:ext cx="67618"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6" y="49"/>
                    <a:pt x="0" y="34"/>
                    <a:pt x="5" y="20"/>
                  </a:cubicBezTo>
                  <a:cubicBezTo>
                    <a:pt x="10" y="7"/>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0" name="Freeform 488">
              <a:extLst>
                <a:ext uri="{FF2B5EF4-FFF2-40B4-BE49-F238E27FC236}">
                  <a16:creationId xmlns:a16="http://schemas.microsoft.com/office/drawing/2014/main" id="{D1F5BF55-07ED-4CE0-9CAB-491344BA0157}"/>
                </a:ext>
              </a:extLst>
            </p:cNvPr>
            <p:cNvSpPr>
              <a:spLocks/>
            </p:cNvSpPr>
            <p:nvPr/>
          </p:nvSpPr>
          <p:spPr bwMode="auto">
            <a:xfrm rot="20940000">
              <a:off x="6265637" y="441122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1" name="Freeform 489">
              <a:extLst>
                <a:ext uri="{FF2B5EF4-FFF2-40B4-BE49-F238E27FC236}">
                  <a16:creationId xmlns:a16="http://schemas.microsoft.com/office/drawing/2014/main" id="{03D8474C-40EE-4342-A6A7-A8EE3DA46425}"/>
                </a:ext>
              </a:extLst>
            </p:cNvPr>
            <p:cNvSpPr>
              <a:spLocks/>
            </p:cNvSpPr>
            <p:nvPr/>
          </p:nvSpPr>
          <p:spPr bwMode="auto">
            <a:xfrm rot="20940000">
              <a:off x="6276102" y="4351178"/>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2" name="Freeform 490">
              <a:extLst>
                <a:ext uri="{FF2B5EF4-FFF2-40B4-BE49-F238E27FC236}">
                  <a16:creationId xmlns:a16="http://schemas.microsoft.com/office/drawing/2014/main" id="{0019C222-72D3-4342-BA0B-BB24B79702B2}"/>
                </a:ext>
              </a:extLst>
            </p:cNvPr>
            <p:cNvSpPr>
              <a:spLocks/>
            </p:cNvSpPr>
            <p:nvPr/>
          </p:nvSpPr>
          <p:spPr bwMode="auto">
            <a:xfrm rot="20940000">
              <a:off x="6114641" y="4938013"/>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3" name="Freeform 491">
              <a:extLst>
                <a:ext uri="{FF2B5EF4-FFF2-40B4-BE49-F238E27FC236}">
                  <a16:creationId xmlns:a16="http://schemas.microsoft.com/office/drawing/2014/main" id="{171D7613-9577-448F-BC49-168AA7833328}"/>
                </a:ext>
              </a:extLst>
            </p:cNvPr>
            <p:cNvSpPr>
              <a:spLocks/>
            </p:cNvSpPr>
            <p:nvPr/>
          </p:nvSpPr>
          <p:spPr bwMode="auto">
            <a:xfrm rot="20940000">
              <a:off x="6104908" y="4997069"/>
              <a:ext cx="67618"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4" name="Freeform 492">
              <a:extLst>
                <a:ext uri="{FF2B5EF4-FFF2-40B4-BE49-F238E27FC236}">
                  <a16:creationId xmlns:a16="http://schemas.microsoft.com/office/drawing/2014/main" id="{14C3A64B-C3D4-4753-8B5F-725D49A797D9}"/>
                </a:ext>
              </a:extLst>
            </p:cNvPr>
            <p:cNvSpPr>
              <a:spLocks/>
            </p:cNvSpPr>
            <p:nvPr/>
          </p:nvSpPr>
          <p:spPr bwMode="auto">
            <a:xfrm rot="20940000">
              <a:off x="6125102" y="487792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5" name="Freeform 493">
              <a:extLst>
                <a:ext uri="{FF2B5EF4-FFF2-40B4-BE49-F238E27FC236}">
                  <a16:creationId xmlns:a16="http://schemas.microsoft.com/office/drawing/2014/main" id="{F031CF95-B95B-4196-BCC9-E7B1559CD3B5}"/>
                </a:ext>
              </a:extLst>
            </p:cNvPr>
            <p:cNvSpPr>
              <a:spLocks/>
            </p:cNvSpPr>
            <p:nvPr/>
          </p:nvSpPr>
          <p:spPr bwMode="auto">
            <a:xfrm rot="20940000">
              <a:off x="6135613" y="4818836"/>
              <a:ext cx="68101"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6" name="Freeform 494">
              <a:extLst>
                <a:ext uri="{FF2B5EF4-FFF2-40B4-BE49-F238E27FC236}">
                  <a16:creationId xmlns:a16="http://schemas.microsoft.com/office/drawing/2014/main" id="{6EDB8CF8-8A85-490E-A281-A9A359021637}"/>
                </a:ext>
              </a:extLst>
            </p:cNvPr>
            <p:cNvSpPr>
              <a:spLocks/>
            </p:cNvSpPr>
            <p:nvPr/>
          </p:nvSpPr>
          <p:spPr bwMode="auto">
            <a:xfrm rot="20940000">
              <a:off x="6144785" y="4758960"/>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7" name="Freeform 495">
              <a:extLst>
                <a:ext uri="{FF2B5EF4-FFF2-40B4-BE49-F238E27FC236}">
                  <a16:creationId xmlns:a16="http://schemas.microsoft.com/office/drawing/2014/main" id="{418A12FA-6B62-41F4-A66B-5B405B73C366}"/>
                </a:ext>
              </a:extLst>
            </p:cNvPr>
            <p:cNvSpPr>
              <a:spLocks/>
            </p:cNvSpPr>
            <p:nvPr/>
          </p:nvSpPr>
          <p:spPr bwMode="auto">
            <a:xfrm rot="20940000">
              <a:off x="6155245" y="4698868"/>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8" name="Freeform 496">
              <a:extLst>
                <a:ext uri="{FF2B5EF4-FFF2-40B4-BE49-F238E27FC236}">
                  <a16:creationId xmlns:a16="http://schemas.microsoft.com/office/drawing/2014/main" id="{B39BE99D-C948-444C-8D7C-963795E1FBBD}"/>
                </a:ext>
              </a:extLst>
            </p:cNvPr>
            <p:cNvSpPr>
              <a:spLocks/>
            </p:cNvSpPr>
            <p:nvPr/>
          </p:nvSpPr>
          <p:spPr bwMode="auto">
            <a:xfrm rot="20940000">
              <a:off x="6165890" y="4639724"/>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9" name="Freeform 497">
              <a:extLst>
                <a:ext uri="{FF2B5EF4-FFF2-40B4-BE49-F238E27FC236}">
                  <a16:creationId xmlns:a16="http://schemas.microsoft.com/office/drawing/2014/main" id="{266AEB84-BC3B-4A96-9213-C76CDB50379D}"/>
                </a:ext>
              </a:extLst>
            </p:cNvPr>
            <p:cNvSpPr>
              <a:spLocks/>
            </p:cNvSpPr>
            <p:nvPr/>
          </p:nvSpPr>
          <p:spPr bwMode="auto">
            <a:xfrm rot="20940000">
              <a:off x="6176364" y="4579770"/>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0" name="Freeform 498">
              <a:extLst>
                <a:ext uri="{FF2B5EF4-FFF2-40B4-BE49-F238E27FC236}">
                  <a16:creationId xmlns:a16="http://schemas.microsoft.com/office/drawing/2014/main" id="{B4C50040-A04B-41AC-BA74-7C5712B9EC1F}"/>
                </a:ext>
              </a:extLst>
            </p:cNvPr>
            <p:cNvSpPr>
              <a:spLocks/>
            </p:cNvSpPr>
            <p:nvPr/>
          </p:nvSpPr>
          <p:spPr bwMode="auto">
            <a:xfrm rot="20940000">
              <a:off x="6185480" y="4520773"/>
              <a:ext cx="68584"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1" name="Freeform 499">
              <a:extLst>
                <a:ext uri="{FF2B5EF4-FFF2-40B4-BE49-F238E27FC236}">
                  <a16:creationId xmlns:a16="http://schemas.microsoft.com/office/drawing/2014/main" id="{F43DA8BD-EF6A-44B7-B10B-DD6ADE3E54DA}"/>
                </a:ext>
              </a:extLst>
            </p:cNvPr>
            <p:cNvSpPr>
              <a:spLocks/>
            </p:cNvSpPr>
            <p:nvPr/>
          </p:nvSpPr>
          <p:spPr bwMode="auto">
            <a:xfrm rot="20940000">
              <a:off x="6196033" y="4460672"/>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2" name="Freeform 500">
              <a:extLst>
                <a:ext uri="{FF2B5EF4-FFF2-40B4-BE49-F238E27FC236}">
                  <a16:creationId xmlns:a16="http://schemas.microsoft.com/office/drawing/2014/main" id="{30964D7A-B6FD-46D9-85FE-4A17B0149EEA}"/>
                </a:ext>
              </a:extLst>
            </p:cNvPr>
            <p:cNvSpPr>
              <a:spLocks/>
            </p:cNvSpPr>
            <p:nvPr/>
          </p:nvSpPr>
          <p:spPr bwMode="auto">
            <a:xfrm rot="20940000">
              <a:off x="6206493" y="4400579"/>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3" name="Freeform 501">
              <a:extLst>
                <a:ext uri="{FF2B5EF4-FFF2-40B4-BE49-F238E27FC236}">
                  <a16:creationId xmlns:a16="http://schemas.microsoft.com/office/drawing/2014/main" id="{2861D298-9C87-4564-919B-26DA0BEF9339}"/>
                </a:ext>
              </a:extLst>
            </p:cNvPr>
            <p:cNvSpPr>
              <a:spLocks/>
            </p:cNvSpPr>
            <p:nvPr/>
          </p:nvSpPr>
          <p:spPr bwMode="auto">
            <a:xfrm rot="20940000">
              <a:off x="6055497" y="4927368"/>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4" name="Freeform 502">
              <a:extLst>
                <a:ext uri="{FF2B5EF4-FFF2-40B4-BE49-F238E27FC236}">
                  <a16:creationId xmlns:a16="http://schemas.microsoft.com/office/drawing/2014/main" id="{04FD0F85-5231-458E-BF1E-72A27BF28C02}"/>
                </a:ext>
              </a:extLst>
            </p:cNvPr>
            <p:cNvSpPr>
              <a:spLocks/>
            </p:cNvSpPr>
            <p:nvPr/>
          </p:nvSpPr>
          <p:spPr bwMode="auto">
            <a:xfrm rot="20940000">
              <a:off x="6065014" y="4867506"/>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5" name="Freeform 503">
              <a:extLst>
                <a:ext uri="{FF2B5EF4-FFF2-40B4-BE49-F238E27FC236}">
                  <a16:creationId xmlns:a16="http://schemas.microsoft.com/office/drawing/2014/main" id="{0EA91889-59BB-482C-B17A-374FD11F7BE9}"/>
                </a:ext>
              </a:extLst>
            </p:cNvPr>
            <p:cNvSpPr>
              <a:spLocks/>
            </p:cNvSpPr>
            <p:nvPr/>
          </p:nvSpPr>
          <p:spPr bwMode="auto">
            <a:xfrm rot="20940000">
              <a:off x="6075659" y="4808362"/>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6" name="Freeform 504">
              <a:extLst>
                <a:ext uri="{FF2B5EF4-FFF2-40B4-BE49-F238E27FC236}">
                  <a16:creationId xmlns:a16="http://schemas.microsoft.com/office/drawing/2014/main" id="{C8A5CF3E-7A7D-4D22-86B8-B855CC0B6CD3}"/>
                </a:ext>
              </a:extLst>
            </p:cNvPr>
            <p:cNvSpPr>
              <a:spLocks/>
            </p:cNvSpPr>
            <p:nvPr/>
          </p:nvSpPr>
          <p:spPr bwMode="auto">
            <a:xfrm rot="20940000">
              <a:off x="6085640" y="474831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7" name="Freeform 505">
              <a:extLst>
                <a:ext uri="{FF2B5EF4-FFF2-40B4-BE49-F238E27FC236}">
                  <a16:creationId xmlns:a16="http://schemas.microsoft.com/office/drawing/2014/main" id="{F8071572-9845-4829-AD48-A3DD13C79220}"/>
                </a:ext>
              </a:extLst>
            </p:cNvPr>
            <p:cNvSpPr>
              <a:spLocks/>
            </p:cNvSpPr>
            <p:nvPr/>
          </p:nvSpPr>
          <p:spPr bwMode="auto">
            <a:xfrm rot="20940000">
              <a:off x="6095337" y="4689356"/>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8" name="Freeform 506">
              <a:extLst>
                <a:ext uri="{FF2B5EF4-FFF2-40B4-BE49-F238E27FC236}">
                  <a16:creationId xmlns:a16="http://schemas.microsoft.com/office/drawing/2014/main" id="{F7094376-199F-488F-B68F-56AA194DACFD}"/>
                </a:ext>
              </a:extLst>
            </p:cNvPr>
            <p:cNvSpPr>
              <a:spLocks/>
            </p:cNvSpPr>
            <p:nvPr/>
          </p:nvSpPr>
          <p:spPr bwMode="auto">
            <a:xfrm rot="20940000">
              <a:off x="6105797" y="4629263"/>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9" name="Freeform 507">
              <a:extLst>
                <a:ext uri="{FF2B5EF4-FFF2-40B4-BE49-F238E27FC236}">
                  <a16:creationId xmlns:a16="http://schemas.microsoft.com/office/drawing/2014/main" id="{BED4D0A7-429B-47CA-8EB4-50121E2C9694}"/>
                </a:ext>
              </a:extLst>
            </p:cNvPr>
            <p:cNvSpPr>
              <a:spLocks/>
            </p:cNvSpPr>
            <p:nvPr/>
          </p:nvSpPr>
          <p:spPr bwMode="auto">
            <a:xfrm rot="20940000">
              <a:off x="6116262" y="4569217"/>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0" name="Freeform 508">
              <a:extLst>
                <a:ext uri="{FF2B5EF4-FFF2-40B4-BE49-F238E27FC236}">
                  <a16:creationId xmlns:a16="http://schemas.microsoft.com/office/drawing/2014/main" id="{F2A69210-83B5-4806-8F01-4327627E8069}"/>
                </a:ext>
              </a:extLst>
            </p:cNvPr>
            <p:cNvSpPr>
              <a:spLocks/>
            </p:cNvSpPr>
            <p:nvPr/>
          </p:nvSpPr>
          <p:spPr bwMode="auto">
            <a:xfrm rot="20940000">
              <a:off x="6126907" y="4510073"/>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1" name="Freeform 509">
              <a:extLst>
                <a:ext uri="{FF2B5EF4-FFF2-40B4-BE49-F238E27FC236}">
                  <a16:creationId xmlns:a16="http://schemas.microsoft.com/office/drawing/2014/main" id="{A4C0C6C3-7B6B-4353-9121-AA246CD41A6F}"/>
                </a:ext>
              </a:extLst>
            </p:cNvPr>
            <p:cNvSpPr>
              <a:spLocks/>
            </p:cNvSpPr>
            <p:nvPr/>
          </p:nvSpPr>
          <p:spPr bwMode="auto">
            <a:xfrm rot="20940000">
              <a:off x="6135940" y="4450211"/>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2" name="Freeform 510">
              <a:extLst>
                <a:ext uri="{FF2B5EF4-FFF2-40B4-BE49-F238E27FC236}">
                  <a16:creationId xmlns:a16="http://schemas.microsoft.com/office/drawing/2014/main" id="{037E254B-5062-435C-BA72-D6DB6F6B9DE3}"/>
                </a:ext>
              </a:extLst>
            </p:cNvPr>
            <p:cNvSpPr>
              <a:spLocks/>
            </p:cNvSpPr>
            <p:nvPr/>
          </p:nvSpPr>
          <p:spPr bwMode="auto">
            <a:xfrm rot="20940000">
              <a:off x="6146539" y="4391555"/>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3" name="Freeform 511">
              <a:extLst>
                <a:ext uri="{FF2B5EF4-FFF2-40B4-BE49-F238E27FC236}">
                  <a16:creationId xmlns:a16="http://schemas.microsoft.com/office/drawing/2014/main" id="{E1536355-2B02-4C39-9715-ED4A0D8090C0}"/>
                </a:ext>
              </a:extLst>
            </p:cNvPr>
            <p:cNvSpPr>
              <a:spLocks/>
            </p:cNvSpPr>
            <p:nvPr/>
          </p:nvSpPr>
          <p:spPr bwMode="auto">
            <a:xfrm rot="20940000">
              <a:off x="6006050" y="4857763"/>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4" name="Freeform 512">
              <a:extLst>
                <a:ext uri="{FF2B5EF4-FFF2-40B4-BE49-F238E27FC236}">
                  <a16:creationId xmlns:a16="http://schemas.microsoft.com/office/drawing/2014/main" id="{0F92F797-ED4B-42A5-A413-1D84D746E99A}"/>
                </a:ext>
              </a:extLst>
            </p:cNvPr>
            <p:cNvSpPr>
              <a:spLocks/>
            </p:cNvSpPr>
            <p:nvPr/>
          </p:nvSpPr>
          <p:spPr bwMode="auto">
            <a:xfrm rot="20940000">
              <a:off x="6015088" y="4797948"/>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5" name="Freeform 513">
              <a:extLst>
                <a:ext uri="{FF2B5EF4-FFF2-40B4-BE49-F238E27FC236}">
                  <a16:creationId xmlns:a16="http://schemas.microsoft.com/office/drawing/2014/main" id="{EDF071EF-11C4-4FAB-8A5F-1B4304376058}"/>
                </a:ext>
              </a:extLst>
            </p:cNvPr>
            <p:cNvSpPr>
              <a:spLocks/>
            </p:cNvSpPr>
            <p:nvPr/>
          </p:nvSpPr>
          <p:spPr bwMode="auto">
            <a:xfrm rot="20940000">
              <a:off x="6025686" y="4739291"/>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6" name="Freeform 514">
              <a:extLst>
                <a:ext uri="{FF2B5EF4-FFF2-40B4-BE49-F238E27FC236}">
                  <a16:creationId xmlns:a16="http://schemas.microsoft.com/office/drawing/2014/main" id="{58C967AE-8A65-46A2-8BFC-579AD4848139}"/>
                </a:ext>
              </a:extLst>
            </p:cNvPr>
            <p:cNvSpPr>
              <a:spLocks/>
            </p:cNvSpPr>
            <p:nvPr/>
          </p:nvSpPr>
          <p:spPr bwMode="auto">
            <a:xfrm rot="20940000">
              <a:off x="6036193" y="4678711"/>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7" name="Freeform 515">
              <a:extLst>
                <a:ext uri="{FF2B5EF4-FFF2-40B4-BE49-F238E27FC236}">
                  <a16:creationId xmlns:a16="http://schemas.microsoft.com/office/drawing/2014/main" id="{285CE5FB-130D-4249-936F-235443C3B070}"/>
                </a:ext>
              </a:extLst>
            </p:cNvPr>
            <p:cNvSpPr>
              <a:spLocks/>
            </p:cNvSpPr>
            <p:nvPr/>
          </p:nvSpPr>
          <p:spPr bwMode="auto">
            <a:xfrm rot="20940000">
              <a:off x="6046667" y="4618757"/>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5"/>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8" name="Freeform 516">
              <a:extLst>
                <a:ext uri="{FF2B5EF4-FFF2-40B4-BE49-F238E27FC236}">
                  <a16:creationId xmlns:a16="http://schemas.microsoft.com/office/drawing/2014/main" id="{C481A86B-22F5-4DDD-8918-603A343D443C}"/>
                </a:ext>
              </a:extLst>
            </p:cNvPr>
            <p:cNvSpPr>
              <a:spLocks/>
            </p:cNvSpPr>
            <p:nvPr/>
          </p:nvSpPr>
          <p:spPr bwMode="auto">
            <a:xfrm rot="20940000">
              <a:off x="6056400" y="4560184"/>
              <a:ext cx="68101"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9" name="Freeform 517">
              <a:extLst>
                <a:ext uri="{FF2B5EF4-FFF2-40B4-BE49-F238E27FC236}">
                  <a16:creationId xmlns:a16="http://schemas.microsoft.com/office/drawing/2014/main" id="{0A1057B7-8727-49C1-9E87-2E1205776040}"/>
                </a:ext>
              </a:extLst>
            </p:cNvPr>
            <p:cNvSpPr>
              <a:spLocks/>
            </p:cNvSpPr>
            <p:nvPr/>
          </p:nvSpPr>
          <p:spPr bwMode="auto">
            <a:xfrm rot="20940000">
              <a:off x="6066382" y="4500137"/>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0" name="Freeform 518">
              <a:extLst>
                <a:ext uri="{FF2B5EF4-FFF2-40B4-BE49-F238E27FC236}">
                  <a16:creationId xmlns:a16="http://schemas.microsoft.com/office/drawing/2014/main" id="{62DFF18B-21CF-47F1-B60C-829D624AC155}"/>
                </a:ext>
              </a:extLst>
            </p:cNvPr>
            <p:cNvSpPr>
              <a:spLocks/>
            </p:cNvSpPr>
            <p:nvPr/>
          </p:nvSpPr>
          <p:spPr bwMode="auto">
            <a:xfrm rot="20940000">
              <a:off x="6076796" y="4439567"/>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1" name="Freeform 519">
              <a:extLst>
                <a:ext uri="{FF2B5EF4-FFF2-40B4-BE49-F238E27FC236}">
                  <a16:creationId xmlns:a16="http://schemas.microsoft.com/office/drawing/2014/main" id="{0D21B0BD-7CD3-4B4A-B6FF-C886B360BD55}"/>
                </a:ext>
              </a:extLst>
            </p:cNvPr>
            <p:cNvSpPr>
              <a:spLocks/>
            </p:cNvSpPr>
            <p:nvPr/>
          </p:nvSpPr>
          <p:spPr bwMode="auto">
            <a:xfrm rot="20940000">
              <a:off x="6086539" y="4381085"/>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2" name="Freeform 520">
              <a:extLst>
                <a:ext uri="{FF2B5EF4-FFF2-40B4-BE49-F238E27FC236}">
                  <a16:creationId xmlns:a16="http://schemas.microsoft.com/office/drawing/2014/main" id="{B6F8A7D0-4F3E-4C38-9C23-F2EEE954F5B5}"/>
                </a:ext>
              </a:extLst>
            </p:cNvPr>
            <p:cNvSpPr>
              <a:spLocks/>
            </p:cNvSpPr>
            <p:nvPr/>
          </p:nvSpPr>
          <p:spPr bwMode="auto">
            <a:xfrm rot="20940000">
              <a:off x="6096999" y="4320993"/>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3" name="Freeform 521">
              <a:extLst>
                <a:ext uri="{FF2B5EF4-FFF2-40B4-BE49-F238E27FC236}">
                  <a16:creationId xmlns:a16="http://schemas.microsoft.com/office/drawing/2014/main" id="{6B696523-62AE-4D5D-B8C3-8C1677169F4B}"/>
                </a:ext>
              </a:extLst>
            </p:cNvPr>
            <p:cNvSpPr>
              <a:spLocks/>
            </p:cNvSpPr>
            <p:nvPr/>
          </p:nvSpPr>
          <p:spPr bwMode="auto">
            <a:xfrm rot="20940000">
              <a:off x="6037004" y="4311536"/>
              <a:ext cx="68101"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4" name="Freeform 522">
              <a:extLst>
                <a:ext uri="{FF2B5EF4-FFF2-40B4-BE49-F238E27FC236}">
                  <a16:creationId xmlns:a16="http://schemas.microsoft.com/office/drawing/2014/main" id="{CDCBEF66-8012-4498-8522-913F0FDCF159}"/>
                </a:ext>
              </a:extLst>
            </p:cNvPr>
            <p:cNvSpPr>
              <a:spLocks/>
            </p:cNvSpPr>
            <p:nvPr/>
          </p:nvSpPr>
          <p:spPr bwMode="auto">
            <a:xfrm rot="20940000">
              <a:off x="6047602" y="4251430"/>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5" name="Freeform 523">
              <a:extLst>
                <a:ext uri="{FF2B5EF4-FFF2-40B4-BE49-F238E27FC236}">
                  <a16:creationId xmlns:a16="http://schemas.microsoft.com/office/drawing/2014/main" id="{6A247A76-5A8C-4E8A-9C0D-EC3528BC44AC}"/>
                </a:ext>
              </a:extLst>
            </p:cNvPr>
            <p:cNvSpPr>
              <a:spLocks/>
            </p:cNvSpPr>
            <p:nvPr/>
          </p:nvSpPr>
          <p:spPr bwMode="auto">
            <a:xfrm rot="20940000">
              <a:off x="6057584" y="4191384"/>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6" name="Freeform 524">
              <a:extLst>
                <a:ext uri="{FF2B5EF4-FFF2-40B4-BE49-F238E27FC236}">
                  <a16:creationId xmlns:a16="http://schemas.microsoft.com/office/drawing/2014/main" id="{80E0F6AC-3CBD-4E2A-B7AB-FA2DFBEFE550}"/>
                </a:ext>
              </a:extLst>
            </p:cNvPr>
            <p:cNvSpPr>
              <a:spLocks/>
            </p:cNvSpPr>
            <p:nvPr/>
          </p:nvSpPr>
          <p:spPr bwMode="auto">
            <a:xfrm rot="20940000">
              <a:off x="6118118" y="4201895"/>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7" name="Freeform 525">
              <a:extLst>
                <a:ext uri="{FF2B5EF4-FFF2-40B4-BE49-F238E27FC236}">
                  <a16:creationId xmlns:a16="http://schemas.microsoft.com/office/drawing/2014/main" id="{FE8D9BBE-7239-42B4-B010-E064B2A8E90E}"/>
                </a:ext>
              </a:extLst>
            </p:cNvPr>
            <p:cNvSpPr>
              <a:spLocks/>
            </p:cNvSpPr>
            <p:nvPr/>
          </p:nvSpPr>
          <p:spPr bwMode="auto">
            <a:xfrm rot="20940000">
              <a:off x="6127143" y="4141941"/>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8" name="Freeform 526">
              <a:extLst>
                <a:ext uri="{FF2B5EF4-FFF2-40B4-BE49-F238E27FC236}">
                  <a16:creationId xmlns:a16="http://schemas.microsoft.com/office/drawing/2014/main" id="{72DC60EB-57BA-4538-9F55-AF3AFC60FF3B}"/>
                </a:ext>
              </a:extLst>
            </p:cNvPr>
            <p:cNvSpPr>
              <a:spLocks/>
            </p:cNvSpPr>
            <p:nvPr/>
          </p:nvSpPr>
          <p:spPr bwMode="auto">
            <a:xfrm rot="20940000">
              <a:off x="6187189" y="4151923"/>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9" name="Freeform 527">
              <a:extLst>
                <a:ext uri="{FF2B5EF4-FFF2-40B4-BE49-F238E27FC236}">
                  <a16:creationId xmlns:a16="http://schemas.microsoft.com/office/drawing/2014/main" id="{CE2285AB-591D-4889-9111-663DA6A22B82}"/>
                </a:ext>
              </a:extLst>
            </p:cNvPr>
            <p:cNvSpPr>
              <a:spLocks/>
            </p:cNvSpPr>
            <p:nvPr/>
          </p:nvSpPr>
          <p:spPr bwMode="auto">
            <a:xfrm rot="20940000">
              <a:off x="5946004" y="4847782"/>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0" name="Freeform 528">
              <a:extLst>
                <a:ext uri="{FF2B5EF4-FFF2-40B4-BE49-F238E27FC236}">
                  <a16:creationId xmlns:a16="http://schemas.microsoft.com/office/drawing/2014/main" id="{2B85F48D-AD7C-4F3D-90F0-538B60A2E19E}"/>
                </a:ext>
              </a:extLst>
            </p:cNvPr>
            <p:cNvSpPr>
              <a:spLocks/>
            </p:cNvSpPr>
            <p:nvPr/>
          </p:nvSpPr>
          <p:spPr bwMode="auto">
            <a:xfrm rot="20940000">
              <a:off x="5935543" y="4907874"/>
              <a:ext cx="68584"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1" name="Freeform 529">
              <a:extLst>
                <a:ext uri="{FF2B5EF4-FFF2-40B4-BE49-F238E27FC236}">
                  <a16:creationId xmlns:a16="http://schemas.microsoft.com/office/drawing/2014/main" id="{B66E0DB3-8D1A-473B-A1CD-660EA01DD3B1}"/>
                </a:ext>
              </a:extLst>
            </p:cNvPr>
            <p:cNvSpPr>
              <a:spLocks/>
            </p:cNvSpPr>
            <p:nvPr/>
          </p:nvSpPr>
          <p:spPr bwMode="auto">
            <a:xfrm rot="20940000">
              <a:off x="5925801" y="4966355"/>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2" name="Freeform 530">
              <a:extLst>
                <a:ext uri="{FF2B5EF4-FFF2-40B4-BE49-F238E27FC236}">
                  <a16:creationId xmlns:a16="http://schemas.microsoft.com/office/drawing/2014/main" id="{70C7C72D-778D-4234-AA82-DAD12F4F8F0D}"/>
                </a:ext>
              </a:extLst>
            </p:cNvPr>
            <p:cNvSpPr>
              <a:spLocks/>
            </p:cNvSpPr>
            <p:nvPr/>
          </p:nvSpPr>
          <p:spPr bwMode="auto">
            <a:xfrm rot="20940000">
              <a:off x="5915865" y="5026880"/>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3" name="Freeform 531">
              <a:extLst>
                <a:ext uri="{FF2B5EF4-FFF2-40B4-BE49-F238E27FC236}">
                  <a16:creationId xmlns:a16="http://schemas.microsoft.com/office/drawing/2014/main" id="{3A961D71-81B5-4E4A-AA72-608F79A72E14}"/>
                </a:ext>
              </a:extLst>
            </p:cNvPr>
            <p:cNvSpPr>
              <a:spLocks/>
            </p:cNvSpPr>
            <p:nvPr/>
          </p:nvSpPr>
          <p:spPr bwMode="auto">
            <a:xfrm rot="20940000">
              <a:off x="5975911" y="5036862"/>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4" name="Freeform 532">
              <a:extLst>
                <a:ext uri="{FF2B5EF4-FFF2-40B4-BE49-F238E27FC236}">
                  <a16:creationId xmlns:a16="http://schemas.microsoft.com/office/drawing/2014/main" id="{4ED5A346-2750-4E5A-A0D7-19DF58111025}"/>
                </a:ext>
              </a:extLst>
            </p:cNvPr>
            <p:cNvSpPr>
              <a:spLocks/>
            </p:cNvSpPr>
            <p:nvPr/>
          </p:nvSpPr>
          <p:spPr bwMode="auto">
            <a:xfrm rot="20940000">
              <a:off x="5965262" y="5095960"/>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5" name="Freeform 533">
              <a:extLst>
                <a:ext uri="{FF2B5EF4-FFF2-40B4-BE49-F238E27FC236}">
                  <a16:creationId xmlns:a16="http://schemas.microsoft.com/office/drawing/2014/main" id="{DEE0F1D6-D4DD-433E-95A5-B004E71D074A}"/>
                </a:ext>
              </a:extLst>
            </p:cNvPr>
            <p:cNvSpPr>
              <a:spLocks/>
            </p:cNvSpPr>
            <p:nvPr/>
          </p:nvSpPr>
          <p:spPr bwMode="auto">
            <a:xfrm rot="20940000">
              <a:off x="5905312" y="5086981"/>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6" name="Freeform 534">
              <a:extLst>
                <a:ext uri="{FF2B5EF4-FFF2-40B4-BE49-F238E27FC236}">
                  <a16:creationId xmlns:a16="http://schemas.microsoft.com/office/drawing/2014/main" id="{36620877-42B3-42F3-BD53-5AAB8E2DCD88}"/>
                </a:ext>
              </a:extLst>
            </p:cNvPr>
            <p:cNvSpPr>
              <a:spLocks/>
            </p:cNvSpPr>
            <p:nvPr/>
          </p:nvSpPr>
          <p:spPr bwMode="auto">
            <a:xfrm rot="20940000">
              <a:off x="5846302" y="5076277"/>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7" name="Freeform 535">
              <a:extLst>
                <a:ext uri="{FF2B5EF4-FFF2-40B4-BE49-F238E27FC236}">
                  <a16:creationId xmlns:a16="http://schemas.microsoft.com/office/drawing/2014/main" id="{66D230CB-4236-4BE7-952E-4C9AA76FE7FE}"/>
                </a:ext>
              </a:extLst>
            </p:cNvPr>
            <p:cNvSpPr>
              <a:spLocks/>
            </p:cNvSpPr>
            <p:nvPr/>
          </p:nvSpPr>
          <p:spPr bwMode="auto">
            <a:xfrm rot="20940000">
              <a:off x="5855294" y="5016465"/>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8" name="Freeform 536">
              <a:extLst>
                <a:ext uri="{FF2B5EF4-FFF2-40B4-BE49-F238E27FC236}">
                  <a16:creationId xmlns:a16="http://schemas.microsoft.com/office/drawing/2014/main" id="{E8F13E3C-E0BB-4EE5-9521-3D1F261A4D6D}"/>
                </a:ext>
              </a:extLst>
            </p:cNvPr>
            <p:cNvSpPr>
              <a:spLocks/>
            </p:cNvSpPr>
            <p:nvPr/>
          </p:nvSpPr>
          <p:spPr bwMode="auto">
            <a:xfrm rot="20940000">
              <a:off x="5865847" y="4957330"/>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9" name="Freeform 537">
              <a:extLst>
                <a:ext uri="{FF2B5EF4-FFF2-40B4-BE49-F238E27FC236}">
                  <a16:creationId xmlns:a16="http://schemas.microsoft.com/office/drawing/2014/main" id="{BD8C78AC-491F-4B40-9C03-D31FA61B72C8}"/>
                </a:ext>
              </a:extLst>
            </p:cNvPr>
            <p:cNvSpPr>
              <a:spLocks/>
            </p:cNvSpPr>
            <p:nvPr/>
          </p:nvSpPr>
          <p:spPr bwMode="auto">
            <a:xfrm rot="20940000">
              <a:off x="5876445" y="489722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0" name="Freeform 538">
              <a:extLst>
                <a:ext uri="{FF2B5EF4-FFF2-40B4-BE49-F238E27FC236}">
                  <a16:creationId xmlns:a16="http://schemas.microsoft.com/office/drawing/2014/main" id="{348C4720-DD67-406E-95BF-9AD98AE1195D}"/>
                </a:ext>
              </a:extLst>
            </p:cNvPr>
            <p:cNvSpPr>
              <a:spLocks/>
            </p:cNvSpPr>
            <p:nvPr/>
          </p:nvSpPr>
          <p:spPr bwMode="auto">
            <a:xfrm rot="20940000">
              <a:off x="5886873" y="4837275"/>
              <a:ext cx="67135"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1" name="Freeform 539">
              <a:extLst>
                <a:ext uri="{FF2B5EF4-FFF2-40B4-BE49-F238E27FC236}">
                  <a16:creationId xmlns:a16="http://schemas.microsoft.com/office/drawing/2014/main" id="{F9196BC4-ECDB-45A7-9667-30B9F3F4B742}"/>
                </a:ext>
              </a:extLst>
            </p:cNvPr>
            <p:cNvSpPr>
              <a:spLocks/>
            </p:cNvSpPr>
            <p:nvPr/>
          </p:nvSpPr>
          <p:spPr bwMode="auto">
            <a:xfrm rot="20940000">
              <a:off x="5896606" y="4778219"/>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2" name="Freeform 540">
              <a:extLst>
                <a:ext uri="{FF2B5EF4-FFF2-40B4-BE49-F238E27FC236}">
                  <a16:creationId xmlns:a16="http://schemas.microsoft.com/office/drawing/2014/main" id="{0BF8B8FE-BBB7-4910-8557-59F44804052F}"/>
                </a:ext>
              </a:extLst>
            </p:cNvPr>
            <p:cNvSpPr>
              <a:spLocks/>
            </p:cNvSpPr>
            <p:nvPr/>
          </p:nvSpPr>
          <p:spPr bwMode="auto">
            <a:xfrm rot="20940000">
              <a:off x="5906588" y="471817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3" name="Freeform 541">
              <a:extLst>
                <a:ext uri="{FF2B5EF4-FFF2-40B4-BE49-F238E27FC236}">
                  <a16:creationId xmlns:a16="http://schemas.microsoft.com/office/drawing/2014/main" id="{C4A69AFE-6B44-4149-ADB1-5374752633C6}"/>
                </a:ext>
              </a:extLst>
            </p:cNvPr>
            <p:cNvSpPr>
              <a:spLocks/>
            </p:cNvSpPr>
            <p:nvPr/>
          </p:nvSpPr>
          <p:spPr bwMode="auto">
            <a:xfrm rot="20940000">
              <a:off x="5917095" y="4659042"/>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4" name="Freeform 542">
              <a:extLst>
                <a:ext uri="{FF2B5EF4-FFF2-40B4-BE49-F238E27FC236}">
                  <a16:creationId xmlns:a16="http://schemas.microsoft.com/office/drawing/2014/main" id="{664FC80D-35FE-47CA-9BC7-D65C642A3005}"/>
                </a:ext>
              </a:extLst>
            </p:cNvPr>
            <p:cNvSpPr>
              <a:spLocks/>
            </p:cNvSpPr>
            <p:nvPr/>
          </p:nvSpPr>
          <p:spPr bwMode="auto">
            <a:xfrm rot="20940000">
              <a:off x="5926745" y="4599120"/>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5" name="Freeform 543">
              <a:extLst>
                <a:ext uri="{FF2B5EF4-FFF2-40B4-BE49-F238E27FC236}">
                  <a16:creationId xmlns:a16="http://schemas.microsoft.com/office/drawing/2014/main" id="{B1E7CDC2-E8C9-40AA-BBDB-EF1F07C53035}"/>
                </a:ext>
              </a:extLst>
            </p:cNvPr>
            <p:cNvSpPr>
              <a:spLocks/>
            </p:cNvSpPr>
            <p:nvPr/>
          </p:nvSpPr>
          <p:spPr bwMode="auto">
            <a:xfrm rot="20940000">
              <a:off x="5937210" y="4539074"/>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6" name="Freeform 544">
              <a:extLst>
                <a:ext uri="{FF2B5EF4-FFF2-40B4-BE49-F238E27FC236}">
                  <a16:creationId xmlns:a16="http://schemas.microsoft.com/office/drawing/2014/main" id="{9ABE1078-3A1E-4AD5-9F47-53521E4E67E6}"/>
                </a:ext>
              </a:extLst>
            </p:cNvPr>
            <p:cNvSpPr>
              <a:spLocks/>
            </p:cNvSpPr>
            <p:nvPr/>
          </p:nvSpPr>
          <p:spPr bwMode="auto">
            <a:xfrm rot="20940000">
              <a:off x="5947855" y="4479930"/>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7" name="Freeform 545">
              <a:extLst>
                <a:ext uri="{FF2B5EF4-FFF2-40B4-BE49-F238E27FC236}">
                  <a16:creationId xmlns:a16="http://schemas.microsoft.com/office/drawing/2014/main" id="{3B22B8D4-C90C-4FF4-BEE0-212908CEA073}"/>
                </a:ext>
              </a:extLst>
            </p:cNvPr>
            <p:cNvSpPr>
              <a:spLocks/>
            </p:cNvSpPr>
            <p:nvPr/>
          </p:nvSpPr>
          <p:spPr bwMode="auto">
            <a:xfrm rot="20940000">
              <a:off x="5887762" y="4469470"/>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8" name="Freeform 546">
              <a:extLst>
                <a:ext uri="{FF2B5EF4-FFF2-40B4-BE49-F238E27FC236}">
                  <a16:creationId xmlns:a16="http://schemas.microsoft.com/office/drawing/2014/main" id="{CB894752-437F-4DB3-920E-9C8A5CDE2435}"/>
                </a:ext>
              </a:extLst>
            </p:cNvPr>
            <p:cNvSpPr>
              <a:spLocks/>
            </p:cNvSpPr>
            <p:nvPr/>
          </p:nvSpPr>
          <p:spPr bwMode="auto">
            <a:xfrm rot="20940000">
              <a:off x="5877210" y="4529571"/>
              <a:ext cx="68101" cy="67618"/>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9" name="Freeform 547">
              <a:extLst>
                <a:ext uri="{FF2B5EF4-FFF2-40B4-BE49-F238E27FC236}">
                  <a16:creationId xmlns:a16="http://schemas.microsoft.com/office/drawing/2014/main" id="{AF2DAFC2-3DE9-49E9-A897-63AE585F5A0B}"/>
                </a:ext>
              </a:extLst>
            </p:cNvPr>
            <p:cNvSpPr>
              <a:spLocks/>
            </p:cNvSpPr>
            <p:nvPr/>
          </p:nvSpPr>
          <p:spPr bwMode="auto">
            <a:xfrm rot="20940000">
              <a:off x="5818154" y="4518871"/>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0" name="Freeform 548">
              <a:extLst>
                <a:ext uri="{FF2B5EF4-FFF2-40B4-BE49-F238E27FC236}">
                  <a16:creationId xmlns:a16="http://schemas.microsoft.com/office/drawing/2014/main" id="{C6A4EBC3-FA26-4EFC-88C1-C57CE91AD43D}"/>
                </a:ext>
              </a:extLst>
            </p:cNvPr>
            <p:cNvSpPr>
              <a:spLocks/>
            </p:cNvSpPr>
            <p:nvPr/>
          </p:nvSpPr>
          <p:spPr bwMode="auto">
            <a:xfrm rot="20940000">
              <a:off x="5807647" y="4579451"/>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1" name="Freeform 549">
              <a:extLst>
                <a:ext uri="{FF2B5EF4-FFF2-40B4-BE49-F238E27FC236}">
                  <a16:creationId xmlns:a16="http://schemas.microsoft.com/office/drawing/2014/main" id="{9B759231-1EEF-4A35-9473-4870C6C6C67F}"/>
                </a:ext>
              </a:extLst>
            </p:cNvPr>
            <p:cNvSpPr>
              <a:spLocks/>
            </p:cNvSpPr>
            <p:nvPr/>
          </p:nvSpPr>
          <p:spPr bwMode="auto">
            <a:xfrm rot="20940000">
              <a:off x="5867601" y="4588476"/>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0"/>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2" name="Freeform 550">
              <a:extLst>
                <a:ext uri="{FF2B5EF4-FFF2-40B4-BE49-F238E27FC236}">
                  <a16:creationId xmlns:a16="http://schemas.microsoft.com/office/drawing/2014/main" id="{167F60BF-1BC6-4B7E-ACED-9654A1168068}"/>
                </a:ext>
              </a:extLst>
            </p:cNvPr>
            <p:cNvSpPr>
              <a:spLocks/>
            </p:cNvSpPr>
            <p:nvPr/>
          </p:nvSpPr>
          <p:spPr bwMode="auto">
            <a:xfrm rot="20940000">
              <a:off x="5857141" y="464856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3" name="Freeform 551">
              <a:extLst>
                <a:ext uri="{FF2B5EF4-FFF2-40B4-BE49-F238E27FC236}">
                  <a16:creationId xmlns:a16="http://schemas.microsoft.com/office/drawing/2014/main" id="{57B84118-2172-46B5-9A44-E3C467C7EEA5}"/>
                </a:ext>
              </a:extLst>
            </p:cNvPr>
            <p:cNvSpPr>
              <a:spLocks/>
            </p:cNvSpPr>
            <p:nvPr/>
          </p:nvSpPr>
          <p:spPr bwMode="auto">
            <a:xfrm rot="20940000">
              <a:off x="5846496" y="4707712"/>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4" name="Freeform 552">
              <a:extLst>
                <a:ext uri="{FF2B5EF4-FFF2-40B4-BE49-F238E27FC236}">
                  <a16:creationId xmlns:a16="http://schemas.microsoft.com/office/drawing/2014/main" id="{D6149F36-802D-4A07-8063-DF805E12C356}"/>
                </a:ext>
              </a:extLst>
            </p:cNvPr>
            <p:cNvSpPr>
              <a:spLocks/>
            </p:cNvSpPr>
            <p:nvPr/>
          </p:nvSpPr>
          <p:spPr bwMode="auto">
            <a:xfrm rot="20940000">
              <a:off x="5837458" y="4767528"/>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5" name="Freeform 553">
              <a:extLst>
                <a:ext uri="{FF2B5EF4-FFF2-40B4-BE49-F238E27FC236}">
                  <a16:creationId xmlns:a16="http://schemas.microsoft.com/office/drawing/2014/main" id="{883108EE-1D4A-483F-821C-D0044FDAD824}"/>
                </a:ext>
              </a:extLst>
            </p:cNvPr>
            <p:cNvSpPr>
              <a:spLocks/>
            </p:cNvSpPr>
            <p:nvPr/>
          </p:nvSpPr>
          <p:spPr bwMode="auto">
            <a:xfrm rot="20940000">
              <a:off x="5826998" y="4827620"/>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6" name="Freeform 554">
              <a:extLst>
                <a:ext uri="{FF2B5EF4-FFF2-40B4-BE49-F238E27FC236}">
                  <a16:creationId xmlns:a16="http://schemas.microsoft.com/office/drawing/2014/main" id="{7083472E-6818-498E-A2ED-AC86EE470EEE}"/>
                </a:ext>
              </a:extLst>
            </p:cNvPr>
            <p:cNvSpPr>
              <a:spLocks/>
            </p:cNvSpPr>
            <p:nvPr/>
          </p:nvSpPr>
          <p:spPr bwMode="auto">
            <a:xfrm rot="20940000">
              <a:off x="5816353" y="4886764"/>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7" name="Freeform 555">
              <a:extLst>
                <a:ext uri="{FF2B5EF4-FFF2-40B4-BE49-F238E27FC236}">
                  <a16:creationId xmlns:a16="http://schemas.microsoft.com/office/drawing/2014/main" id="{EBA30A64-C704-425A-9948-B99899FDB802}"/>
                </a:ext>
              </a:extLst>
            </p:cNvPr>
            <p:cNvSpPr>
              <a:spLocks/>
            </p:cNvSpPr>
            <p:nvPr/>
          </p:nvSpPr>
          <p:spPr bwMode="auto">
            <a:xfrm rot="20940000">
              <a:off x="5807328" y="4946718"/>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49"/>
                    <a:pt x="0" y="34"/>
                    <a:pt x="5" y="20"/>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8" name="Freeform 556">
              <a:extLst>
                <a:ext uri="{FF2B5EF4-FFF2-40B4-BE49-F238E27FC236}">
                  <a16:creationId xmlns:a16="http://schemas.microsoft.com/office/drawing/2014/main" id="{723DB516-1304-4351-9952-FC7EF198A20C}"/>
                </a:ext>
              </a:extLst>
            </p:cNvPr>
            <p:cNvSpPr>
              <a:spLocks/>
            </p:cNvSpPr>
            <p:nvPr/>
          </p:nvSpPr>
          <p:spPr bwMode="auto">
            <a:xfrm rot="20940000">
              <a:off x="5796675" y="5005770"/>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9" name="Freeform 557">
              <a:extLst>
                <a:ext uri="{FF2B5EF4-FFF2-40B4-BE49-F238E27FC236}">
                  <a16:creationId xmlns:a16="http://schemas.microsoft.com/office/drawing/2014/main" id="{E4950558-816A-4D4A-B0B9-9991F72C9185}"/>
                </a:ext>
              </a:extLst>
            </p:cNvPr>
            <p:cNvSpPr>
              <a:spLocks/>
            </p:cNvSpPr>
            <p:nvPr/>
          </p:nvSpPr>
          <p:spPr bwMode="auto">
            <a:xfrm rot="20940000">
              <a:off x="5786210" y="506581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0" name="Freeform 558">
              <a:extLst>
                <a:ext uri="{FF2B5EF4-FFF2-40B4-BE49-F238E27FC236}">
                  <a16:creationId xmlns:a16="http://schemas.microsoft.com/office/drawing/2014/main" id="{D824D996-7147-4C51-AB89-03CFFEE3D494}"/>
                </a:ext>
              </a:extLst>
            </p:cNvPr>
            <p:cNvSpPr>
              <a:spLocks/>
            </p:cNvSpPr>
            <p:nvPr/>
          </p:nvSpPr>
          <p:spPr bwMode="auto">
            <a:xfrm rot="20940000">
              <a:off x="5775749" y="5125909"/>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1" name="Freeform 559">
              <a:extLst>
                <a:ext uri="{FF2B5EF4-FFF2-40B4-BE49-F238E27FC236}">
                  <a16:creationId xmlns:a16="http://schemas.microsoft.com/office/drawing/2014/main" id="{F1C6EF65-45C1-44FC-BD69-BE293FD081B9}"/>
                </a:ext>
              </a:extLst>
            </p:cNvPr>
            <p:cNvSpPr>
              <a:spLocks/>
            </p:cNvSpPr>
            <p:nvPr/>
          </p:nvSpPr>
          <p:spPr bwMode="auto">
            <a:xfrm rot="20940000">
              <a:off x="5766007" y="5184873"/>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2" name="Freeform 560">
              <a:extLst>
                <a:ext uri="{FF2B5EF4-FFF2-40B4-BE49-F238E27FC236}">
                  <a16:creationId xmlns:a16="http://schemas.microsoft.com/office/drawing/2014/main" id="{EC39E8A0-9721-4A1B-B2E4-E2768F6DCD73}"/>
                </a:ext>
              </a:extLst>
            </p:cNvPr>
            <p:cNvSpPr>
              <a:spLocks/>
            </p:cNvSpPr>
            <p:nvPr/>
          </p:nvSpPr>
          <p:spPr bwMode="auto">
            <a:xfrm rot="20940000">
              <a:off x="5756071" y="5244915"/>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3" name="Freeform 561">
              <a:extLst>
                <a:ext uri="{FF2B5EF4-FFF2-40B4-BE49-F238E27FC236}">
                  <a16:creationId xmlns:a16="http://schemas.microsoft.com/office/drawing/2014/main" id="{53B8227F-5834-40E8-BDBB-AEF63905273C}"/>
                </a:ext>
              </a:extLst>
            </p:cNvPr>
            <p:cNvSpPr>
              <a:spLocks/>
            </p:cNvSpPr>
            <p:nvPr/>
          </p:nvSpPr>
          <p:spPr bwMode="auto">
            <a:xfrm rot="20940000">
              <a:off x="5695500" y="5234500"/>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4" name="Freeform 562">
              <a:extLst>
                <a:ext uri="{FF2B5EF4-FFF2-40B4-BE49-F238E27FC236}">
                  <a16:creationId xmlns:a16="http://schemas.microsoft.com/office/drawing/2014/main" id="{F0F63217-977C-4C86-80D8-F23E3804B858}"/>
                </a:ext>
              </a:extLst>
            </p:cNvPr>
            <p:cNvSpPr>
              <a:spLocks/>
            </p:cNvSpPr>
            <p:nvPr/>
          </p:nvSpPr>
          <p:spPr bwMode="auto">
            <a:xfrm rot="20940000">
              <a:off x="5686462" y="5294316"/>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5" name="Freeform 563">
              <a:extLst>
                <a:ext uri="{FF2B5EF4-FFF2-40B4-BE49-F238E27FC236}">
                  <a16:creationId xmlns:a16="http://schemas.microsoft.com/office/drawing/2014/main" id="{11E81A38-7A7F-413A-9855-E04805D87998}"/>
                </a:ext>
              </a:extLst>
            </p:cNvPr>
            <p:cNvSpPr>
              <a:spLocks/>
            </p:cNvSpPr>
            <p:nvPr/>
          </p:nvSpPr>
          <p:spPr bwMode="auto">
            <a:xfrm rot="20940000">
              <a:off x="5626370" y="5283856"/>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6" name="Freeform 564">
              <a:extLst>
                <a:ext uri="{FF2B5EF4-FFF2-40B4-BE49-F238E27FC236}">
                  <a16:creationId xmlns:a16="http://schemas.microsoft.com/office/drawing/2014/main" id="{B8D2310E-6CB6-49D1-B3C0-7F6DBDEA2DC4}"/>
                </a:ext>
              </a:extLst>
            </p:cNvPr>
            <p:cNvSpPr>
              <a:spLocks/>
            </p:cNvSpPr>
            <p:nvPr/>
          </p:nvSpPr>
          <p:spPr bwMode="auto">
            <a:xfrm rot="20940000">
              <a:off x="5566282" y="5273442"/>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7" name="Freeform 565">
              <a:extLst>
                <a:ext uri="{FF2B5EF4-FFF2-40B4-BE49-F238E27FC236}">
                  <a16:creationId xmlns:a16="http://schemas.microsoft.com/office/drawing/2014/main" id="{8D8B2D9D-7D52-4315-AEC8-01057516F306}"/>
                </a:ext>
              </a:extLst>
            </p:cNvPr>
            <p:cNvSpPr>
              <a:spLocks/>
            </p:cNvSpPr>
            <p:nvPr/>
          </p:nvSpPr>
          <p:spPr bwMode="auto">
            <a:xfrm rot="20940000">
              <a:off x="5576973" y="5214776"/>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8" name="Freeform 566">
              <a:extLst>
                <a:ext uri="{FF2B5EF4-FFF2-40B4-BE49-F238E27FC236}">
                  <a16:creationId xmlns:a16="http://schemas.microsoft.com/office/drawing/2014/main" id="{BBF206A1-1B2D-40AD-8047-6A54309F13BF}"/>
                </a:ext>
              </a:extLst>
            </p:cNvPr>
            <p:cNvSpPr>
              <a:spLocks/>
            </p:cNvSpPr>
            <p:nvPr/>
          </p:nvSpPr>
          <p:spPr bwMode="auto">
            <a:xfrm rot="20940000">
              <a:off x="5517837" y="5204224"/>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9" name="Freeform 567">
              <a:extLst>
                <a:ext uri="{FF2B5EF4-FFF2-40B4-BE49-F238E27FC236}">
                  <a16:creationId xmlns:a16="http://schemas.microsoft.com/office/drawing/2014/main" id="{D3B10ECD-B6C3-494D-AC10-DE0166C4D020}"/>
                </a:ext>
              </a:extLst>
            </p:cNvPr>
            <p:cNvSpPr>
              <a:spLocks/>
            </p:cNvSpPr>
            <p:nvPr/>
          </p:nvSpPr>
          <p:spPr bwMode="auto">
            <a:xfrm rot="20940000">
              <a:off x="5526954" y="5145227"/>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0" name="Freeform 568">
              <a:extLst>
                <a:ext uri="{FF2B5EF4-FFF2-40B4-BE49-F238E27FC236}">
                  <a16:creationId xmlns:a16="http://schemas.microsoft.com/office/drawing/2014/main" id="{424EA01D-CC5E-4C18-922C-2D63ADAF90E1}"/>
                </a:ext>
              </a:extLst>
            </p:cNvPr>
            <p:cNvSpPr>
              <a:spLocks/>
            </p:cNvSpPr>
            <p:nvPr/>
          </p:nvSpPr>
          <p:spPr bwMode="auto">
            <a:xfrm rot="20940000">
              <a:off x="5586908" y="5154251"/>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6" y="0"/>
                    <a:pt x="39"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1" name="Freeform 569">
              <a:extLst>
                <a:ext uri="{FF2B5EF4-FFF2-40B4-BE49-F238E27FC236}">
                  <a16:creationId xmlns:a16="http://schemas.microsoft.com/office/drawing/2014/main" id="{EBBE3C6A-7854-4F28-9509-78D0E957D3C4}"/>
                </a:ext>
              </a:extLst>
            </p:cNvPr>
            <p:cNvSpPr>
              <a:spLocks/>
            </p:cNvSpPr>
            <p:nvPr/>
          </p:nvSpPr>
          <p:spPr bwMode="auto">
            <a:xfrm rot="20940000">
              <a:off x="5646053" y="5164896"/>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2" name="Freeform 570">
              <a:extLst>
                <a:ext uri="{FF2B5EF4-FFF2-40B4-BE49-F238E27FC236}">
                  <a16:creationId xmlns:a16="http://schemas.microsoft.com/office/drawing/2014/main" id="{FD1427FF-71DF-4D7B-9C10-D6A647CDB909}"/>
                </a:ext>
              </a:extLst>
            </p:cNvPr>
            <p:cNvSpPr>
              <a:spLocks/>
            </p:cNvSpPr>
            <p:nvPr/>
          </p:nvSpPr>
          <p:spPr bwMode="auto">
            <a:xfrm rot="20940000">
              <a:off x="5706145" y="5175356"/>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3" name="Freeform 571">
              <a:extLst>
                <a:ext uri="{FF2B5EF4-FFF2-40B4-BE49-F238E27FC236}">
                  <a16:creationId xmlns:a16="http://schemas.microsoft.com/office/drawing/2014/main" id="{C2396BD5-C4CE-4ADD-8F27-22202825103D}"/>
                </a:ext>
              </a:extLst>
            </p:cNvPr>
            <p:cNvSpPr>
              <a:spLocks/>
            </p:cNvSpPr>
            <p:nvPr/>
          </p:nvSpPr>
          <p:spPr bwMode="auto">
            <a:xfrm rot="20940000">
              <a:off x="5716605" y="5115264"/>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4" name="Freeform 572">
              <a:extLst>
                <a:ext uri="{FF2B5EF4-FFF2-40B4-BE49-F238E27FC236}">
                  <a16:creationId xmlns:a16="http://schemas.microsoft.com/office/drawing/2014/main" id="{581A6FC0-483E-4B7A-A185-1B5A4B1EAEEE}"/>
                </a:ext>
              </a:extLst>
            </p:cNvPr>
            <p:cNvSpPr>
              <a:spLocks/>
            </p:cNvSpPr>
            <p:nvPr/>
          </p:nvSpPr>
          <p:spPr bwMode="auto">
            <a:xfrm rot="20940000">
              <a:off x="5726122" y="5055402"/>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5" name="Freeform 573">
              <a:extLst>
                <a:ext uri="{FF2B5EF4-FFF2-40B4-BE49-F238E27FC236}">
                  <a16:creationId xmlns:a16="http://schemas.microsoft.com/office/drawing/2014/main" id="{2E3366AA-EDB6-47FE-9307-1A59628C5F34}"/>
                </a:ext>
              </a:extLst>
            </p:cNvPr>
            <p:cNvSpPr>
              <a:spLocks/>
            </p:cNvSpPr>
            <p:nvPr/>
          </p:nvSpPr>
          <p:spPr bwMode="auto">
            <a:xfrm rot="20940000">
              <a:off x="5736767" y="4996258"/>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6" name="Freeform 574">
              <a:extLst>
                <a:ext uri="{FF2B5EF4-FFF2-40B4-BE49-F238E27FC236}">
                  <a16:creationId xmlns:a16="http://schemas.microsoft.com/office/drawing/2014/main" id="{BAC7F656-512F-4A25-8701-84E5954EA4BE}"/>
                </a:ext>
              </a:extLst>
            </p:cNvPr>
            <p:cNvSpPr>
              <a:spLocks/>
            </p:cNvSpPr>
            <p:nvPr/>
          </p:nvSpPr>
          <p:spPr bwMode="auto">
            <a:xfrm rot="20940000">
              <a:off x="5746748" y="493621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7" name="Freeform 575">
              <a:extLst>
                <a:ext uri="{FF2B5EF4-FFF2-40B4-BE49-F238E27FC236}">
                  <a16:creationId xmlns:a16="http://schemas.microsoft.com/office/drawing/2014/main" id="{48A46791-0871-4BBC-888C-4457556AAA68}"/>
                </a:ext>
              </a:extLst>
            </p:cNvPr>
            <p:cNvSpPr>
              <a:spLocks/>
            </p:cNvSpPr>
            <p:nvPr/>
          </p:nvSpPr>
          <p:spPr bwMode="auto">
            <a:xfrm rot="20940000">
              <a:off x="5757301" y="4877077"/>
              <a:ext cx="68584" cy="67618"/>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8" name="Freeform 576">
              <a:extLst>
                <a:ext uri="{FF2B5EF4-FFF2-40B4-BE49-F238E27FC236}">
                  <a16:creationId xmlns:a16="http://schemas.microsoft.com/office/drawing/2014/main" id="{3CD8A820-49F8-4C70-B85E-1838D53CAC00}"/>
                </a:ext>
              </a:extLst>
            </p:cNvPr>
            <p:cNvSpPr>
              <a:spLocks/>
            </p:cNvSpPr>
            <p:nvPr/>
          </p:nvSpPr>
          <p:spPr bwMode="auto">
            <a:xfrm rot="20940000">
              <a:off x="5766905" y="4817160"/>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9" name="Freeform 577">
              <a:extLst>
                <a:ext uri="{FF2B5EF4-FFF2-40B4-BE49-F238E27FC236}">
                  <a16:creationId xmlns:a16="http://schemas.microsoft.com/office/drawing/2014/main" id="{9F63B01C-E94C-4EE9-998B-48CB82B07A22}"/>
                </a:ext>
              </a:extLst>
            </p:cNvPr>
            <p:cNvSpPr>
              <a:spLocks/>
            </p:cNvSpPr>
            <p:nvPr/>
          </p:nvSpPr>
          <p:spPr bwMode="auto">
            <a:xfrm rot="20940000">
              <a:off x="5777370" y="4757114"/>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0" name="Freeform 578">
              <a:extLst>
                <a:ext uri="{FF2B5EF4-FFF2-40B4-BE49-F238E27FC236}">
                  <a16:creationId xmlns:a16="http://schemas.microsoft.com/office/drawing/2014/main" id="{1AAB1EA9-179E-46FC-9EA0-CC82AA629B0A}"/>
                </a:ext>
              </a:extLst>
            </p:cNvPr>
            <p:cNvSpPr>
              <a:spLocks/>
            </p:cNvSpPr>
            <p:nvPr/>
          </p:nvSpPr>
          <p:spPr bwMode="auto">
            <a:xfrm rot="20940000">
              <a:off x="5717508" y="4748080"/>
              <a:ext cx="68101"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1" name="Freeform 579">
              <a:extLst>
                <a:ext uri="{FF2B5EF4-FFF2-40B4-BE49-F238E27FC236}">
                  <a16:creationId xmlns:a16="http://schemas.microsoft.com/office/drawing/2014/main" id="{BDD71093-0E58-4854-BD19-9550F2EC5528}"/>
                </a:ext>
              </a:extLst>
            </p:cNvPr>
            <p:cNvSpPr>
              <a:spLocks/>
            </p:cNvSpPr>
            <p:nvPr/>
          </p:nvSpPr>
          <p:spPr bwMode="auto">
            <a:xfrm rot="20940000">
              <a:off x="5707761" y="4806515"/>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2" name="Freeform 580">
              <a:extLst>
                <a:ext uri="{FF2B5EF4-FFF2-40B4-BE49-F238E27FC236}">
                  <a16:creationId xmlns:a16="http://schemas.microsoft.com/office/drawing/2014/main" id="{4EDF7D42-5F86-4834-91B5-FC44943601A3}"/>
                </a:ext>
              </a:extLst>
            </p:cNvPr>
            <p:cNvSpPr>
              <a:spLocks/>
            </p:cNvSpPr>
            <p:nvPr/>
          </p:nvSpPr>
          <p:spPr bwMode="auto">
            <a:xfrm rot="20940000">
              <a:off x="5697347" y="4867086"/>
              <a:ext cx="68584"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3" name="Freeform 581">
              <a:extLst>
                <a:ext uri="{FF2B5EF4-FFF2-40B4-BE49-F238E27FC236}">
                  <a16:creationId xmlns:a16="http://schemas.microsoft.com/office/drawing/2014/main" id="{227ACFAD-F73F-43DA-8E6F-344CB1DFF21F}"/>
                </a:ext>
              </a:extLst>
            </p:cNvPr>
            <p:cNvSpPr>
              <a:spLocks/>
            </p:cNvSpPr>
            <p:nvPr/>
          </p:nvSpPr>
          <p:spPr bwMode="auto">
            <a:xfrm rot="20940000">
              <a:off x="5686656" y="4925752"/>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4" name="Freeform 582">
              <a:extLst>
                <a:ext uri="{FF2B5EF4-FFF2-40B4-BE49-F238E27FC236}">
                  <a16:creationId xmlns:a16="http://schemas.microsoft.com/office/drawing/2014/main" id="{25FE4D4E-1C70-43F9-9DB3-AC224F327637}"/>
                </a:ext>
              </a:extLst>
            </p:cNvPr>
            <p:cNvSpPr>
              <a:spLocks/>
            </p:cNvSpPr>
            <p:nvPr/>
          </p:nvSpPr>
          <p:spPr bwMode="auto">
            <a:xfrm rot="20940000">
              <a:off x="5677631" y="4985706"/>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5" name="Freeform 583">
              <a:extLst>
                <a:ext uri="{FF2B5EF4-FFF2-40B4-BE49-F238E27FC236}">
                  <a16:creationId xmlns:a16="http://schemas.microsoft.com/office/drawing/2014/main" id="{DA39DB60-4874-4F4E-9DF2-42C6B2DAC95F}"/>
                </a:ext>
              </a:extLst>
            </p:cNvPr>
            <p:cNvSpPr>
              <a:spLocks/>
            </p:cNvSpPr>
            <p:nvPr/>
          </p:nvSpPr>
          <p:spPr bwMode="auto">
            <a:xfrm rot="20940000">
              <a:off x="5667158" y="5045660"/>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6" name="Freeform 584">
              <a:extLst>
                <a:ext uri="{FF2B5EF4-FFF2-40B4-BE49-F238E27FC236}">
                  <a16:creationId xmlns:a16="http://schemas.microsoft.com/office/drawing/2014/main" id="{45068C4A-8E15-4BE2-9597-0B62A486024E}"/>
                </a:ext>
              </a:extLst>
            </p:cNvPr>
            <p:cNvSpPr>
              <a:spLocks/>
            </p:cNvSpPr>
            <p:nvPr/>
          </p:nvSpPr>
          <p:spPr bwMode="auto">
            <a:xfrm rot="20940000">
              <a:off x="5656513" y="5104804"/>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7" name="Freeform 585">
              <a:extLst>
                <a:ext uri="{FF2B5EF4-FFF2-40B4-BE49-F238E27FC236}">
                  <a16:creationId xmlns:a16="http://schemas.microsoft.com/office/drawing/2014/main" id="{10D158B8-8F74-400C-A6AB-7568F0988237}"/>
                </a:ext>
              </a:extLst>
            </p:cNvPr>
            <p:cNvSpPr>
              <a:spLocks/>
            </p:cNvSpPr>
            <p:nvPr/>
          </p:nvSpPr>
          <p:spPr bwMode="auto">
            <a:xfrm rot="20940000">
              <a:off x="5597516" y="5095687"/>
              <a:ext cx="67618"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3"/>
                    <a:pt x="34" y="59"/>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8" name="Freeform 586">
              <a:extLst>
                <a:ext uri="{FF2B5EF4-FFF2-40B4-BE49-F238E27FC236}">
                  <a16:creationId xmlns:a16="http://schemas.microsoft.com/office/drawing/2014/main" id="{A988E120-1FED-4BF4-94FF-286B152308D7}"/>
                </a:ext>
              </a:extLst>
            </p:cNvPr>
            <p:cNvSpPr>
              <a:spLocks/>
            </p:cNvSpPr>
            <p:nvPr/>
          </p:nvSpPr>
          <p:spPr bwMode="auto">
            <a:xfrm rot="20940000">
              <a:off x="5537553" y="5085121"/>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9" name="Freeform 587">
              <a:extLst>
                <a:ext uri="{FF2B5EF4-FFF2-40B4-BE49-F238E27FC236}">
                  <a16:creationId xmlns:a16="http://schemas.microsoft.com/office/drawing/2014/main" id="{D5D18695-442C-4EA5-8767-4CB85681668C}"/>
                </a:ext>
              </a:extLst>
            </p:cNvPr>
            <p:cNvSpPr>
              <a:spLocks/>
            </p:cNvSpPr>
            <p:nvPr/>
          </p:nvSpPr>
          <p:spPr bwMode="auto">
            <a:xfrm rot="20940000">
              <a:off x="5547967" y="5025033"/>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0" name="Freeform 588">
              <a:extLst>
                <a:ext uri="{FF2B5EF4-FFF2-40B4-BE49-F238E27FC236}">
                  <a16:creationId xmlns:a16="http://schemas.microsoft.com/office/drawing/2014/main" id="{E3229E49-B3DC-4981-A9E0-4E5BE7F5B2FC}"/>
                </a:ext>
              </a:extLst>
            </p:cNvPr>
            <p:cNvSpPr>
              <a:spLocks/>
            </p:cNvSpPr>
            <p:nvPr/>
          </p:nvSpPr>
          <p:spPr bwMode="auto">
            <a:xfrm rot="20940000">
              <a:off x="5607111" y="5035678"/>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1" name="Freeform 589">
              <a:extLst>
                <a:ext uri="{FF2B5EF4-FFF2-40B4-BE49-F238E27FC236}">
                  <a16:creationId xmlns:a16="http://schemas.microsoft.com/office/drawing/2014/main" id="{39C1E94B-F6BD-4D9F-9802-A887EB67CCB0}"/>
                </a:ext>
              </a:extLst>
            </p:cNvPr>
            <p:cNvSpPr>
              <a:spLocks/>
            </p:cNvSpPr>
            <p:nvPr/>
          </p:nvSpPr>
          <p:spPr bwMode="auto">
            <a:xfrm rot="20940000">
              <a:off x="5617530" y="4975153"/>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2" name="Freeform 590">
              <a:extLst>
                <a:ext uri="{FF2B5EF4-FFF2-40B4-BE49-F238E27FC236}">
                  <a16:creationId xmlns:a16="http://schemas.microsoft.com/office/drawing/2014/main" id="{B56A3066-D98B-478A-97F8-6EAF5BD54F8B}"/>
                </a:ext>
              </a:extLst>
            </p:cNvPr>
            <p:cNvSpPr>
              <a:spLocks/>
            </p:cNvSpPr>
            <p:nvPr/>
          </p:nvSpPr>
          <p:spPr bwMode="auto">
            <a:xfrm rot="20940000">
              <a:off x="5628221" y="4916488"/>
              <a:ext cx="68101" cy="68101"/>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3" name="Freeform 591">
              <a:extLst>
                <a:ext uri="{FF2B5EF4-FFF2-40B4-BE49-F238E27FC236}">
                  <a16:creationId xmlns:a16="http://schemas.microsoft.com/office/drawing/2014/main" id="{FE19D5EC-D0CB-4119-9F89-35151C169B3D}"/>
                </a:ext>
              </a:extLst>
            </p:cNvPr>
            <p:cNvSpPr>
              <a:spLocks/>
            </p:cNvSpPr>
            <p:nvPr/>
          </p:nvSpPr>
          <p:spPr bwMode="auto">
            <a:xfrm rot="20940000">
              <a:off x="5637255" y="4856626"/>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4" name="Freeform 592">
              <a:extLst>
                <a:ext uri="{FF2B5EF4-FFF2-40B4-BE49-F238E27FC236}">
                  <a16:creationId xmlns:a16="http://schemas.microsoft.com/office/drawing/2014/main" id="{B93CD75E-2585-4C83-A3F3-DD3252FB0F8C}"/>
                </a:ext>
              </a:extLst>
            </p:cNvPr>
            <p:cNvSpPr>
              <a:spLocks/>
            </p:cNvSpPr>
            <p:nvPr/>
          </p:nvSpPr>
          <p:spPr bwMode="auto">
            <a:xfrm rot="20940000">
              <a:off x="5647807" y="4797490"/>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5" name="Freeform 593">
              <a:extLst>
                <a:ext uri="{FF2B5EF4-FFF2-40B4-BE49-F238E27FC236}">
                  <a16:creationId xmlns:a16="http://schemas.microsoft.com/office/drawing/2014/main" id="{AB9F2666-1B7E-42F6-B860-508F3DAFFAB4}"/>
                </a:ext>
              </a:extLst>
            </p:cNvPr>
            <p:cNvSpPr>
              <a:spLocks/>
            </p:cNvSpPr>
            <p:nvPr/>
          </p:nvSpPr>
          <p:spPr bwMode="auto">
            <a:xfrm rot="20940000">
              <a:off x="5658406" y="473738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6" name="Freeform 594">
              <a:extLst>
                <a:ext uri="{FF2B5EF4-FFF2-40B4-BE49-F238E27FC236}">
                  <a16:creationId xmlns:a16="http://schemas.microsoft.com/office/drawing/2014/main" id="{E5900285-9152-4C78-8077-87DF64B83F4A}"/>
                </a:ext>
              </a:extLst>
            </p:cNvPr>
            <p:cNvSpPr>
              <a:spLocks/>
            </p:cNvSpPr>
            <p:nvPr/>
          </p:nvSpPr>
          <p:spPr bwMode="auto">
            <a:xfrm rot="20940000">
              <a:off x="5598313" y="4726924"/>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7" name="Freeform 595">
              <a:extLst>
                <a:ext uri="{FF2B5EF4-FFF2-40B4-BE49-F238E27FC236}">
                  <a16:creationId xmlns:a16="http://schemas.microsoft.com/office/drawing/2014/main" id="{B5973227-A96D-48F6-AFF3-7C5F09D50A8F}"/>
                </a:ext>
              </a:extLst>
            </p:cNvPr>
            <p:cNvSpPr>
              <a:spLocks/>
            </p:cNvSpPr>
            <p:nvPr/>
          </p:nvSpPr>
          <p:spPr bwMode="auto">
            <a:xfrm rot="20940000">
              <a:off x="5608963" y="4667826"/>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8" name="Freeform 596">
              <a:extLst>
                <a:ext uri="{FF2B5EF4-FFF2-40B4-BE49-F238E27FC236}">
                  <a16:creationId xmlns:a16="http://schemas.microsoft.com/office/drawing/2014/main" id="{C0F19C31-E048-4610-B6A8-038616D37674}"/>
                </a:ext>
              </a:extLst>
            </p:cNvPr>
            <p:cNvSpPr>
              <a:spLocks/>
            </p:cNvSpPr>
            <p:nvPr/>
          </p:nvSpPr>
          <p:spPr bwMode="auto">
            <a:xfrm rot="20940000">
              <a:off x="5548870" y="4657366"/>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9" name="Freeform 597">
              <a:extLst>
                <a:ext uri="{FF2B5EF4-FFF2-40B4-BE49-F238E27FC236}">
                  <a16:creationId xmlns:a16="http://schemas.microsoft.com/office/drawing/2014/main" id="{A174D360-4798-4CBA-A132-DAF95B3CA0D9}"/>
                </a:ext>
              </a:extLst>
            </p:cNvPr>
            <p:cNvSpPr>
              <a:spLocks/>
            </p:cNvSpPr>
            <p:nvPr/>
          </p:nvSpPr>
          <p:spPr bwMode="auto">
            <a:xfrm rot="20940000">
              <a:off x="5539275" y="4717375"/>
              <a:ext cx="67135" cy="67618"/>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2"/>
                    <a:pt x="34" y="59"/>
                    <a:pt x="20" y="54"/>
                  </a:cubicBezTo>
                  <a:cubicBezTo>
                    <a:pt x="7" y="49"/>
                    <a:pt x="0" y="34"/>
                    <a:pt x="5" y="20"/>
                  </a:cubicBezTo>
                  <a:cubicBezTo>
                    <a:pt x="10" y="6"/>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0" name="Freeform 598">
              <a:extLst>
                <a:ext uri="{FF2B5EF4-FFF2-40B4-BE49-F238E27FC236}">
                  <a16:creationId xmlns:a16="http://schemas.microsoft.com/office/drawing/2014/main" id="{0869BF4C-324B-4E1B-BB19-E7628226D0B0}"/>
                </a:ext>
              </a:extLst>
            </p:cNvPr>
            <p:cNvSpPr>
              <a:spLocks/>
            </p:cNvSpPr>
            <p:nvPr/>
          </p:nvSpPr>
          <p:spPr bwMode="auto">
            <a:xfrm rot="20940000">
              <a:off x="5528709" y="4776372"/>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1" name="Freeform 599">
              <a:extLst>
                <a:ext uri="{FF2B5EF4-FFF2-40B4-BE49-F238E27FC236}">
                  <a16:creationId xmlns:a16="http://schemas.microsoft.com/office/drawing/2014/main" id="{8E84FD4C-DB12-4E63-8F06-C7D94F1F3536}"/>
                </a:ext>
              </a:extLst>
            </p:cNvPr>
            <p:cNvSpPr>
              <a:spLocks/>
            </p:cNvSpPr>
            <p:nvPr/>
          </p:nvSpPr>
          <p:spPr bwMode="auto">
            <a:xfrm rot="20940000">
              <a:off x="5587853" y="4787017"/>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2" name="Freeform 600">
              <a:extLst>
                <a:ext uri="{FF2B5EF4-FFF2-40B4-BE49-F238E27FC236}">
                  <a16:creationId xmlns:a16="http://schemas.microsoft.com/office/drawing/2014/main" id="{8D65D6FD-D94E-4448-AE7B-6EA7748F6F28}"/>
                </a:ext>
              </a:extLst>
            </p:cNvPr>
            <p:cNvSpPr>
              <a:spLocks/>
            </p:cNvSpPr>
            <p:nvPr/>
          </p:nvSpPr>
          <p:spPr bwMode="auto">
            <a:xfrm rot="20940000">
              <a:off x="5578110" y="4845981"/>
              <a:ext cx="68584" cy="68101"/>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3" name="Freeform 601">
              <a:extLst>
                <a:ext uri="{FF2B5EF4-FFF2-40B4-BE49-F238E27FC236}">
                  <a16:creationId xmlns:a16="http://schemas.microsoft.com/office/drawing/2014/main" id="{BECF2EDA-B942-4A0A-9922-571DAB3F4C3A}"/>
                </a:ext>
              </a:extLst>
            </p:cNvPr>
            <p:cNvSpPr>
              <a:spLocks/>
            </p:cNvSpPr>
            <p:nvPr/>
          </p:nvSpPr>
          <p:spPr bwMode="auto">
            <a:xfrm rot="20940000">
              <a:off x="5568175" y="4906023"/>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4" name="Freeform 602">
              <a:extLst>
                <a:ext uri="{FF2B5EF4-FFF2-40B4-BE49-F238E27FC236}">
                  <a16:creationId xmlns:a16="http://schemas.microsoft.com/office/drawing/2014/main" id="{E713CCD3-9D6C-4F93-94D0-ECF2BCD14308}"/>
                </a:ext>
              </a:extLst>
            </p:cNvPr>
            <p:cNvSpPr>
              <a:spLocks/>
            </p:cNvSpPr>
            <p:nvPr/>
          </p:nvSpPr>
          <p:spPr bwMode="auto">
            <a:xfrm rot="20940000">
              <a:off x="5507604" y="4895608"/>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5" name="Freeform 603">
              <a:extLst>
                <a:ext uri="{FF2B5EF4-FFF2-40B4-BE49-F238E27FC236}">
                  <a16:creationId xmlns:a16="http://schemas.microsoft.com/office/drawing/2014/main" id="{4020021A-D534-4C04-A0DC-345FC82A07E2}"/>
                </a:ext>
              </a:extLst>
            </p:cNvPr>
            <p:cNvSpPr>
              <a:spLocks/>
            </p:cNvSpPr>
            <p:nvPr/>
          </p:nvSpPr>
          <p:spPr bwMode="auto">
            <a:xfrm rot="20940000">
              <a:off x="5518249" y="4836464"/>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6" name="Freeform 604">
              <a:extLst>
                <a:ext uri="{FF2B5EF4-FFF2-40B4-BE49-F238E27FC236}">
                  <a16:creationId xmlns:a16="http://schemas.microsoft.com/office/drawing/2014/main" id="{F4BF50A6-E464-447D-919D-AAADD7AB700F}"/>
                </a:ext>
              </a:extLst>
            </p:cNvPr>
            <p:cNvSpPr>
              <a:spLocks/>
            </p:cNvSpPr>
            <p:nvPr/>
          </p:nvSpPr>
          <p:spPr bwMode="auto">
            <a:xfrm rot="20940000">
              <a:off x="5459592" y="4825866"/>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7" name="Freeform 605">
              <a:extLst>
                <a:ext uri="{FF2B5EF4-FFF2-40B4-BE49-F238E27FC236}">
                  <a16:creationId xmlns:a16="http://schemas.microsoft.com/office/drawing/2014/main" id="{9F6A47B7-A4DC-446C-AB59-5075DC7E2D32}"/>
                </a:ext>
              </a:extLst>
            </p:cNvPr>
            <p:cNvSpPr>
              <a:spLocks/>
            </p:cNvSpPr>
            <p:nvPr/>
          </p:nvSpPr>
          <p:spPr bwMode="auto">
            <a:xfrm rot="20940000">
              <a:off x="5449123" y="4885866"/>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8" name="Freeform 606">
              <a:extLst>
                <a:ext uri="{FF2B5EF4-FFF2-40B4-BE49-F238E27FC236}">
                  <a16:creationId xmlns:a16="http://schemas.microsoft.com/office/drawing/2014/main" id="{DD6D16AE-CE21-4C0E-A6AD-2AB9FF88FAD9}"/>
                </a:ext>
              </a:extLst>
            </p:cNvPr>
            <p:cNvSpPr>
              <a:spLocks/>
            </p:cNvSpPr>
            <p:nvPr/>
          </p:nvSpPr>
          <p:spPr bwMode="auto">
            <a:xfrm rot="20940000">
              <a:off x="5389076" y="4875884"/>
              <a:ext cx="68101"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9" name="Freeform 607">
              <a:extLst>
                <a:ext uri="{FF2B5EF4-FFF2-40B4-BE49-F238E27FC236}">
                  <a16:creationId xmlns:a16="http://schemas.microsoft.com/office/drawing/2014/main" id="{93F6F899-FC72-4015-8C54-3C9EB2550F16}"/>
                </a:ext>
              </a:extLst>
            </p:cNvPr>
            <p:cNvSpPr>
              <a:spLocks/>
            </p:cNvSpPr>
            <p:nvPr/>
          </p:nvSpPr>
          <p:spPr bwMode="auto">
            <a:xfrm rot="20940000">
              <a:off x="5399012" y="481535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0" name="Freeform 609">
              <a:extLst>
                <a:ext uri="{FF2B5EF4-FFF2-40B4-BE49-F238E27FC236}">
                  <a16:creationId xmlns:a16="http://schemas.microsoft.com/office/drawing/2014/main" id="{FE43B29D-C0F9-4315-8D6A-0DAC700593D4}"/>
                </a:ext>
              </a:extLst>
            </p:cNvPr>
            <p:cNvSpPr>
              <a:spLocks/>
            </p:cNvSpPr>
            <p:nvPr/>
          </p:nvSpPr>
          <p:spPr bwMode="auto">
            <a:xfrm rot="20940000">
              <a:off x="5409703" y="4756694"/>
              <a:ext cx="68584"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1" name="Freeform 610">
              <a:extLst>
                <a:ext uri="{FF2B5EF4-FFF2-40B4-BE49-F238E27FC236}">
                  <a16:creationId xmlns:a16="http://schemas.microsoft.com/office/drawing/2014/main" id="{36F12977-2862-4691-8CC9-00E712C99C79}"/>
                </a:ext>
              </a:extLst>
            </p:cNvPr>
            <p:cNvSpPr>
              <a:spLocks/>
            </p:cNvSpPr>
            <p:nvPr/>
          </p:nvSpPr>
          <p:spPr bwMode="auto">
            <a:xfrm rot="20940000">
              <a:off x="5468616" y="4765912"/>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2" name="Freeform 611">
              <a:extLst>
                <a:ext uri="{FF2B5EF4-FFF2-40B4-BE49-F238E27FC236}">
                  <a16:creationId xmlns:a16="http://schemas.microsoft.com/office/drawing/2014/main" id="{CE31802C-7BBF-4B57-8D50-D63A3B7DF15E}"/>
                </a:ext>
              </a:extLst>
            </p:cNvPr>
            <p:cNvSpPr>
              <a:spLocks/>
            </p:cNvSpPr>
            <p:nvPr/>
          </p:nvSpPr>
          <p:spPr bwMode="auto">
            <a:xfrm rot="20940000">
              <a:off x="5479261" y="470676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3" name="Freeform 612">
              <a:extLst>
                <a:ext uri="{FF2B5EF4-FFF2-40B4-BE49-F238E27FC236}">
                  <a16:creationId xmlns:a16="http://schemas.microsoft.com/office/drawing/2014/main" id="{42875944-1531-4BB9-864F-E7573EB1ED48}"/>
                </a:ext>
              </a:extLst>
            </p:cNvPr>
            <p:cNvSpPr>
              <a:spLocks/>
            </p:cNvSpPr>
            <p:nvPr/>
          </p:nvSpPr>
          <p:spPr bwMode="auto">
            <a:xfrm rot="20940000">
              <a:off x="5489722" y="4646675"/>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0"/>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4" name="Freeform 613">
              <a:extLst>
                <a:ext uri="{FF2B5EF4-FFF2-40B4-BE49-F238E27FC236}">
                  <a16:creationId xmlns:a16="http://schemas.microsoft.com/office/drawing/2014/main" id="{05685E19-5AEE-497A-B718-B270695454F6}"/>
                </a:ext>
              </a:extLst>
            </p:cNvPr>
            <p:cNvSpPr>
              <a:spLocks/>
            </p:cNvSpPr>
            <p:nvPr/>
          </p:nvSpPr>
          <p:spPr bwMode="auto">
            <a:xfrm rot="20940000">
              <a:off x="5429772" y="4637697"/>
              <a:ext cx="68101"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5" name="Freeform 614">
              <a:extLst>
                <a:ext uri="{FF2B5EF4-FFF2-40B4-BE49-F238E27FC236}">
                  <a16:creationId xmlns:a16="http://schemas.microsoft.com/office/drawing/2014/main" id="{88775F34-C6CB-40D6-BAEA-B8C001CD0D8B}"/>
                </a:ext>
              </a:extLst>
            </p:cNvPr>
            <p:cNvSpPr>
              <a:spLocks/>
            </p:cNvSpPr>
            <p:nvPr/>
          </p:nvSpPr>
          <p:spPr bwMode="auto">
            <a:xfrm rot="20940000">
              <a:off x="5419215" y="4696786"/>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6" name="Freeform 615">
              <a:extLst>
                <a:ext uri="{FF2B5EF4-FFF2-40B4-BE49-F238E27FC236}">
                  <a16:creationId xmlns:a16="http://schemas.microsoft.com/office/drawing/2014/main" id="{ED1523A4-D24D-4809-88A0-94CFDF2D89BC}"/>
                </a:ext>
              </a:extLst>
            </p:cNvPr>
            <p:cNvSpPr>
              <a:spLocks/>
            </p:cNvSpPr>
            <p:nvPr/>
          </p:nvSpPr>
          <p:spPr bwMode="auto">
            <a:xfrm rot="20940000">
              <a:off x="5360071" y="4686141"/>
              <a:ext cx="68584" cy="68101"/>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7" name="Freeform 616">
              <a:extLst>
                <a:ext uri="{FF2B5EF4-FFF2-40B4-BE49-F238E27FC236}">
                  <a16:creationId xmlns:a16="http://schemas.microsoft.com/office/drawing/2014/main" id="{B8ED7A03-2A2B-470C-83D9-3B671F94BC12}"/>
                </a:ext>
              </a:extLst>
            </p:cNvPr>
            <p:cNvSpPr>
              <a:spLocks/>
            </p:cNvSpPr>
            <p:nvPr/>
          </p:nvSpPr>
          <p:spPr bwMode="auto">
            <a:xfrm rot="20940000">
              <a:off x="5349656" y="474622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8" name="Freeform 617">
              <a:extLst>
                <a:ext uri="{FF2B5EF4-FFF2-40B4-BE49-F238E27FC236}">
                  <a16:creationId xmlns:a16="http://schemas.microsoft.com/office/drawing/2014/main" id="{A1B5C30E-D5A6-4DB8-BC57-9F769D01A6C0}"/>
                </a:ext>
              </a:extLst>
            </p:cNvPr>
            <p:cNvSpPr>
              <a:spLocks/>
            </p:cNvSpPr>
            <p:nvPr/>
          </p:nvSpPr>
          <p:spPr bwMode="auto">
            <a:xfrm rot="20940000">
              <a:off x="5339196" y="4806321"/>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9" name="Freeform 618">
              <a:extLst>
                <a:ext uri="{FF2B5EF4-FFF2-40B4-BE49-F238E27FC236}">
                  <a16:creationId xmlns:a16="http://schemas.microsoft.com/office/drawing/2014/main" id="{6C71A114-5D96-4C6D-B426-43CB4CCFE9EF}"/>
                </a:ext>
              </a:extLst>
            </p:cNvPr>
            <p:cNvSpPr>
              <a:spLocks/>
            </p:cNvSpPr>
            <p:nvPr/>
          </p:nvSpPr>
          <p:spPr bwMode="auto">
            <a:xfrm rot="20940000">
              <a:off x="5329928" y="4865193"/>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0" name="Freeform 619">
              <a:extLst>
                <a:ext uri="{FF2B5EF4-FFF2-40B4-BE49-F238E27FC236}">
                  <a16:creationId xmlns:a16="http://schemas.microsoft.com/office/drawing/2014/main" id="{9C3413C7-E631-4647-9EA1-61CB499D8599}"/>
                </a:ext>
              </a:extLst>
            </p:cNvPr>
            <p:cNvSpPr>
              <a:spLocks/>
            </p:cNvSpPr>
            <p:nvPr/>
          </p:nvSpPr>
          <p:spPr bwMode="auto">
            <a:xfrm rot="20940000">
              <a:off x="5319513" y="4925281"/>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1" name="Freeform 620">
              <a:extLst>
                <a:ext uri="{FF2B5EF4-FFF2-40B4-BE49-F238E27FC236}">
                  <a16:creationId xmlns:a16="http://schemas.microsoft.com/office/drawing/2014/main" id="{D2F652FD-6F40-49FB-A166-E25F76CB97D0}"/>
                </a:ext>
              </a:extLst>
            </p:cNvPr>
            <p:cNvSpPr>
              <a:spLocks/>
            </p:cNvSpPr>
            <p:nvPr/>
          </p:nvSpPr>
          <p:spPr bwMode="auto">
            <a:xfrm rot="20940000">
              <a:off x="5299798" y="5044384"/>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2" name="Freeform 621">
              <a:extLst>
                <a:ext uri="{FF2B5EF4-FFF2-40B4-BE49-F238E27FC236}">
                  <a16:creationId xmlns:a16="http://schemas.microsoft.com/office/drawing/2014/main" id="{894ED70B-8D84-499B-8F5A-7BA2066CD777}"/>
                </a:ext>
              </a:extLst>
            </p:cNvPr>
            <p:cNvSpPr>
              <a:spLocks/>
            </p:cNvSpPr>
            <p:nvPr/>
          </p:nvSpPr>
          <p:spPr bwMode="auto">
            <a:xfrm rot="20940000">
              <a:off x="5289375" y="5104379"/>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3" name="Freeform 622">
              <a:extLst>
                <a:ext uri="{FF2B5EF4-FFF2-40B4-BE49-F238E27FC236}">
                  <a16:creationId xmlns:a16="http://schemas.microsoft.com/office/drawing/2014/main" id="{8155077B-60FF-41DA-A180-C30BF1B059DF}"/>
                </a:ext>
              </a:extLst>
            </p:cNvPr>
            <p:cNvSpPr>
              <a:spLocks/>
            </p:cNvSpPr>
            <p:nvPr/>
          </p:nvSpPr>
          <p:spPr bwMode="auto">
            <a:xfrm rot="20940000">
              <a:off x="5278679" y="5163482"/>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4" name="Freeform 623">
              <a:extLst>
                <a:ext uri="{FF2B5EF4-FFF2-40B4-BE49-F238E27FC236}">
                  <a16:creationId xmlns:a16="http://schemas.microsoft.com/office/drawing/2014/main" id="{1D350249-8DAB-4D3B-9EAB-8DEDDCBE48AF}"/>
                </a:ext>
              </a:extLst>
            </p:cNvPr>
            <p:cNvSpPr>
              <a:spLocks/>
            </p:cNvSpPr>
            <p:nvPr/>
          </p:nvSpPr>
          <p:spPr bwMode="auto">
            <a:xfrm rot="20940000">
              <a:off x="5218684" y="5154025"/>
              <a:ext cx="68101"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5" name="Freeform 624">
              <a:extLst>
                <a:ext uri="{FF2B5EF4-FFF2-40B4-BE49-F238E27FC236}">
                  <a16:creationId xmlns:a16="http://schemas.microsoft.com/office/drawing/2014/main" id="{C2752239-36C3-43A4-AA42-C9A35031BC16}"/>
                </a:ext>
              </a:extLst>
            </p:cNvPr>
            <p:cNvSpPr>
              <a:spLocks/>
            </p:cNvSpPr>
            <p:nvPr/>
          </p:nvSpPr>
          <p:spPr bwMode="auto">
            <a:xfrm rot="20940000">
              <a:off x="5209075" y="5212929"/>
              <a:ext cx="68584" cy="68101"/>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6" name="Freeform 625">
              <a:extLst>
                <a:ext uri="{FF2B5EF4-FFF2-40B4-BE49-F238E27FC236}">
                  <a16:creationId xmlns:a16="http://schemas.microsoft.com/office/drawing/2014/main" id="{1F8C5694-E7CC-476F-BDD2-98E1C59A5D92}"/>
                </a:ext>
              </a:extLst>
            </p:cNvPr>
            <p:cNvSpPr>
              <a:spLocks/>
            </p:cNvSpPr>
            <p:nvPr/>
          </p:nvSpPr>
          <p:spPr bwMode="auto">
            <a:xfrm rot="20940000">
              <a:off x="5198660" y="5273017"/>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7" name="Freeform 626">
              <a:extLst>
                <a:ext uri="{FF2B5EF4-FFF2-40B4-BE49-F238E27FC236}">
                  <a16:creationId xmlns:a16="http://schemas.microsoft.com/office/drawing/2014/main" id="{F06F708B-01C0-4B06-8EC6-2F54DFE6C14B}"/>
                </a:ext>
              </a:extLst>
            </p:cNvPr>
            <p:cNvSpPr>
              <a:spLocks/>
            </p:cNvSpPr>
            <p:nvPr/>
          </p:nvSpPr>
          <p:spPr bwMode="auto">
            <a:xfrm rot="20940000">
              <a:off x="5138568" y="5262557"/>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8" name="Freeform 627">
              <a:extLst>
                <a:ext uri="{FF2B5EF4-FFF2-40B4-BE49-F238E27FC236}">
                  <a16:creationId xmlns:a16="http://schemas.microsoft.com/office/drawing/2014/main" id="{D60B58E9-E29E-4AF7-B1F5-098DE9FEE723}"/>
                </a:ext>
              </a:extLst>
            </p:cNvPr>
            <p:cNvSpPr>
              <a:spLocks/>
            </p:cNvSpPr>
            <p:nvPr/>
          </p:nvSpPr>
          <p:spPr bwMode="auto">
            <a:xfrm rot="20940000">
              <a:off x="5149121" y="5203422"/>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9" name="Freeform 628">
              <a:extLst>
                <a:ext uri="{FF2B5EF4-FFF2-40B4-BE49-F238E27FC236}">
                  <a16:creationId xmlns:a16="http://schemas.microsoft.com/office/drawing/2014/main" id="{4906C0FF-A3AD-4548-8C13-4EF442122A10}"/>
                </a:ext>
              </a:extLst>
            </p:cNvPr>
            <p:cNvSpPr>
              <a:spLocks/>
            </p:cNvSpPr>
            <p:nvPr/>
          </p:nvSpPr>
          <p:spPr bwMode="auto">
            <a:xfrm rot="20940000">
              <a:off x="5159673" y="5143320"/>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0" name="Freeform 629">
              <a:extLst>
                <a:ext uri="{FF2B5EF4-FFF2-40B4-BE49-F238E27FC236}">
                  <a16:creationId xmlns:a16="http://schemas.microsoft.com/office/drawing/2014/main" id="{466E510B-A1FB-478B-A991-60C7062DDAFA}"/>
                </a:ext>
              </a:extLst>
            </p:cNvPr>
            <p:cNvSpPr>
              <a:spLocks/>
            </p:cNvSpPr>
            <p:nvPr/>
          </p:nvSpPr>
          <p:spPr bwMode="auto">
            <a:xfrm rot="20940000">
              <a:off x="5099581" y="5132860"/>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1" name="Freeform 630">
              <a:extLst>
                <a:ext uri="{FF2B5EF4-FFF2-40B4-BE49-F238E27FC236}">
                  <a16:creationId xmlns:a16="http://schemas.microsoft.com/office/drawing/2014/main" id="{752A4B0C-DB9A-4300-8B15-F408CCA22C6F}"/>
                </a:ext>
              </a:extLst>
            </p:cNvPr>
            <p:cNvSpPr>
              <a:spLocks/>
            </p:cNvSpPr>
            <p:nvPr/>
          </p:nvSpPr>
          <p:spPr bwMode="auto">
            <a:xfrm rot="20940000">
              <a:off x="5040437" y="5122215"/>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2" name="Freeform 631">
              <a:extLst>
                <a:ext uri="{FF2B5EF4-FFF2-40B4-BE49-F238E27FC236}">
                  <a16:creationId xmlns:a16="http://schemas.microsoft.com/office/drawing/2014/main" id="{61F42B09-9B66-4BCF-A42C-862FB1503AB7}"/>
                </a:ext>
              </a:extLst>
            </p:cNvPr>
            <p:cNvSpPr>
              <a:spLocks/>
            </p:cNvSpPr>
            <p:nvPr/>
          </p:nvSpPr>
          <p:spPr bwMode="auto">
            <a:xfrm rot="20940000">
              <a:off x="4980621" y="5113177"/>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3" name="Freeform 632">
              <a:extLst>
                <a:ext uri="{FF2B5EF4-FFF2-40B4-BE49-F238E27FC236}">
                  <a16:creationId xmlns:a16="http://schemas.microsoft.com/office/drawing/2014/main" id="{B72C4E9A-E2BD-4F90-9BE3-BFAFEAF7693C}"/>
                </a:ext>
              </a:extLst>
            </p:cNvPr>
            <p:cNvSpPr>
              <a:spLocks/>
            </p:cNvSpPr>
            <p:nvPr/>
          </p:nvSpPr>
          <p:spPr bwMode="auto">
            <a:xfrm rot="20940000">
              <a:off x="4920529" y="5102717"/>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4" name="Freeform 633">
              <a:extLst>
                <a:ext uri="{FF2B5EF4-FFF2-40B4-BE49-F238E27FC236}">
                  <a16:creationId xmlns:a16="http://schemas.microsoft.com/office/drawing/2014/main" id="{FFD02EA9-DC89-4F48-816D-F237B79CF3B8}"/>
                </a:ext>
              </a:extLst>
            </p:cNvPr>
            <p:cNvSpPr>
              <a:spLocks/>
            </p:cNvSpPr>
            <p:nvPr/>
          </p:nvSpPr>
          <p:spPr bwMode="auto">
            <a:xfrm rot="20940000">
              <a:off x="4911017" y="5162625"/>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5" name="Freeform 634">
              <a:extLst>
                <a:ext uri="{FF2B5EF4-FFF2-40B4-BE49-F238E27FC236}">
                  <a16:creationId xmlns:a16="http://schemas.microsoft.com/office/drawing/2014/main" id="{4F89465D-513E-4C0C-A3F7-6AD1FB99EF18}"/>
                </a:ext>
              </a:extLst>
            </p:cNvPr>
            <p:cNvSpPr>
              <a:spLocks/>
            </p:cNvSpPr>
            <p:nvPr/>
          </p:nvSpPr>
          <p:spPr bwMode="auto">
            <a:xfrm rot="20940000">
              <a:off x="4969930" y="5172326"/>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6" name="Freeform 635">
              <a:extLst>
                <a:ext uri="{FF2B5EF4-FFF2-40B4-BE49-F238E27FC236}">
                  <a16:creationId xmlns:a16="http://schemas.microsoft.com/office/drawing/2014/main" id="{E6F13F22-E4EE-4759-ACA9-06F30D19AAF0}"/>
                </a:ext>
              </a:extLst>
            </p:cNvPr>
            <p:cNvSpPr>
              <a:spLocks/>
            </p:cNvSpPr>
            <p:nvPr/>
          </p:nvSpPr>
          <p:spPr bwMode="auto">
            <a:xfrm rot="20940000">
              <a:off x="5029977" y="518230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7" name="Freeform 636">
              <a:extLst>
                <a:ext uri="{FF2B5EF4-FFF2-40B4-BE49-F238E27FC236}">
                  <a16:creationId xmlns:a16="http://schemas.microsoft.com/office/drawing/2014/main" id="{4946EFB3-E628-4512-AF24-BE032E1CA9FC}"/>
                </a:ext>
              </a:extLst>
            </p:cNvPr>
            <p:cNvSpPr>
              <a:spLocks/>
            </p:cNvSpPr>
            <p:nvPr/>
          </p:nvSpPr>
          <p:spPr bwMode="auto">
            <a:xfrm rot="20940000">
              <a:off x="5090078" y="5192860"/>
              <a:ext cx="67618"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8" name="Freeform 637">
              <a:extLst>
                <a:ext uri="{FF2B5EF4-FFF2-40B4-BE49-F238E27FC236}">
                  <a16:creationId xmlns:a16="http://schemas.microsoft.com/office/drawing/2014/main" id="{4C9DF324-331B-4B85-B28F-BB8423304B19}"/>
                </a:ext>
              </a:extLst>
            </p:cNvPr>
            <p:cNvSpPr>
              <a:spLocks/>
            </p:cNvSpPr>
            <p:nvPr/>
          </p:nvSpPr>
          <p:spPr bwMode="auto">
            <a:xfrm rot="20940000">
              <a:off x="5079424" y="5251912"/>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9" name="Freeform 638">
              <a:extLst>
                <a:ext uri="{FF2B5EF4-FFF2-40B4-BE49-F238E27FC236}">
                  <a16:creationId xmlns:a16="http://schemas.microsoft.com/office/drawing/2014/main" id="{0365F8E0-D315-4B2A-83D4-87CA29EA0CAA}"/>
                </a:ext>
              </a:extLst>
            </p:cNvPr>
            <p:cNvSpPr>
              <a:spLocks/>
            </p:cNvSpPr>
            <p:nvPr/>
          </p:nvSpPr>
          <p:spPr bwMode="auto">
            <a:xfrm rot="20940000">
              <a:off x="5019562" y="5242879"/>
              <a:ext cx="68584"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0" name="Freeform 639">
              <a:extLst>
                <a:ext uri="{FF2B5EF4-FFF2-40B4-BE49-F238E27FC236}">
                  <a16:creationId xmlns:a16="http://schemas.microsoft.com/office/drawing/2014/main" id="{317658A7-912F-4E53-A2F8-5FF09B1B975C}"/>
                </a:ext>
              </a:extLst>
            </p:cNvPr>
            <p:cNvSpPr>
              <a:spLocks/>
            </p:cNvSpPr>
            <p:nvPr/>
          </p:nvSpPr>
          <p:spPr bwMode="auto">
            <a:xfrm rot="20940000">
              <a:off x="5010307" y="5301406"/>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5"/>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1" name="Freeform 640">
              <a:extLst>
                <a:ext uri="{FF2B5EF4-FFF2-40B4-BE49-F238E27FC236}">
                  <a16:creationId xmlns:a16="http://schemas.microsoft.com/office/drawing/2014/main" id="{C0B1DCC9-2044-4CE5-BFB0-9FE1D23D7CA1}"/>
                </a:ext>
              </a:extLst>
            </p:cNvPr>
            <p:cNvSpPr>
              <a:spLocks/>
            </p:cNvSpPr>
            <p:nvPr/>
          </p:nvSpPr>
          <p:spPr bwMode="auto">
            <a:xfrm rot="20940000">
              <a:off x="4950482" y="5292276"/>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2" name="Freeform 641">
              <a:extLst>
                <a:ext uri="{FF2B5EF4-FFF2-40B4-BE49-F238E27FC236}">
                  <a16:creationId xmlns:a16="http://schemas.microsoft.com/office/drawing/2014/main" id="{BD40DFB7-008F-449C-B639-015F8DA1FF60}"/>
                </a:ext>
              </a:extLst>
            </p:cNvPr>
            <p:cNvSpPr>
              <a:spLocks/>
            </p:cNvSpPr>
            <p:nvPr/>
          </p:nvSpPr>
          <p:spPr bwMode="auto">
            <a:xfrm rot="20940000">
              <a:off x="4890390" y="5281815"/>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3" name="Freeform 642">
              <a:extLst>
                <a:ext uri="{FF2B5EF4-FFF2-40B4-BE49-F238E27FC236}">
                  <a16:creationId xmlns:a16="http://schemas.microsoft.com/office/drawing/2014/main" id="{1938C618-8C2F-4350-8021-DB3BD2302414}"/>
                </a:ext>
              </a:extLst>
            </p:cNvPr>
            <p:cNvSpPr>
              <a:spLocks/>
            </p:cNvSpPr>
            <p:nvPr/>
          </p:nvSpPr>
          <p:spPr bwMode="auto">
            <a:xfrm rot="20940000">
              <a:off x="4880735" y="5341691"/>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4" name="Freeform 643">
              <a:extLst>
                <a:ext uri="{FF2B5EF4-FFF2-40B4-BE49-F238E27FC236}">
                  <a16:creationId xmlns:a16="http://schemas.microsoft.com/office/drawing/2014/main" id="{CB23503B-5D08-41AB-AABA-DBBCC97BBA52}"/>
                </a:ext>
              </a:extLst>
            </p:cNvPr>
            <p:cNvSpPr>
              <a:spLocks/>
            </p:cNvSpPr>
            <p:nvPr/>
          </p:nvSpPr>
          <p:spPr bwMode="auto">
            <a:xfrm rot="20940000">
              <a:off x="4939787" y="5351378"/>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5" name="Freeform 644">
              <a:extLst>
                <a:ext uri="{FF2B5EF4-FFF2-40B4-BE49-F238E27FC236}">
                  <a16:creationId xmlns:a16="http://schemas.microsoft.com/office/drawing/2014/main" id="{990268B8-37E1-4F94-B116-B3F51D94BDE8}"/>
                </a:ext>
              </a:extLst>
            </p:cNvPr>
            <p:cNvSpPr>
              <a:spLocks/>
            </p:cNvSpPr>
            <p:nvPr/>
          </p:nvSpPr>
          <p:spPr bwMode="auto">
            <a:xfrm rot="20940000">
              <a:off x="4930284" y="5411378"/>
              <a:ext cx="67618"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49"/>
                    <a:pt x="0" y="34"/>
                    <a:pt x="5" y="20"/>
                  </a:cubicBezTo>
                  <a:cubicBezTo>
                    <a:pt x="10" y="7"/>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6" name="Freeform 645">
              <a:extLst>
                <a:ext uri="{FF2B5EF4-FFF2-40B4-BE49-F238E27FC236}">
                  <a16:creationId xmlns:a16="http://schemas.microsoft.com/office/drawing/2014/main" id="{52963025-8DC7-4DE5-B30A-9AB94D2C6740}"/>
                </a:ext>
              </a:extLst>
            </p:cNvPr>
            <p:cNvSpPr>
              <a:spLocks/>
            </p:cNvSpPr>
            <p:nvPr/>
          </p:nvSpPr>
          <p:spPr bwMode="auto">
            <a:xfrm rot="20940000">
              <a:off x="4919584" y="5469952"/>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7" name="Freeform 646">
              <a:extLst>
                <a:ext uri="{FF2B5EF4-FFF2-40B4-BE49-F238E27FC236}">
                  <a16:creationId xmlns:a16="http://schemas.microsoft.com/office/drawing/2014/main" id="{623857EE-7365-4DD8-9504-07C68D93FE47}"/>
                </a:ext>
              </a:extLst>
            </p:cNvPr>
            <p:cNvSpPr>
              <a:spLocks/>
            </p:cNvSpPr>
            <p:nvPr/>
          </p:nvSpPr>
          <p:spPr bwMode="auto">
            <a:xfrm rot="20940000">
              <a:off x="4859768" y="5460914"/>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8" name="Freeform 647">
              <a:extLst>
                <a:ext uri="{FF2B5EF4-FFF2-40B4-BE49-F238E27FC236}">
                  <a16:creationId xmlns:a16="http://schemas.microsoft.com/office/drawing/2014/main" id="{37145156-8A7A-49D2-B381-5366EEBB1765}"/>
                </a:ext>
              </a:extLst>
            </p:cNvPr>
            <p:cNvSpPr>
              <a:spLocks/>
            </p:cNvSpPr>
            <p:nvPr/>
          </p:nvSpPr>
          <p:spPr bwMode="auto">
            <a:xfrm rot="20940000">
              <a:off x="4870229" y="540082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9" name="Freeform 648">
              <a:extLst>
                <a:ext uri="{FF2B5EF4-FFF2-40B4-BE49-F238E27FC236}">
                  <a16:creationId xmlns:a16="http://schemas.microsoft.com/office/drawing/2014/main" id="{BAC09CB4-F0E4-45EA-9ACE-46946CDAF427}"/>
                </a:ext>
              </a:extLst>
            </p:cNvPr>
            <p:cNvSpPr>
              <a:spLocks/>
            </p:cNvSpPr>
            <p:nvPr/>
          </p:nvSpPr>
          <p:spPr bwMode="auto">
            <a:xfrm rot="20940000">
              <a:off x="4810136" y="5390361"/>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0" name="Freeform 649">
              <a:extLst>
                <a:ext uri="{FF2B5EF4-FFF2-40B4-BE49-F238E27FC236}">
                  <a16:creationId xmlns:a16="http://schemas.microsoft.com/office/drawing/2014/main" id="{2E5BDD5D-68CF-4638-9F65-6F1756747BC7}"/>
                </a:ext>
              </a:extLst>
            </p:cNvPr>
            <p:cNvSpPr>
              <a:spLocks/>
            </p:cNvSpPr>
            <p:nvPr/>
          </p:nvSpPr>
          <p:spPr bwMode="auto">
            <a:xfrm rot="20940000">
              <a:off x="4820781" y="5331217"/>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1" name="Freeform 650">
              <a:extLst>
                <a:ext uri="{FF2B5EF4-FFF2-40B4-BE49-F238E27FC236}">
                  <a16:creationId xmlns:a16="http://schemas.microsoft.com/office/drawing/2014/main" id="{6BB4509F-6AA8-46D3-934C-8DFE7C8A0102}"/>
                </a:ext>
              </a:extLst>
            </p:cNvPr>
            <p:cNvSpPr>
              <a:spLocks/>
            </p:cNvSpPr>
            <p:nvPr/>
          </p:nvSpPr>
          <p:spPr bwMode="auto">
            <a:xfrm rot="20940000">
              <a:off x="4960897" y="5232188"/>
              <a:ext cx="68101"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2" name="Freeform 651">
              <a:extLst>
                <a:ext uri="{FF2B5EF4-FFF2-40B4-BE49-F238E27FC236}">
                  <a16:creationId xmlns:a16="http://schemas.microsoft.com/office/drawing/2014/main" id="{CF714B15-9185-4393-A47A-A53D94615EED}"/>
                </a:ext>
              </a:extLst>
            </p:cNvPr>
            <p:cNvSpPr>
              <a:spLocks/>
            </p:cNvSpPr>
            <p:nvPr/>
          </p:nvSpPr>
          <p:spPr bwMode="auto">
            <a:xfrm rot="20940000">
              <a:off x="4900372" y="522176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3" name="Freeform 652">
              <a:extLst>
                <a:ext uri="{FF2B5EF4-FFF2-40B4-BE49-F238E27FC236}">
                  <a16:creationId xmlns:a16="http://schemas.microsoft.com/office/drawing/2014/main" id="{C4C20BD3-CA22-4559-B36C-09CA56DB800D}"/>
                </a:ext>
              </a:extLst>
            </p:cNvPr>
            <p:cNvSpPr>
              <a:spLocks/>
            </p:cNvSpPr>
            <p:nvPr/>
          </p:nvSpPr>
          <p:spPr bwMode="auto">
            <a:xfrm rot="20940000">
              <a:off x="4840372" y="5212266"/>
              <a:ext cx="68584" cy="67618"/>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4" name="Freeform 653">
              <a:extLst>
                <a:ext uri="{FF2B5EF4-FFF2-40B4-BE49-F238E27FC236}">
                  <a16:creationId xmlns:a16="http://schemas.microsoft.com/office/drawing/2014/main" id="{DB52A1EE-8DD8-4518-885E-BF331DB502BE}"/>
                </a:ext>
              </a:extLst>
            </p:cNvPr>
            <p:cNvSpPr>
              <a:spLocks/>
            </p:cNvSpPr>
            <p:nvPr/>
          </p:nvSpPr>
          <p:spPr bwMode="auto">
            <a:xfrm rot="20940000">
              <a:off x="4831241" y="5271124"/>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5" name="Freeform 654">
              <a:extLst>
                <a:ext uri="{FF2B5EF4-FFF2-40B4-BE49-F238E27FC236}">
                  <a16:creationId xmlns:a16="http://schemas.microsoft.com/office/drawing/2014/main" id="{124A5AAD-77A9-429D-B12E-AA118CB8DD84}"/>
                </a:ext>
              </a:extLst>
            </p:cNvPr>
            <p:cNvSpPr>
              <a:spLocks/>
            </p:cNvSpPr>
            <p:nvPr/>
          </p:nvSpPr>
          <p:spPr bwMode="auto">
            <a:xfrm rot="20940000">
              <a:off x="4771154" y="5260710"/>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6" name="Freeform 655">
              <a:extLst>
                <a:ext uri="{FF2B5EF4-FFF2-40B4-BE49-F238E27FC236}">
                  <a16:creationId xmlns:a16="http://schemas.microsoft.com/office/drawing/2014/main" id="{227C6E40-8E4D-43C7-A4F7-6530BDCA2397}"/>
                </a:ext>
              </a:extLst>
            </p:cNvPr>
            <p:cNvSpPr>
              <a:spLocks/>
            </p:cNvSpPr>
            <p:nvPr/>
          </p:nvSpPr>
          <p:spPr bwMode="auto">
            <a:xfrm rot="20940000">
              <a:off x="4711292" y="5251677"/>
              <a:ext cx="68101"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7" name="Freeform 656">
              <a:extLst>
                <a:ext uri="{FF2B5EF4-FFF2-40B4-BE49-F238E27FC236}">
                  <a16:creationId xmlns:a16="http://schemas.microsoft.com/office/drawing/2014/main" id="{5238A766-22CB-4DA8-939F-37168C58C3E9}"/>
                </a:ext>
              </a:extLst>
            </p:cNvPr>
            <p:cNvSpPr>
              <a:spLocks/>
            </p:cNvSpPr>
            <p:nvPr/>
          </p:nvSpPr>
          <p:spPr bwMode="auto">
            <a:xfrm rot="20940000">
              <a:off x="5170147" y="5083366"/>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5"/>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8" name="Freeform 657">
              <a:extLst>
                <a:ext uri="{FF2B5EF4-FFF2-40B4-BE49-F238E27FC236}">
                  <a16:creationId xmlns:a16="http://schemas.microsoft.com/office/drawing/2014/main" id="{A91E92D9-FB5E-49D7-A509-6B356DE01B44}"/>
                </a:ext>
              </a:extLst>
            </p:cNvPr>
            <p:cNvSpPr>
              <a:spLocks/>
            </p:cNvSpPr>
            <p:nvPr/>
          </p:nvSpPr>
          <p:spPr bwMode="auto">
            <a:xfrm rot="20940000">
              <a:off x="5229282" y="5093919"/>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9" name="Freeform 658">
              <a:extLst>
                <a:ext uri="{FF2B5EF4-FFF2-40B4-BE49-F238E27FC236}">
                  <a16:creationId xmlns:a16="http://schemas.microsoft.com/office/drawing/2014/main" id="{CE2A5C00-9A5D-45DD-B202-B502426679DE}"/>
                </a:ext>
              </a:extLst>
            </p:cNvPr>
            <p:cNvSpPr>
              <a:spLocks/>
            </p:cNvSpPr>
            <p:nvPr/>
          </p:nvSpPr>
          <p:spPr bwMode="auto">
            <a:xfrm rot="20940000">
              <a:off x="5239264" y="5033873"/>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0" name="Freeform 659">
              <a:extLst>
                <a:ext uri="{FF2B5EF4-FFF2-40B4-BE49-F238E27FC236}">
                  <a16:creationId xmlns:a16="http://schemas.microsoft.com/office/drawing/2014/main" id="{32711C06-625E-4CBA-9273-9DE78115108B}"/>
                </a:ext>
              </a:extLst>
            </p:cNvPr>
            <p:cNvSpPr>
              <a:spLocks/>
            </p:cNvSpPr>
            <p:nvPr/>
          </p:nvSpPr>
          <p:spPr bwMode="auto">
            <a:xfrm rot="20940000">
              <a:off x="5347764" y="5113648"/>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1" name="Freeform 660">
              <a:extLst>
                <a:ext uri="{FF2B5EF4-FFF2-40B4-BE49-F238E27FC236}">
                  <a16:creationId xmlns:a16="http://schemas.microsoft.com/office/drawing/2014/main" id="{1E0D8CA3-6472-42AB-BD7B-63AC5D90C046}"/>
                </a:ext>
              </a:extLst>
            </p:cNvPr>
            <p:cNvSpPr>
              <a:spLocks/>
            </p:cNvSpPr>
            <p:nvPr/>
          </p:nvSpPr>
          <p:spPr bwMode="auto">
            <a:xfrm rot="20940000">
              <a:off x="5338725" y="5173464"/>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2" name="Freeform 661">
              <a:extLst>
                <a:ext uri="{FF2B5EF4-FFF2-40B4-BE49-F238E27FC236}">
                  <a16:creationId xmlns:a16="http://schemas.microsoft.com/office/drawing/2014/main" id="{4E304E85-3D12-40AD-B40C-A9C532759657}"/>
                </a:ext>
              </a:extLst>
            </p:cNvPr>
            <p:cNvSpPr>
              <a:spLocks/>
            </p:cNvSpPr>
            <p:nvPr/>
          </p:nvSpPr>
          <p:spPr bwMode="auto">
            <a:xfrm rot="20940000">
              <a:off x="5328311" y="5234035"/>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3" name="Freeform 662">
              <a:extLst>
                <a:ext uri="{FF2B5EF4-FFF2-40B4-BE49-F238E27FC236}">
                  <a16:creationId xmlns:a16="http://schemas.microsoft.com/office/drawing/2014/main" id="{A76A8522-960C-4D7D-9E60-1087A25765F4}"/>
                </a:ext>
              </a:extLst>
            </p:cNvPr>
            <p:cNvSpPr>
              <a:spLocks/>
            </p:cNvSpPr>
            <p:nvPr/>
          </p:nvSpPr>
          <p:spPr bwMode="auto">
            <a:xfrm rot="20940000">
              <a:off x="5268219" y="5223574"/>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4" name="Freeform 663">
              <a:extLst>
                <a:ext uri="{FF2B5EF4-FFF2-40B4-BE49-F238E27FC236}">
                  <a16:creationId xmlns:a16="http://schemas.microsoft.com/office/drawing/2014/main" id="{DA201684-4193-48B8-A2E9-53FB574A6C86}"/>
                </a:ext>
              </a:extLst>
            </p:cNvPr>
            <p:cNvSpPr>
              <a:spLocks/>
            </p:cNvSpPr>
            <p:nvPr/>
          </p:nvSpPr>
          <p:spPr bwMode="auto">
            <a:xfrm rot="20940000">
              <a:off x="5258615" y="5283491"/>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5" name="Freeform 664">
              <a:extLst>
                <a:ext uri="{FF2B5EF4-FFF2-40B4-BE49-F238E27FC236}">
                  <a16:creationId xmlns:a16="http://schemas.microsoft.com/office/drawing/2014/main" id="{AF7307F2-D9BF-4A3F-BAD3-BE7CE4936994}"/>
                </a:ext>
              </a:extLst>
            </p:cNvPr>
            <p:cNvSpPr>
              <a:spLocks/>
            </p:cNvSpPr>
            <p:nvPr/>
          </p:nvSpPr>
          <p:spPr bwMode="auto">
            <a:xfrm rot="20940000">
              <a:off x="5248541" y="5342580"/>
              <a:ext cx="68101"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6" name="Freeform 665">
              <a:extLst>
                <a:ext uri="{FF2B5EF4-FFF2-40B4-BE49-F238E27FC236}">
                  <a16:creationId xmlns:a16="http://schemas.microsoft.com/office/drawing/2014/main" id="{E65BB5F7-D6ED-45FC-B248-D8865C474B00}"/>
                </a:ext>
              </a:extLst>
            </p:cNvPr>
            <p:cNvSpPr>
              <a:spLocks/>
            </p:cNvSpPr>
            <p:nvPr/>
          </p:nvSpPr>
          <p:spPr bwMode="auto">
            <a:xfrm rot="20940000">
              <a:off x="5259421" y="4914821"/>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7" name="Freeform 666">
              <a:extLst>
                <a:ext uri="{FF2B5EF4-FFF2-40B4-BE49-F238E27FC236}">
                  <a16:creationId xmlns:a16="http://schemas.microsoft.com/office/drawing/2014/main" id="{8D6B9B80-DCC6-4C06-B77B-6AA34D53B64D}"/>
                </a:ext>
              </a:extLst>
            </p:cNvPr>
            <p:cNvSpPr>
              <a:spLocks/>
            </p:cNvSpPr>
            <p:nvPr/>
          </p:nvSpPr>
          <p:spPr bwMode="auto">
            <a:xfrm rot="20940000">
              <a:off x="5269978" y="4855732"/>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8" name="Freeform 667">
              <a:extLst>
                <a:ext uri="{FF2B5EF4-FFF2-40B4-BE49-F238E27FC236}">
                  <a16:creationId xmlns:a16="http://schemas.microsoft.com/office/drawing/2014/main" id="{BBC4CC75-76B5-480B-9A07-84B36EAAC953}"/>
                </a:ext>
              </a:extLst>
            </p:cNvPr>
            <p:cNvSpPr>
              <a:spLocks/>
            </p:cNvSpPr>
            <p:nvPr/>
          </p:nvSpPr>
          <p:spPr bwMode="auto">
            <a:xfrm rot="20940000">
              <a:off x="5280531" y="4795630"/>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9" name="Freeform 668">
              <a:extLst>
                <a:ext uri="{FF2B5EF4-FFF2-40B4-BE49-F238E27FC236}">
                  <a16:creationId xmlns:a16="http://schemas.microsoft.com/office/drawing/2014/main" id="{8928298F-9251-4050-A5DB-F51D2A7B5376}"/>
                </a:ext>
              </a:extLst>
            </p:cNvPr>
            <p:cNvSpPr>
              <a:spLocks/>
            </p:cNvSpPr>
            <p:nvPr/>
          </p:nvSpPr>
          <p:spPr bwMode="auto">
            <a:xfrm rot="20940000">
              <a:off x="5289564" y="4735768"/>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0" name="Freeform 669">
              <a:extLst>
                <a:ext uri="{FF2B5EF4-FFF2-40B4-BE49-F238E27FC236}">
                  <a16:creationId xmlns:a16="http://schemas.microsoft.com/office/drawing/2014/main" id="{F808216A-E17D-4A18-8194-70027C84FA03}"/>
                </a:ext>
              </a:extLst>
            </p:cNvPr>
            <p:cNvSpPr>
              <a:spLocks/>
            </p:cNvSpPr>
            <p:nvPr/>
          </p:nvSpPr>
          <p:spPr bwMode="auto">
            <a:xfrm rot="20940000">
              <a:off x="5300209" y="4676624"/>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1" name="Freeform 670">
              <a:extLst>
                <a:ext uri="{FF2B5EF4-FFF2-40B4-BE49-F238E27FC236}">
                  <a16:creationId xmlns:a16="http://schemas.microsoft.com/office/drawing/2014/main" id="{58502F83-A97C-4C9C-99A8-906F0298F5C4}"/>
                </a:ext>
              </a:extLst>
            </p:cNvPr>
            <p:cNvSpPr>
              <a:spLocks/>
            </p:cNvSpPr>
            <p:nvPr/>
          </p:nvSpPr>
          <p:spPr bwMode="auto">
            <a:xfrm rot="20940000">
              <a:off x="5241074" y="4666072"/>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2" name="Freeform 671">
              <a:extLst>
                <a:ext uri="{FF2B5EF4-FFF2-40B4-BE49-F238E27FC236}">
                  <a16:creationId xmlns:a16="http://schemas.microsoft.com/office/drawing/2014/main" id="{7008B2E7-EC3A-43F7-A601-FD0EA840C662}"/>
                </a:ext>
              </a:extLst>
            </p:cNvPr>
            <p:cNvSpPr>
              <a:spLocks/>
            </p:cNvSpPr>
            <p:nvPr/>
          </p:nvSpPr>
          <p:spPr bwMode="auto">
            <a:xfrm rot="20940000">
              <a:off x="5230604" y="4726072"/>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3" name="Freeform 672">
              <a:extLst>
                <a:ext uri="{FF2B5EF4-FFF2-40B4-BE49-F238E27FC236}">
                  <a16:creationId xmlns:a16="http://schemas.microsoft.com/office/drawing/2014/main" id="{4264B759-608E-49E7-BAC8-2832557ABB34}"/>
                </a:ext>
              </a:extLst>
            </p:cNvPr>
            <p:cNvSpPr>
              <a:spLocks/>
            </p:cNvSpPr>
            <p:nvPr/>
          </p:nvSpPr>
          <p:spPr bwMode="auto">
            <a:xfrm rot="20940000">
              <a:off x="5220438" y="4785170"/>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4" name="Freeform 673">
              <a:extLst>
                <a:ext uri="{FF2B5EF4-FFF2-40B4-BE49-F238E27FC236}">
                  <a16:creationId xmlns:a16="http://schemas.microsoft.com/office/drawing/2014/main" id="{8D7C8309-D563-417D-917D-671CED84B5F7}"/>
                </a:ext>
              </a:extLst>
            </p:cNvPr>
            <p:cNvSpPr>
              <a:spLocks/>
            </p:cNvSpPr>
            <p:nvPr/>
          </p:nvSpPr>
          <p:spPr bwMode="auto">
            <a:xfrm rot="20940000">
              <a:off x="5209978" y="4845262"/>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5" name="Freeform 674">
              <a:extLst>
                <a:ext uri="{FF2B5EF4-FFF2-40B4-BE49-F238E27FC236}">
                  <a16:creationId xmlns:a16="http://schemas.microsoft.com/office/drawing/2014/main" id="{E58CF9B7-EC8C-43F8-81A0-AFD774BA923A}"/>
                </a:ext>
              </a:extLst>
            </p:cNvPr>
            <p:cNvSpPr>
              <a:spLocks/>
            </p:cNvSpPr>
            <p:nvPr/>
          </p:nvSpPr>
          <p:spPr bwMode="auto">
            <a:xfrm rot="20940000">
              <a:off x="5200277" y="4904176"/>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6" name="Freeform 675">
              <a:extLst>
                <a:ext uri="{FF2B5EF4-FFF2-40B4-BE49-F238E27FC236}">
                  <a16:creationId xmlns:a16="http://schemas.microsoft.com/office/drawing/2014/main" id="{7896CCFF-B5B7-4D7D-99AF-008E13A53000}"/>
                </a:ext>
              </a:extLst>
            </p:cNvPr>
            <p:cNvSpPr>
              <a:spLocks/>
            </p:cNvSpPr>
            <p:nvPr/>
          </p:nvSpPr>
          <p:spPr bwMode="auto">
            <a:xfrm rot="20940000">
              <a:off x="5140415" y="4895142"/>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7" name="Freeform 676">
              <a:extLst>
                <a:ext uri="{FF2B5EF4-FFF2-40B4-BE49-F238E27FC236}">
                  <a16:creationId xmlns:a16="http://schemas.microsoft.com/office/drawing/2014/main" id="{DB7A0F18-3471-4E1C-A5FC-D91C0D77E747}"/>
                </a:ext>
              </a:extLst>
            </p:cNvPr>
            <p:cNvSpPr>
              <a:spLocks/>
            </p:cNvSpPr>
            <p:nvPr/>
          </p:nvSpPr>
          <p:spPr bwMode="auto">
            <a:xfrm rot="20940000">
              <a:off x="5129724" y="4953808"/>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8" name="Freeform 677">
              <a:extLst>
                <a:ext uri="{FF2B5EF4-FFF2-40B4-BE49-F238E27FC236}">
                  <a16:creationId xmlns:a16="http://schemas.microsoft.com/office/drawing/2014/main" id="{8D69055A-32F2-4E70-9B66-37C195EE496A}"/>
                </a:ext>
              </a:extLst>
            </p:cNvPr>
            <p:cNvSpPr>
              <a:spLocks/>
            </p:cNvSpPr>
            <p:nvPr/>
          </p:nvSpPr>
          <p:spPr bwMode="auto">
            <a:xfrm rot="20940000">
              <a:off x="5070810" y="4944590"/>
              <a:ext cx="68584" cy="68101"/>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9" name="Freeform 678">
              <a:extLst>
                <a:ext uri="{FF2B5EF4-FFF2-40B4-BE49-F238E27FC236}">
                  <a16:creationId xmlns:a16="http://schemas.microsoft.com/office/drawing/2014/main" id="{ACC998BD-3724-4919-88D6-87C66373FFED}"/>
                </a:ext>
              </a:extLst>
            </p:cNvPr>
            <p:cNvSpPr>
              <a:spLocks/>
            </p:cNvSpPr>
            <p:nvPr/>
          </p:nvSpPr>
          <p:spPr bwMode="auto">
            <a:xfrm rot="20940000">
              <a:off x="5010764" y="4934125"/>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0" name="Freeform 679">
              <a:extLst>
                <a:ext uri="{FF2B5EF4-FFF2-40B4-BE49-F238E27FC236}">
                  <a16:creationId xmlns:a16="http://schemas.microsoft.com/office/drawing/2014/main" id="{2D27F870-8584-44B9-A2C4-A232F85929C2}"/>
                </a:ext>
              </a:extLst>
            </p:cNvPr>
            <p:cNvSpPr>
              <a:spLocks/>
            </p:cNvSpPr>
            <p:nvPr/>
          </p:nvSpPr>
          <p:spPr bwMode="auto">
            <a:xfrm rot="20940000">
              <a:off x="5021179" y="4874037"/>
              <a:ext cx="68584" cy="68101"/>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1" name="Freeform 680">
              <a:extLst>
                <a:ext uri="{FF2B5EF4-FFF2-40B4-BE49-F238E27FC236}">
                  <a16:creationId xmlns:a16="http://schemas.microsoft.com/office/drawing/2014/main" id="{2D07E377-8E44-4CAB-928A-894B457D99A3}"/>
                </a:ext>
              </a:extLst>
            </p:cNvPr>
            <p:cNvSpPr>
              <a:spLocks/>
            </p:cNvSpPr>
            <p:nvPr/>
          </p:nvSpPr>
          <p:spPr bwMode="auto">
            <a:xfrm rot="20940000">
              <a:off x="5031883" y="4815027"/>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2" name="Freeform 681">
              <a:extLst>
                <a:ext uri="{FF2B5EF4-FFF2-40B4-BE49-F238E27FC236}">
                  <a16:creationId xmlns:a16="http://schemas.microsoft.com/office/drawing/2014/main" id="{8EE8AFB0-FA53-4602-BAAE-D9250E0D0F0E}"/>
                </a:ext>
              </a:extLst>
            </p:cNvPr>
            <p:cNvSpPr>
              <a:spLocks/>
            </p:cNvSpPr>
            <p:nvPr/>
          </p:nvSpPr>
          <p:spPr bwMode="auto">
            <a:xfrm rot="20940000">
              <a:off x="5041386" y="4755027"/>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3" name="Freeform 682">
              <a:extLst>
                <a:ext uri="{FF2B5EF4-FFF2-40B4-BE49-F238E27FC236}">
                  <a16:creationId xmlns:a16="http://schemas.microsoft.com/office/drawing/2014/main" id="{6DBA2F0F-587F-45D6-A594-33706BE472B7}"/>
                </a:ext>
              </a:extLst>
            </p:cNvPr>
            <p:cNvSpPr>
              <a:spLocks/>
            </p:cNvSpPr>
            <p:nvPr/>
          </p:nvSpPr>
          <p:spPr bwMode="auto">
            <a:xfrm rot="20940000">
              <a:off x="5051368" y="4694980"/>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4" name="Freeform 683">
              <a:extLst>
                <a:ext uri="{FF2B5EF4-FFF2-40B4-BE49-F238E27FC236}">
                  <a16:creationId xmlns:a16="http://schemas.microsoft.com/office/drawing/2014/main" id="{43A2DA21-FED1-49F4-A643-E3BD418BA7B2}"/>
                </a:ext>
              </a:extLst>
            </p:cNvPr>
            <p:cNvSpPr>
              <a:spLocks/>
            </p:cNvSpPr>
            <p:nvPr/>
          </p:nvSpPr>
          <p:spPr bwMode="auto">
            <a:xfrm rot="20940000">
              <a:off x="5062012" y="4635836"/>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5" name="Freeform 684">
              <a:extLst>
                <a:ext uri="{FF2B5EF4-FFF2-40B4-BE49-F238E27FC236}">
                  <a16:creationId xmlns:a16="http://schemas.microsoft.com/office/drawing/2014/main" id="{49EF3885-F64D-44D0-9307-13C7B3031F8A}"/>
                </a:ext>
              </a:extLst>
            </p:cNvPr>
            <p:cNvSpPr>
              <a:spLocks/>
            </p:cNvSpPr>
            <p:nvPr/>
          </p:nvSpPr>
          <p:spPr bwMode="auto">
            <a:xfrm rot="20940000">
              <a:off x="5001920" y="4625376"/>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6" name="Freeform 685">
              <a:extLst>
                <a:ext uri="{FF2B5EF4-FFF2-40B4-BE49-F238E27FC236}">
                  <a16:creationId xmlns:a16="http://schemas.microsoft.com/office/drawing/2014/main" id="{F8CCDA6D-61F7-4194-9514-7391E62C7BCA}"/>
                </a:ext>
              </a:extLst>
            </p:cNvPr>
            <p:cNvSpPr>
              <a:spLocks/>
            </p:cNvSpPr>
            <p:nvPr/>
          </p:nvSpPr>
          <p:spPr bwMode="auto">
            <a:xfrm rot="20940000">
              <a:off x="5092634" y="4456738"/>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7" name="Freeform 686">
              <a:extLst>
                <a:ext uri="{FF2B5EF4-FFF2-40B4-BE49-F238E27FC236}">
                  <a16:creationId xmlns:a16="http://schemas.microsoft.com/office/drawing/2014/main" id="{A6526A02-82A7-48A4-BFCD-1B6F25F3DC40}"/>
                </a:ext>
              </a:extLst>
            </p:cNvPr>
            <p:cNvSpPr>
              <a:spLocks/>
            </p:cNvSpPr>
            <p:nvPr/>
          </p:nvSpPr>
          <p:spPr bwMode="auto">
            <a:xfrm rot="20940000">
              <a:off x="4991460" y="4685468"/>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8" name="Freeform 687">
              <a:extLst>
                <a:ext uri="{FF2B5EF4-FFF2-40B4-BE49-F238E27FC236}">
                  <a16:creationId xmlns:a16="http://schemas.microsoft.com/office/drawing/2014/main" id="{1FEDB978-C27B-44A9-9C5B-D1CA8B43A6D2}"/>
                </a:ext>
              </a:extLst>
            </p:cNvPr>
            <p:cNvSpPr>
              <a:spLocks/>
            </p:cNvSpPr>
            <p:nvPr/>
          </p:nvSpPr>
          <p:spPr bwMode="auto">
            <a:xfrm rot="20940000">
              <a:off x="4982238" y="4744336"/>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9" name="Freeform 688">
              <a:extLst>
                <a:ext uri="{FF2B5EF4-FFF2-40B4-BE49-F238E27FC236}">
                  <a16:creationId xmlns:a16="http://schemas.microsoft.com/office/drawing/2014/main" id="{2C7FAD7C-2E67-4A19-A76E-1B093CE2E1F9}"/>
                </a:ext>
              </a:extLst>
            </p:cNvPr>
            <p:cNvSpPr>
              <a:spLocks/>
            </p:cNvSpPr>
            <p:nvPr/>
          </p:nvSpPr>
          <p:spPr bwMode="auto">
            <a:xfrm rot="20940000">
              <a:off x="4971777" y="480442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0" name="Freeform 689">
              <a:extLst>
                <a:ext uri="{FF2B5EF4-FFF2-40B4-BE49-F238E27FC236}">
                  <a16:creationId xmlns:a16="http://schemas.microsoft.com/office/drawing/2014/main" id="{BC5F82A1-607D-4523-B30B-21B876FBCEB3}"/>
                </a:ext>
              </a:extLst>
            </p:cNvPr>
            <p:cNvSpPr>
              <a:spLocks/>
            </p:cNvSpPr>
            <p:nvPr/>
          </p:nvSpPr>
          <p:spPr bwMode="auto">
            <a:xfrm rot="20940000">
              <a:off x="4961317" y="4864521"/>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1" name="Freeform 690">
              <a:extLst>
                <a:ext uri="{FF2B5EF4-FFF2-40B4-BE49-F238E27FC236}">
                  <a16:creationId xmlns:a16="http://schemas.microsoft.com/office/drawing/2014/main" id="{DDD74F01-9CD7-4842-8E00-E0366F6E5B5F}"/>
                </a:ext>
              </a:extLst>
            </p:cNvPr>
            <p:cNvSpPr>
              <a:spLocks/>
            </p:cNvSpPr>
            <p:nvPr/>
          </p:nvSpPr>
          <p:spPr bwMode="auto">
            <a:xfrm rot="20940000">
              <a:off x="4952108" y="4923526"/>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4"/>
                    <a:pt x="5" y="21"/>
                  </a:cubicBezTo>
                  <a:cubicBezTo>
                    <a:pt x="10" y="7"/>
                    <a:pt x="25" y="0"/>
                    <a:pt x="39" y="5"/>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2" name="Freeform 691">
              <a:extLst>
                <a:ext uri="{FF2B5EF4-FFF2-40B4-BE49-F238E27FC236}">
                  <a16:creationId xmlns:a16="http://schemas.microsoft.com/office/drawing/2014/main" id="{36993657-F3EF-41DD-A028-38335DE55114}"/>
                </a:ext>
              </a:extLst>
            </p:cNvPr>
            <p:cNvSpPr>
              <a:spLocks/>
            </p:cNvSpPr>
            <p:nvPr/>
          </p:nvSpPr>
          <p:spPr bwMode="auto">
            <a:xfrm rot="20940000">
              <a:off x="4941638" y="4983527"/>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3" name="Freeform 692">
              <a:extLst>
                <a:ext uri="{FF2B5EF4-FFF2-40B4-BE49-F238E27FC236}">
                  <a16:creationId xmlns:a16="http://schemas.microsoft.com/office/drawing/2014/main" id="{4D448807-1589-4EEA-9B5D-138CF7B57238}"/>
                </a:ext>
              </a:extLst>
            </p:cNvPr>
            <p:cNvSpPr>
              <a:spLocks/>
            </p:cNvSpPr>
            <p:nvPr/>
          </p:nvSpPr>
          <p:spPr bwMode="auto">
            <a:xfrm rot="20940000">
              <a:off x="4881546" y="4973066"/>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4" name="Freeform 693">
              <a:extLst>
                <a:ext uri="{FF2B5EF4-FFF2-40B4-BE49-F238E27FC236}">
                  <a16:creationId xmlns:a16="http://schemas.microsoft.com/office/drawing/2014/main" id="{94FB0066-4E1B-4275-90CC-22E9B619E1B0}"/>
                </a:ext>
              </a:extLst>
            </p:cNvPr>
            <p:cNvSpPr>
              <a:spLocks/>
            </p:cNvSpPr>
            <p:nvPr/>
          </p:nvSpPr>
          <p:spPr bwMode="auto">
            <a:xfrm rot="20940000">
              <a:off x="4891620" y="4913977"/>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5" name="Freeform 694">
              <a:extLst>
                <a:ext uri="{FF2B5EF4-FFF2-40B4-BE49-F238E27FC236}">
                  <a16:creationId xmlns:a16="http://schemas.microsoft.com/office/drawing/2014/main" id="{6553A802-F445-48B8-B9B8-FC76BF665475}"/>
                </a:ext>
              </a:extLst>
            </p:cNvPr>
            <p:cNvSpPr>
              <a:spLocks/>
            </p:cNvSpPr>
            <p:nvPr/>
          </p:nvSpPr>
          <p:spPr bwMode="auto">
            <a:xfrm rot="20940000">
              <a:off x="4902173" y="4853876"/>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6" name="Freeform 695">
              <a:extLst>
                <a:ext uri="{FF2B5EF4-FFF2-40B4-BE49-F238E27FC236}">
                  <a16:creationId xmlns:a16="http://schemas.microsoft.com/office/drawing/2014/main" id="{95B2C24B-8255-45C2-A6F2-ADB93811A9FF}"/>
                </a:ext>
              </a:extLst>
            </p:cNvPr>
            <p:cNvSpPr>
              <a:spLocks/>
            </p:cNvSpPr>
            <p:nvPr/>
          </p:nvSpPr>
          <p:spPr bwMode="auto">
            <a:xfrm rot="20940000">
              <a:off x="4911685" y="4793968"/>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7" name="Freeform 696">
              <a:extLst>
                <a:ext uri="{FF2B5EF4-FFF2-40B4-BE49-F238E27FC236}">
                  <a16:creationId xmlns:a16="http://schemas.microsoft.com/office/drawing/2014/main" id="{69372962-9172-4015-9846-B6C295153521}"/>
                </a:ext>
              </a:extLst>
            </p:cNvPr>
            <p:cNvSpPr>
              <a:spLocks/>
            </p:cNvSpPr>
            <p:nvPr/>
          </p:nvSpPr>
          <p:spPr bwMode="auto">
            <a:xfrm rot="20940000">
              <a:off x="4922334" y="4734870"/>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8" name="Freeform 697">
              <a:extLst>
                <a:ext uri="{FF2B5EF4-FFF2-40B4-BE49-F238E27FC236}">
                  <a16:creationId xmlns:a16="http://schemas.microsoft.com/office/drawing/2014/main" id="{C407738E-C0CE-41F4-BF84-1430C3D33D39}"/>
                </a:ext>
              </a:extLst>
            </p:cNvPr>
            <p:cNvSpPr>
              <a:spLocks/>
            </p:cNvSpPr>
            <p:nvPr/>
          </p:nvSpPr>
          <p:spPr bwMode="auto">
            <a:xfrm rot="20940000">
              <a:off x="4862288" y="4724888"/>
              <a:ext cx="68101"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9" name="Freeform 698">
              <a:extLst>
                <a:ext uri="{FF2B5EF4-FFF2-40B4-BE49-F238E27FC236}">
                  <a16:creationId xmlns:a16="http://schemas.microsoft.com/office/drawing/2014/main" id="{08849C76-AB85-46EC-A4E2-9FA957FBE61B}"/>
                </a:ext>
              </a:extLst>
            </p:cNvPr>
            <p:cNvSpPr>
              <a:spLocks/>
            </p:cNvSpPr>
            <p:nvPr/>
          </p:nvSpPr>
          <p:spPr bwMode="auto">
            <a:xfrm rot="20940000">
              <a:off x="4852679" y="4784759"/>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0" name="Freeform 699">
              <a:extLst>
                <a:ext uri="{FF2B5EF4-FFF2-40B4-BE49-F238E27FC236}">
                  <a16:creationId xmlns:a16="http://schemas.microsoft.com/office/drawing/2014/main" id="{20A9ADD7-26DC-4335-BC37-A2E02E3D13BA}"/>
                </a:ext>
              </a:extLst>
            </p:cNvPr>
            <p:cNvSpPr>
              <a:spLocks/>
            </p:cNvSpPr>
            <p:nvPr/>
          </p:nvSpPr>
          <p:spPr bwMode="auto">
            <a:xfrm rot="20940000">
              <a:off x="4792725" y="4774285"/>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1" name="Freeform 700">
              <a:extLst>
                <a:ext uri="{FF2B5EF4-FFF2-40B4-BE49-F238E27FC236}">
                  <a16:creationId xmlns:a16="http://schemas.microsoft.com/office/drawing/2014/main" id="{42DA17BA-9F70-4E3D-8A47-4198EAAB1175}"/>
                </a:ext>
              </a:extLst>
            </p:cNvPr>
            <p:cNvSpPr>
              <a:spLocks/>
            </p:cNvSpPr>
            <p:nvPr/>
          </p:nvSpPr>
          <p:spPr bwMode="auto">
            <a:xfrm rot="20940000">
              <a:off x="4782126" y="4834391"/>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2" name="Freeform 701">
              <a:extLst>
                <a:ext uri="{FF2B5EF4-FFF2-40B4-BE49-F238E27FC236}">
                  <a16:creationId xmlns:a16="http://schemas.microsoft.com/office/drawing/2014/main" id="{CE907635-EEEF-45B9-B8A3-ECEB97DD0623}"/>
                </a:ext>
              </a:extLst>
            </p:cNvPr>
            <p:cNvSpPr>
              <a:spLocks/>
            </p:cNvSpPr>
            <p:nvPr/>
          </p:nvSpPr>
          <p:spPr bwMode="auto">
            <a:xfrm rot="20940000">
              <a:off x="4842080" y="4843416"/>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3" name="Freeform 702">
              <a:extLst>
                <a:ext uri="{FF2B5EF4-FFF2-40B4-BE49-F238E27FC236}">
                  <a16:creationId xmlns:a16="http://schemas.microsoft.com/office/drawing/2014/main" id="{BB83721C-051E-400D-A764-7000FAA714A4}"/>
                </a:ext>
              </a:extLst>
            </p:cNvPr>
            <p:cNvSpPr>
              <a:spLocks/>
            </p:cNvSpPr>
            <p:nvPr/>
          </p:nvSpPr>
          <p:spPr bwMode="auto">
            <a:xfrm rot="20940000">
              <a:off x="4831666" y="4903986"/>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4" name="Freeform 703">
              <a:extLst>
                <a:ext uri="{FF2B5EF4-FFF2-40B4-BE49-F238E27FC236}">
                  <a16:creationId xmlns:a16="http://schemas.microsoft.com/office/drawing/2014/main" id="{C08F3877-87B9-4EF3-844D-530544FFDCBC}"/>
                </a:ext>
              </a:extLst>
            </p:cNvPr>
            <p:cNvSpPr>
              <a:spLocks/>
            </p:cNvSpPr>
            <p:nvPr/>
          </p:nvSpPr>
          <p:spPr bwMode="auto">
            <a:xfrm rot="20940000">
              <a:off x="4773001" y="4893296"/>
              <a:ext cx="68101"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5" name="Freeform 704">
              <a:extLst>
                <a:ext uri="{FF2B5EF4-FFF2-40B4-BE49-F238E27FC236}">
                  <a16:creationId xmlns:a16="http://schemas.microsoft.com/office/drawing/2014/main" id="{70A6481E-94A5-46E4-8961-FD2CFAC1BCB3}"/>
                </a:ext>
              </a:extLst>
            </p:cNvPr>
            <p:cNvSpPr>
              <a:spLocks/>
            </p:cNvSpPr>
            <p:nvPr/>
          </p:nvSpPr>
          <p:spPr bwMode="auto">
            <a:xfrm rot="20940000">
              <a:off x="4762586" y="4953384"/>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6" name="Freeform 705">
              <a:extLst>
                <a:ext uri="{FF2B5EF4-FFF2-40B4-BE49-F238E27FC236}">
                  <a16:creationId xmlns:a16="http://schemas.microsoft.com/office/drawing/2014/main" id="{1A487859-EDCE-4C40-BCDC-58920E03C8CF}"/>
                </a:ext>
              </a:extLst>
            </p:cNvPr>
            <p:cNvSpPr>
              <a:spLocks/>
            </p:cNvSpPr>
            <p:nvPr/>
          </p:nvSpPr>
          <p:spPr bwMode="auto">
            <a:xfrm rot="20940000">
              <a:off x="4751891" y="5012486"/>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7" name="Freeform 706">
              <a:extLst>
                <a:ext uri="{FF2B5EF4-FFF2-40B4-BE49-F238E27FC236}">
                  <a16:creationId xmlns:a16="http://schemas.microsoft.com/office/drawing/2014/main" id="{F6BFAC11-81B7-4A0C-BE32-FC06492E4198}"/>
                </a:ext>
              </a:extLst>
            </p:cNvPr>
            <p:cNvSpPr>
              <a:spLocks/>
            </p:cNvSpPr>
            <p:nvPr/>
          </p:nvSpPr>
          <p:spPr bwMode="auto">
            <a:xfrm rot="20940000">
              <a:off x="4742388" y="5072486"/>
              <a:ext cx="67618"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8" name="Freeform 707">
              <a:extLst>
                <a:ext uri="{FF2B5EF4-FFF2-40B4-BE49-F238E27FC236}">
                  <a16:creationId xmlns:a16="http://schemas.microsoft.com/office/drawing/2014/main" id="{FE341479-6A07-42BA-8FFA-48C51972C41E}"/>
                </a:ext>
              </a:extLst>
            </p:cNvPr>
            <p:cNvSpPr>
              <a:spLocks/>
            </p:cNvSpPr>
            <p:nvPr/>
          </p:nvSpPr>
          <p:spPr bwMode="auto">
            <a:xfrm rot="20940000">
              <a:off x="4682332" y="506192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9" name="Freeform 708">
              <a:extLst>
                <a:ext uri="{FF2B5EF4-FFF2-40B4-BE49-F238E27FC236}">
                  <a16:creationId xmlns:a16="http://schemas.microsoft.com/office/drawing/2014/main" id="{CEB27FEC-8299-48EF-A3CD-85E0B8F88CBF}"/>
                </a:ext>
              </a:extLst>
            </p:cNvPr>
            <p:cNvSpPr>
              <a:spLocks/>
            </p:cNvSpPr>
            <p:nvPr/>
          </p:nvSpPr>
          <p:spPr bwMode="auto">
            <a:xfrm rot="20940000">
              <a:off x="4692977" y="5002785"/>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0" name="Freeform 709">
              <a:extLst>
                <a:ext uri="{FF2B5EF4-FFF2-40B4-BE49-F238E27FC236}">
                  <a16:creationId xmlns:a16="http://schemas.microsoft.com/office/drawing/2014/main" id="{018A5CB4-1F15-4B30-BA0C-467145A9B54B}"/>
                </a:ext>
              </a:extLst>
            </p:cNvPr>
            <p:cNvSpPr>
              <a:spLocks/>
            </p:cNvSpPr>
            <p:nvPr/>
          </p:nvSpPr>
          <p:spPr bwMode="auto">
            <a:xfrm rot="20940000">
              <a:off x="4632885" y="4992325"/>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1" name="Freeform 710">
              <a:extLst>
                <a:ext uri="{FF2B5EF4-FFF2-40B4-BE49-F238E27FC236}">
                  <a16:creationId xmlns:a16="http://schemas.microsoft.com/office/drawing/2014/main" id="{89982788-196D-443A-84A5-FF4CC3D61AD8}"/>
                </a:ext>
              </a:extLst>
            </p:cNvPr>
            <p:cNvSpPr>
              <a:spLocks/>
            </p:cNvSpPr>
            <p:nvPr/>
          </p:nvSpPr>
          <p:spPr bwMode="auto">
            <a:xfrm rot="20940000">
              <a:off x="4572793" y="4981864"/>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2" name="Freeform 711">
              <a:extLst>
                <a:ext uri="{FF2B5EF4-FFF2-40B4-BE49-F238E27FC236}">
                  <a16:creationId xmlns:a16="http://schemas.microsoft.com/office/drawing/2014/main" id="{2894FC92-FE03-4315-8CC0-1C704F3FBB60}"/>
                </a:ext>
              </a:extLst>
            </p:cNvPr>
            <p:cNvSpPr>
              <a:spLocks/>
            </p:cNvSpPr>
            <p:nvPr/>
          </p:nvSpPr>
          <p:spPr bwMode="auto">
            <a:xfrm rot="20940000">
              <a:off x="4513787" y="4972655"/>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3" name="Freeform 712">
              <a:extLst>
                <a:ext uri="{FF2B5EF4-FFF2-40B4-BE49-F238E27FC236}">
                  <a16:creationId xmlns:a16="http://schemas.microsoft.com/office/drawing/2014/main" id="{AF6164EA-930E-4532-AB39-2E80D19EF915}"/>
                </a:ext>
              </a:extLst>
            </p:cNvPr>
            <p:cNvSpPr>
              <a:spLocks/>
            </p:cNvSpPr>
            <p:nvPr/>
          </p:nvSpPr>
          <p:spPr bwMode="auto">
            <a:xfrm rot="20940000">
              <a:off x="4453833" y="4962181"/>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4" name="Freeform 713">
              <a:extLst>
                <a:ext uri="{FF2B5EF4-FFF2-40B4-BE49-F238E27FC236}">
                  <a16:creationId xmlns:a16="http://schemas.microsoft.com/office/drawing/2014/main" id="{0860BA2E-C161-4654-A9D7-6623FADE0B48}"/>
                </a:ext>
              </a:extLst>
            </p:cNvPr>
            <p:cNvSpPr>
              <a:spLocks/>
            </p:cNvSpPr>
            <p:nvPr/>
          </p:nvSpPr>
          <p:spPr bwMode="auto">
            <a:xfrm rot="20940000">
              <a:off x="4464247" y="4902094"/>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5" name="Freeform 714">
              <a:extLst>
                <a:ext uri="{FF2B5EF4-FFF2-40B4-BE49-F238E27FC236}">
                  <a16:creationId xmlns:a16="http://schemas.microsoft.com/office/drawing/2014/main" id="{62C7CA05-DEB6-4B43-A089-9392DF6F3978}"/>
                </a:ext>
              </a:extLst>
            </p:cNvPr>
            <p:cNvSpPr>
              <a:spLocks/>
            </p:cNvSpPr>
            <p:nvPr/>
          </p:nvSpPr>
          <p:spPr bwMode="auto">
            <a:xfrm rot="20940000">
              <a:off x="4524353" y="4912692"/>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6" name="Freeform 715">
              <a:extLst>
                <a:ext uri="{FF2B5EF4-FFF2-40B4-BE49-F238E27FC236}">
                  <a16:creationId xmlns:a16="http://schemas.microsoft.com/office/drawing/2014/main" id="{4E44E4E9-1F6A-48EA-B084-E430E5FEE21A}"/>
                </a:ext>
              </a:extLst>
            </p:cNvPr>
            <p:cNvSpPr>
              <a:spLocks/>
            </p:cNvSpPr>
            <p:nvPr/>
          </p:nvSpPr>
          <p:spPr bwMode="auto">
            <a:xfrm rot="20940000">
              <a:off x="4583488" y="4923245"/>
              <a:ext cx="68101"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7" name="Freeform 716">
              <a:extLst>
                <a:ext uri="{FF2B5EF4-FFF2-40B4-BE49-F238E27FC236}">
                  <a16:creationId xmlns:a16="http://schemas.microsoft.com/office/drawing/2014/main" id="{8D95CC64-5D64-40F7-A5F9-DFFCBD3AABAC}"/>
                </a:ext>
              </a:extLst>
            </p:cNvPr>
            <p:cNvSpPr>
              <a:spLocks/>
            </p:cNvSpPr>
            <p:nvPr/>
          </p:nvSpPr>
          <p:spPr bwMode="auto">
            <a:xfrm rot="20940000">
              <a:off x="4593902" y="4862674"/>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8" name="Freeform 717">
              <a:extLst>
                <a:ext uri="{FF2B5EF4-FFF2-40B4-BE49-F238E27FC236}">
                  <a16:creationId xmlns:a16="http://schemas.microsoft.com/office/drawing/2014/main" id="{8865B287-3DFD-4A7E-9D7E-C5C4E1AE4C00}"/>
                </a:ext>
              </a:extLst>
            </p:cNvPr>
            <p:cNvSpPr>
              <a:spLocks/>
            </p:cNvSpPr>
            <p:nvPr/>
          </p:nvSpPr>
          <p:spPr bwMode="auto">
            <a:xfrm rot="20940000">
              <a:off x="4652568" y="4873365"/>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9" name="Freeform 718">
              <a:extLst>
                <a:ext uri="{FF2B5EF4-FFF2-40B4-BE49-F238E27FC236}">
                  <a16:creationId xmlns:a16="http://schemas.microsoft.com/office/drawing/2014/main" id="{2297F351-0855-4154-848D-3A910BE40F6B}"/>
                </a:ext>
              </a:extLst>
            </p:cNvPr>
            <p:cNvSpPr>
              <a:spLocks/>
            </p:cNvSpPr>
            <p:nvPr/>
          </p:nvSpPr>
          <p:spPr bwMode="auto">
            <a:xfrm rot="20940000">
              <a:off x="4643345" y="4932232"/>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0" name="Freeform 719">
              <a:extLst>
                <a:ext uri="{FF2B5EF4-FFF2-40B4-BE49-F238E27FC236}">
                  <a16:creationId xmlns:a16="http://schemas.microsoft.com/office/drawing/2014/main" id="{EBC97B53-44AB-447C-906F-893798C95A10}"/>
                </a:ext>
              </a:extLst>
            </p:cNvPr>
            <p:cNvSpPr>
              <a:spLocks/>
            </p:cNvSpPr>
            <p:nvPr/>
          </p:nvSpPr>
          <p:spPr bwMode="auto">
            <a:xfrm rot="20940000">
              <a:off x="4702494" y="4942923"/>
              <a:ext cx="68101"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1" name="Freeform 720">
              <a:extLst>
                <a:ext uri="{FF2B5EF4-FFF2-40B4-BE49-F238E27FC236}">
                  <a16:creationId xmlns:a16="http://schemas.microsoft.com/office/drawing/2014/main" id="{9F4AD7EB-9CAB-4622-873D-6AC7B7DD8E2F}"/>
                </a:ext>
              </a:extLst>
            </p:cNvPr>
            <p:cNvSpPr>
              <a:spLocks/>
            </p:cNvSpPr>
            <p:nvPr/>
          </p:nvSpPr>
          <p:spPr bwMode="auto">
            <a:xfrm rot="20940000">
              <a:off x="4712476" y="4882877"/>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2" name="Freeform 721">
              <a:extLst>
                <a:ext uri="{FF2B5EF4-FFF2-40B4-BE49-F238E27FC236}">
                  <a16:creationId xmlns:a16="http://schemas.microsoft.com/office/drawing/2014/main" id="{EE48D674-950C-4871-B913-78319F26780E}"/>
                </a:ext>
              </a:extLst>
            </p:cNvPr>
            <p:cNvSpPr>
              <a:spLocks/>
            </p:cNvSpPr>
            <p:nvPr/>
          </p:nvSpPr>
          <p:spPr bwMode="auto">
            <a:xfrm rot="20940000">
              <a:off x="4723120" y="4823733"/>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3" name="Freeform 722">
              <a:extLst>
                <a:ext uri="{FF2B5EF4-FFF2-40B4-BE49-F238E27FC236}">
                  <a16:creationId xmlns:a16="http://schemas.microsoft.com/office/drawing/2014/main" id="{FF8E29EF-619D-438D-AEE9-CF861B32BF69}"/>
                </a:ext>
              </a:extLst>
            </p:cNvPr>
            <p:cNvSpPr>
              <a:spLocks/>
            </p:cNvSpPr>
            <p:nvPr/>
          </p:nvSpPr>
          <p:spPr bwMode="auto">
            <a:xfrm rot="20940000">
              <a:off x="4663028" y="481327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4" name="Freeform 723">
              <a:extLst>
                <a:ext uri="{FF2B5EF4-FFF2-40B4-BE49-F238E27FC236}">
                  <a16:creationId xmlns:a16="http://schemas.microsoft.com/office/drawing/2014/main" id="{414F3EF3-B009-47CA-B858-D4CFA3906C60}"/>
                </a:ext>
              </a:extLst>
            </p:cNvPr>
            <p:cNvSpPr>
              <a:spLocks/>
            </p:cNvSpPr>
            <p:nvPr/>
          </p:nvSpPr>
          <p:spPr bwMode="auto">
            <a:xfrm rot="20940000">
              <a:off x="4503234" y="5031790"/>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5" name="Freeform 724">
              <a:extLst>
                <a:ext uri="{FF2B5EF4-FFF2-40B4-BE49-F238E27FC236}">
                  <a16:creationId xmlns:a16="http://schemas.microsoft.com/office/drawing/2014/main" id="{EF161E13-619A-4104-A9D4-4BB54B7181E0}"/>
                </a:ext>
              </a:extLst>
            </p:cNvPr>
            <p:cNvSpPr>
              <a:spLocks/>
            </p:cNvSpPr>
            <p:nvPr/>
          </p:nvSpPr>
          <p:spPr bwMode="auto">
            <a:xfrm rot="20940000">
              <a:off x="4434108" y="5081192"/>
              <a:ext cx="68101"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6" name="Freeform 725">
              <a:extLst>
                <a:ext uri="{FF2B5EF4-FFF2-40B4-BE49-F238E27FC236}">
                  <a16:creationId xmlns:a16="http://schemas.microsoft.com/office/drawing/2014/main" id="{187BC690-0C8A-4C78-9B1D-C99570748135}"/>
                </a:ext>
              </a:extLst>
            </p:cNvPr>
            <p:cNvSpPr>
              <a:spLocks/>
            </p:cNvSpPr>
            <p:nvPr/>
          </p:nvSpPr>
          <p:spPr bwMode="auto">
            <a:xfrm rot="20940000">
              <a:off x="4374062" y="5070727"/>
              <a:ext cx="68101"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7" name="Freeform 726">
              <a:extLst>
                <a:ext uri="{FF2B5EF4-FFF2-40B4-BE49-F238E27FC236}">
                  <a16:creationId xmlns:a16="http://schemas.microsoft.com/office/drawing/2014/main" id="{7F899C59-FA6B-4FBE-8295-C01C4C80B2FB}"/>
                </a:ext>
              </a:extLst>
            </p:cNvPr>
            <p:cNvSpPr>
              <a:spLocks/>
            </p:cNvSpPr>
            <p:nvPr/>
          </p:nvSpPr>
          <p:spPr bwMode="auto">
            <a:xfrm rot="20940000">
              <a:off x="4315102" y="5061031"/>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8" name="Freeform 727">
              <a:extLst>
                <a:ext uri="{FF2B5EF4-FFF2-40B4-BE49-F238E27FC236}">
                  <a16:creationId xmlns:a16="http://schemas.microsoft.com/office/drawing/2014/main" id="{B1100E1C-71D0-45F3-B3C5-E79A0F825E37}"/>
                </a:ext>
              </a:extLst>
            </p:cNvPr>
            <p:cNvSpPr>
              <a:spLocks/>
            </p:cNvSpPr>
            <p:nvPr/>
          </p:nvSpPr>
          <p:spPr bwMode="auto">
            <a:xfrm rot="20940000">
              <a:off x="4304453" y="512012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9" name="Freeform 728">
              <a:extLst>
                <a:ext uri="{FF2B5EF4-FFF2-40B4-BE49-F238E27FC236}">
                  <a16:creationId xmlns:a16="http://schemas.microsoft.com/office/drawing/2014/main" id="{21CA329E-CD64-4E7A-8703-458E6E4F52F9}"/>
                </a:ext>
              </a:extLst>
            </p:cNvPr>
            <p:cNvSpPr>
              <a:spLocks/>
            </p:cNvSpPr>
            <p:nvPr/>
          </p:nvSpPr>
          <p:spPr bwMode="auto">
            <a:xfrm rot="20940000">
              <a:off x="4244499" y="5111104"/>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0" name="Freeform 729">
              <a:extLst>
                <a:ext uri="{FF2B5EF4-FFF2-40B4-BE49-F238E27FC236}">
                  <a16:creationId xmlns:a16="http://schemas.microsoft.com/office/drawing/2014/main" id="{C9CA9466-87CD-48B7-988E-A0A9CFAC3C4E}"/>
                </a:ext>
              </a:extLst>
            </p:cNvPr>
            <p:cNvSpPr>
              <a:spLocks/>
            </p:cNvSpPr>
            <p:nvPr/>
          </p:nvSpPr>
          <p:spPr bwMode="auto">
            <a:xfrm rot="20940000">
              <a:off x="4234857" y="5169668"/>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1" name="Freeform 730">
              <a:extLst>
                <a:ext uri="{FF2B5EF4-FFF2-40B4-BE49-F238E27FC236}">
                  <a16:creationId xmlns:a16="http://schemas.microsoft.com/office/drawing/2014/main" id="{CF94DC97-6D5B-421F-9070-D08C7C3101F1}"/>
                </a:ext>
              </a:extLst>
            </p:cNvPr>
            <p:cNvSpPr>
              <a:spLocks/>
            </p:cNvSpPr>
            <p:nvPr/>
          </p:nvSpPr>
          <p:spPr bwMode="auto">
            <a:xfrm rot="20940000">
              <a:off x="4174756" y="5159116"/>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2" name="Freeform 731">
              <a:extLst>
                <a:ext uri="{FF2B5EF4-FFF2-40B4-BE49-F238E27FC236}">
                  <a16:creationId xmlns:a16="http://schemas.microsoft.com/office/drawing/2014/main" id="{5B54C560-E6EA-46F0-A3B8-50F959D790C6}"/>
                </a:ext>
              </a:extLst>
            </p:cNvPr>
            <p:cNvSpPr>
              <a:spLocks/>
            </p:cNvSpPr>
            <p:nvPr/>
          </p:nvSpPr>
          <p:spPr bwMode="auto">
            <a:xfrm rot="20940000">
              <a:off x="4114940" y="5150078"/>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3" name="Freeform 732">
              <a:extLst>
                <a:ext uri="{FF2B5EF4-FFF2-40B4-BE49-F238E27FC236}">
                  <a16:creationId xmlns:a16="http://schemas.microsoft.com/office/drawing/2014/main" id="{A25FE5F2-2B37-4E58-B688-02AB241005D0}"/>
                </a:ext>
              </a:extLst>
            </p:cNvPr>
            <p:cNvSpPr>
              <a:spLocks/>
            </p:cNvSpPr>
            <p:nvPr/>
          </p:nvSpPr>
          <p:spPr bwMode="auto">
            <a:xfrm rot="20940000">
              <a:off x="4105676" y="5208996"/>
              <a:ext cx="68101"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4" name="Freeform 733">
              <a:extLst>
                <a:ext uri="{FF2B5EF4-FFF2-40B4-BE49-F238E27FC236}">
                  <a16:creationId xmlns:a16="http://schemas.microsoft.com/office/drawing/2014/main" id="{15FD2BA8-1721-4D15-82E0-B2502A836D2E}"/>
                </a:ext>
              </a:extLst>
            </p:cNvPr>
            <p:cNvSpPr>
              <a:spLocks/>
            </p:cNvSpPr>
            <p:nvPr/>
          </p:nvSpPr>
          <p:spPr bwMode="auto">
            <a:xfrm rot="20940000">
              <a:off x="4164342" y="5219687"/>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5" name="Freeform 734">
              <a:extLst>
                <a:ext uri="{FF2B5EF4-FFF2-40B4-BE49-F238E27FC236}">
                  <a16:creationId xmlns:a16="http://schemas.microsoft.com/office/drawing/2014/main" id="{024415B9-78AC-4E36-AA6D-B99D1626C4C8}"/>
                </a:ext>
              </a:extLst>
            </p:cNvPr>
            <p:cNvSpPr>
              <a:spLocks/>
            </p:cNvSpPr>
            <p:nvPr/>
          </p:nvSpPr>
          <p:spPr bwMode="auto">
            <a:xfrm rot="20940000">
              <a:off x="4224388" y="5229668"/>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6" name="Freeform 735">
              <a:extLst>
                <a:ext uri="{FF2B5EF4-FFF2-40B4-BE49-F238E27FC236}">
                  <a16:creationId xmlns:a16="http://schemas.microsoft.com/office/drawing/2014/main" id="{FD5670BD-D25C-447E-9A72-4C3D1B93B79B}"/>
                </a:ext>
              </a:extLst>
            </p:cNvPr>
            <p:cNvSpPr>
              <a:spLocks/>
            </p:cNvSpPr>
            <p:nvPr/>
          </p:nvSpPr>
          <p:spPr bwMode="auto">
            <a:xfrm rot="20940000">
              <a:off x="4283348" y="5239365"/>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7" name="Freeform 736">
              <a:extLst>
                <a:ext uri="{FF2B5EF4-FFF2-40B4-BE49-F238E27FC236}">
                  <a16:creationId xmlns:a16="http://schemas.microsoft.com/office/drawing/2014/main" id="{44F38BAD-F6BC-4C0B-BAD6-02ACF4AB0EE8}"/>
                </a:ext>
              </a:extLst>
            </p:cNvPr>
            <p:cNvSpPr>
              <a:spLocks/>
            </p:cNvSpPr>
            <p:nvPr/>
          </p:nvSpPr>
          <p:spPr bwMode="auto">
            <a:xfrm rot="20940000">
              <a:off x="4274314" y="5299227"/>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8" name="Freeform 737">
              <a:extLst>
                <a:ext uri="{FF2B5EF4-FFF2-40B4-BE49-F238E27FC236}">
                  <a16:creationId xmlns:a16="http://schemas.microsoft.com/office/drawing/2014/main" id="{F07DFFB0-C432-4BC1-B329-215C392E681D}"/>
                </a:ext>
              </a:extLst>
            </p:cNvPr>
            <p:cNvSpPr>
              <a:spLocks/>
            </p:cNvSpPr>
            <p:nvPr/>
          </p:nvSpPr>
          <p:spPr bwMode="auto">
            <a:xfrm rot="20940000">
              <a:off x="4293993" y="5180221"/>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9" name="Freeform 738">
              <a:extLst>
                <a:ext uri="{FF2B5EF4-FFF2-40B4-BE49-F238E27FC236}">
                  <a16:creationId xmlns:a16="http://schemas.microsoft.com/office/drawing/2014/main" id="{D7F12FB4-E6EF-4077-B8F3-10824E1D54CB}"/>
                </a:ext>
              </a:extLst>
            </p:cNvPr>
            <p:cNvSpPr>
              <a:spLocks/>
            </p:cNvSpPr>
            <p:nvPr/>
          </p:nvSpPr>
          <p:spPr bwMode="auto">
            <a:xfrm rot="20940000">
              <a:off x="4353947" y="5190695"/>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0" name="Freeform 739">
              <a:extLst>
                <a:ext uri="{FF2B5EF4-FFF2-40B4-BE49-F238E27FC236}">
                  <a16:creationId xmlns:a16="http://schemas.microsoft.com/office/drawing/2014/main" id="{747E3309-671C-4EF9-829D-1E204DB83B7D}"/>
                </a:ext>
              </a:extLst>
            </p:cNvPr>
            <p:cNvSpPr>
              <a:spLocks/>
            </p:cNvSpPr>
            <p:nvPr/>
          </p:nvSpPr>
          <p:spPr bwMode="auto">
            <a:xfrm rot="20940000">
              <a:off x="4343440" y="5249825"/>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1" name="Freeform 740">
              <a:extLst>
                <a:ext uri="{FF2B5EF4-FFF2-40B4-BE49-F238E27FC236}">
                  <a16:creationId xmlns:a16="http://schemas.microsoft.com/office/drawing/2014/main" id="{0BB60520-247B-4EED-8CD2-AD5860C15D9C}"/>
                </a:ext>
              </a:extLst>
            </p:cNvPr>
            <p:cNvSpPr>
              <a:spLocks/>
            </p:cNvSpPr>
            <p:nvPr/>
          </p:nvSpPr>
          <p:spPr bwMode="auto">
            <a:xfrm rot="20940000">
              <a:off x="4332980" y="5309918"/>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2" name="Freeform 741">
              <a:extLst>
                <a:ext uri="{FF2B5EF4-FFF2-40B4-BE49-F238E27FC236}">
                  <a16:creationId xmlns:a16="http://schemas.microsoft.com/office/drawing/2014/main" id="{0368089A-3D4D-4134-8A4E-D4420B3A8F88}"/>
                </a:ext>
              </a:extLst>
            </p:cNvPr>
            <p:cNvSpPr>
              <a:spLocks/>
            </p:cNvSpPr>
            <p:nvPr/>
          </p:nvSpPr>
          <p:spPr bwMode="auto">
            <a:xfrm rot="20940000">
              <a:off x="4323711" y="5368790"/>
              <a:ext cx="68584" cy="68101"/>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3" name="Freeform 742">
              <a:extLst>
                <a:ext uri="{FF2B5EF4-FFF2-40B4-BE49-F238E27FC236}">
                  <a16:creationId xmlns:a16="http://schemas.microsoft.com/office/drawing/2014/main" id="{B3B3DEB4-0C98-49C1-99C7-69D5C05EC7BE}"/>
                </a:ext>
              </a:extLst>
            </p:cNvPr>
            <p:cNvSpPr>
              <a:spLocks/>
            </p:cNvSpPr>
            <p:nvPr/>
          </p:nvSpPr>
          <p:spPr bwMode="auto">
            <a:xfrm rot="20940000">
              <a:off x="4313297" y="542887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4" name="Freeform 743">
              <a:extLst>
                <a:ext uri="{FF2B5EF4-FFF2-40B4-BE49-F238E27FC236}">
                  <a16:creationId xmlns:a16="http://schemas.microsoft.com/office/drawing/2014/main" id="{7367DBA2-2260-49DB-803B-AF281F4F7AEA}"/>
                </a:ext>
              </a:extLst>
            </p:cNvPr>
            <p:cNvSpPr>
              <a:spLocks/>
            </p:cNvSpPr>
            <p:nvPr/>
          </p:nvSpPr>
          <p:spPr bwMode="auto">
            <a:xfrm rot="20940000">
              <a:off x="4302837" y="5488970"/>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5" name="Freeform 744">
              <a:extLst>
                <a:ext uri="{FF2B5EF4-FFF2-40B4-BE49-F238E27FC236}">
                  <a16:creationId xmlns:a16="http://schemas.microsoft.com/office/drawing/2014/main" id="{75394162-5F31-47A6-BB96-C7B76CB38E92}"/>
                </a:ext>
              </a:extLst>
            </p:cNvPr>
            <p:cNvSpPr>
              <a:spLocks/>
            </p:cNvSpPr>
            <p:nvPr/>
          </p:nvSpPr>
          <p:spPr bwMode="auto">
            <a:xfrm rot="20940000">
              <a:off x="4293582" y="5547980"/>
              <a:ext cx="67135" cy="68101"/>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4"/>
                    <a:pt x="5" y="21"/>
                  </a:cubicBezTo>
                  <a:cubicBezTo>
                    <a:pt x="10" y="7"/>
                    <a:pt x="25" y="0"/>
                    <a:pt x="39" y="5"/>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6" name="Freeform 745">
              <a:extLst>
                <a:ext uri="{FF2B5EF4-FFF2-40B4-BE49-F238E27FC236}">
                  <a16:creationId xmlns:a16="http://schemas.microsoft.com/office/drawing/2014/main" id="{0B414220-85A3-4C51-87A9-F43208CE31F0}"/>
                </a:ext>
              </a:extLst>
            </p:cNvPr>
            <p:cNvSpPr>
              <a:spLocks/>
            </p:cNvSpPr>
            <p:nvPr/>
          </p:nvSpPr>
          <p:spPr bwMode="auto">
            <a:xfrm rot="20940000">
              <a:off x="4233140" y="5538426"/>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7" name="Freeform 746">
              <a:extLst>
                <a:ext uri="{FF2B5EF4-FFF2-40B4-BE49-F238E27FC236}">
                  <a16:creationId xmlns:a16="http://schemas.microsoft.com/office/drawing/2014/main" id="{F6176DF2-F5D9-4804-AD01-7C75C887B4B0}"/>
                </a:ext>
              </a:extLst>
            </p:cNvPr>
            <p:cNvSpPr>
              <a:spLocks/>
            </p:cNvSpPr>
            <p:nvPr/>
          </p:nvSpPr>
          <p:spPr bwMode="auto">
            <a:xfrm rot="20940000">
              <a:off x="4183600" y="5467865"/>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8" name="Freeform 747">
              <a:extLst>
                <a:ext uri="{FF2B5EF4-FFF2-40B4-BE49-F238E27FC236}">
                  <a16:creationId xmlns:a16="http://schemas.microsoft.com/office/drawing/2014/main" id="{F2875F81-CEFA-4424-8D43-401F9B0FBD1A}"/>
                </a:ext>
              </a:extLst>
            </p:cNvPr>
            <p:cNvSpPr>
              <a:spLocks/>
            </p:cNvSpPr>
            <p:nvPr/>
          </p:nvSpPr>
          <p:spPr bwMode="auto">
            <a:xfrm rot="20940000">
              <a:off x="4114474" y="5517266"/>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9" name="Freeform 748">
              <a:extLst>
                <a:ext uri="{FF2B5EF4-FFF2-40B4-BE49-F238E27FC236}">
                  <a16:creationId xmlns:a16="http://schemas.microsoft.com/office/drawing/2014/main" id="{BF3B494B-F09B-408D-A015-9AACBB6589F1}"/>
                </a:ext>
              </a:extLst>
            </p:cNvPr>
            <p:cNvSpPr>
              <a:spLocks/>
            </p:cNvSpPr>
            <p:nvPr/>
          </p:nvSpPr>
          <p:spPr bwMode="auto">
            <a:xfrm rot="20940000">
              <a:off x="4036492" y="4890776"/>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0" name="Freeform 749">
              <a:extLst>
                <a:ext uri="{FF2B5EF4-FFF2-40B4-BE49-F238E27FC236}">
                  <a16:creationId xmlns:a16="http://schemas.microsoft.com/office/drawing/2014/main" id="{1C3E095C-6AE7-40F8-ADC2-3D87CA29472D}"/>
                </a:ext>
              </a:extLst>
            </p:cNvPr>
            <p:cNvSpPr>
              <a:spLocks/>
            </p:cNvSpPr>
            <p:nvPr/>
          </p:nvSpPr>
          <p:spPr bwMode="auto">
            <a:xfrm rot="20940000">
              <a:off x="4046952" y="4830684"/>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1" name="Freeform 750">
              <a:extLst>
                <a:ext uri="{FF2B5EF4-FFF2-40B4-BE49-F238E27FC236}">
                  <a16:creationId xmlns:a16="http://schemas.microsoft.com/office/drawing/2014/main" id="{42B97844-E482-4B16-963D-89B9E61B4CAA}"/>
                </a:ext>
              </a:extLst>
            </p:cNvPr>
            <p:cNvSpPr>
              <a:spLocks/>
            </p:cNvSpPr>
            <p:nvPr/>
          </p:nvSpPr>
          <p:spPr bwMode="auto">
            <a:xfrm rot="20940000">
              <a:off x="4056699" y="4772249"/>
              <a:ext cx="68101"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2" name="Freeform 751">
              <a:extLst>
                <a:ext uri="{FF2B5EF4-FFF2-40B4-BE49-F238E27FC236}">
                  <a16:creationId xmlns:a16="http://schemas.microsoft.com/office/drawing/2014/main" id="{C47BE0F9-A3CD-4404-935F-FF27D728C4EF}"/>
                </a:ext>
              </a:extLst>
            </p:cNvPr>
            <p:cNvSpPr>
              <a:spLocks/>
            </p:cNvSpPr>
            <p:nvPr/>
          </p:nvSpPr>
          <p:spPr bwMode="auto">
            <a:xfrm rot="20940000">
              <a:off x="3916118" y="5238466"/>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3" name="Freeform 752">
              <a:extLst>
                <a:ext uri="{FF2B5EF4-FFF2-40B4-BE49-F238E27FC236}">
                  <a16:creationId xmlns:a16="http://schemas.microsoft.com/office/drawing/2014/main" id="{E1766CA2-696C-43E7-96AD-FF9DCB1D5ADA}"/>
                </a:ext>
              </a:extLst>
            </p:cNvPr>
            <p:cNvSpPr>
              <a:spLocks/>
            </p:cNvSpPr>
            <p:nvPr/>
          </p:nvSpPr>
          <p:spPr bwMode="auto">
            <a:xfrm rot="20940000">
              <a:off x="3835864" y="534701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4" name="Freeform 753">
              <a:extLst>
                <a:ext uri="{FF2B5EF4-FFF2-40B4-BE49-F238E27FC236}">
                  <a16:creationId xmlns:a16="http://schemas.microsoft.com/office/drawing/2014/main" id="{47A66B10-859A-4C79-BEED-7627DF4E1E82}"/>
                </a:ext>
              </a:extLst>
            </p:cNvPr>
            <p:cNvSpPr>
              <a:spLocks/>
            </p:cNvSpPr>
            <p:nvPr/>
          </p:nvSpPr>
          <p:spPr bwMode="auto">
            <a:xfrm rot="20940000">
              <a:off x="4135907" y="5030855"/>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5" name="Freeform 754">
              <a:extLst>
                <a:ext uri="{FF2B5EF4-FFF2-40B4-BE49-F238E27FC236}">
                  <a16:creationId xmlns:a16="http://schemas.microsoft.com/office/drawing/2014/main" id="{C5B61B1E-5972-41AC-9F05-59CC16624408}"/>
                </a:ext>
              </a:extLst>
            </p:cNvPr>
            <p:cNvSpPr>
              <a:spLocks/>
            </p:cNvSpPr>
            <p:nvPr/>
          </p:nvSpPr>
          <p:spPr bwMode="auto">
            <a:xfrm rot="20940000">
              <a:off x="3947346" y="6356661"/>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6" name="Freeform 755">
              <a:extLst>
                <a:ext uri="{FF2B5EF4-FFF2-40B4-BE49-F238E27FC236}">
                  <a16:creationId xmlns:a16="http://schemas.microsoft.com/office/drawing/2014/main" id="{BA050366-37ED-44A8-B2A6-8643B3D47BFD}"/>
                </a:ext>
              </a:extLst>
            </p:cNvPr>
            <p:cNvSpPr>
              <a:spLocks/>
            </p:cNvSpPr>
            <p:nvPr/>
          </p:nvSpPr>
          <p:spPr bwMode="auto">
            <a:xfrm rot="20940000">
              <a:off x="4068705" y="6238616"/>
              <a:ext cx="68101"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7" name="Freeform 756">
              <a:extLst>
                <a:ext uri="{FF2B5EF4-FFF2-40B4-BE49-F238E27FC236}">
                  <a16:creationId xmlns:a16="http://schemas.microsoft.com/office/drawing/2014/main" id="{042C4DD4-64D7-4267-AC12-1C2D1CEF8804}"/>
                </a:ext>
              </a:extLst>
            </p:cNvPr>
            <p:cNvSpPr>
              <a:spLocks/>
            </p:cNvSpPr>
            <p:nvPr/>
          </p:nvSpPr>
          <p:spPr bwMode="auto">
            <a:xfrm rot="20940000">
              <a:off x="3982792" y="6292804"/>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8" name="Freeform 757">
              <a:extLst>
                <a:ext uri="{FF2B5EF4-FFF2-40B4-BE49-F238E27FC236}">
                  <a16:creationId xmlns:a16="http://schemas.microsoft.com/office/drawing/2014/main" id="{2F8F4D46-7514-4C8F-8390-36E9EE4E0323}"/>
                </a:ext>
              </a:extLst>
            </p:cNvPr>
            <p:cNvSpPr>
              <a:spLocks/>
            </p:cNvSpPr>
            <p:nvPr/>
          </p:nvSpPr>
          <p:spPr bwMode="auto">
            <a:xfrm rot="20940000">
              <a:off x="4223066" y="5597516"/>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9" name="Freeform 758">
              <a:extLst>
                <a:ext uri="{FF2B5EF4-FFF2-40B4-BE49-F238E27FC236}">
                  <a16:creationId xmlns:a16="http://schemas.microsoft.com/office/drawing/2014/main" id="{45F4BCB0-36DA-47D9-8DBB-8176B8AD36D9}"/>
                </a:ext>
              </a:extLst>
            </p:cNvPr>
            <p:cNvSpPr>
              <a:spLocks/>
            </p:cNvSpPr>
            <p:nvPr/>
          </p:nvSpPr>
          <p:spPr bwMode="auto">
            <a:xfrm rot="20940000">
              <a:off x="4283159" y="5607976"/>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0" name="Freeform 759">
              <a:extLst>
                <a:ext uri="{FF2B5EF4-FFF2-40B4-BE49-F238E27FC236}">
                  <a16:creationId xmlns:a16="http://schemas.microsoft.com/office/drawing/2014/main" id="{D8132877-6D59-484D-B74A-A88DB6EBF7B5}"/>
                </a:ext>
              </a:extLst>
            </p:cNvPr>
            <p:cNvSpPr>
              <a:spLocks/>
            </p:cNvSpPr>
            <p:nvPr/>
          </p:nvSpPr>
          <p:spPr bwMode="auto">
            <a:xfrm rot="20940000">
              <a:off x="4272463" y="5667078"/>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1" name="Freeform 760">
              <a:extLst>
                <a:ext uri="{FF2B5EF4-FFF2-40B4-BE49-F238E27FC236}">
                  <a16:creationId xmlns:a16="http://schemas.microsoft.com/office/drawing/2014/main" id="{DA85280D-F615-4B0F-9EF7-C1D649EB70D2}"/>
                </a:ext>
              </a:extLst>
            </p:cNvPr>
            <p:cNvSpPr>
              <a:spLocks/>
            </p:cNvSpPr>
            <p:nvPr/>
          </p:nvSpPr>
          <p:spPr bwMode="auto">
            <a:xfrm rot="20940000">
              <a:off x="4213563" y="5657516"/>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2" name="Freeform 761">
              <a:extLst>
                <a:ext uri="{FF2B5EF4-FFF2-40B4-BE49-F238E27FC236}">
                  <a16:creationId xmlns:a16="http://schemas.microsoft.com/office/drawing/2014/main" id="{F18734A2-156E-4F3F-B5A8-1E08A9C87AAC}"/>
                </a:ext>
              </a:extLst>
            </p:cNvPr>
            <p:cNvSpPr>
              <a:spLocks/>
            </p:cNvSpPr>
            <p:nvPr/>
          </p:nvSpPr>
          <p:spPr bwMode="auto">
            <a:xfrm rot="20940000">
              <a:off x="4153457" y="564691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3" name="Freeform 762">
              <a:extLst>
                <a:ext uri="{FF2B5EF4-FFF2-40B4-BE49-F238E27FC236}">
                  <a16:creationId xmlns:a16="http://schemas.microsoft.com/office/drawing/2014/main" id="{CD82638F-0EFE-43B7-B6BA-3FE033BA038A}"/>
                </a:ext>
              </a:extLst>
            </p:cNvPr>
            <p:cNvSpPr>
              <a:spLocks/>
            </p:cNvSpPr>
            <p:nvPr/>
          </p:nvSpPr>
          <p:spPr bwMode="auto">
            <a:xfrm rot="20940000">
              <a:off x="4142997" y="5707009"/>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4" name="Freeform 763">
              <a:extLst>
                <a:ext uri="{FF2B5EF4-FFF2-40B4-BE49-F238E27FC236}">
                  <a16:creationId xmlns:a16="http://schemas.microsoft.com/office/drawing/2014/main" id="{14E954A5-2E61-46B5-A376-E4108BF95403}"/>
                </a:ext>
              </a:extLst>
            </p:cNvPr>
            <p:cNvSpPr>
              <a:spLocks/>
            </p:cNvSpPr>
            <p:nvPr/>
          </p:nvSpPr>
          <p:spPr bwMode="auto">
            <a:xfrm rot="20940000">
              <a:off x="4202859" y="5716526"/>
              <a:ext cx="68584" cy="68101"/>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5" name="Freeform 764">
              <a:extLst>
                <a:ext uri="{FF2B5EF4-FFF2-40B4-BE49-F238E27FC236}">
                  <a16:creationId xmlns:a16="http://schemas.microsoft.com/office/drawing/2014/main" id="{2C27AB9C-F96D-40DD-956A-EE42D2D941B0}"/>
                </a:ext>
              </a:extLst>
            </p:cNvPr>
            <p:cNvSpPr>
              <a:spLocks/>
            </p:cNvSpPr>
            <p:nvPr/>
          </p:nvSpPr>
          <p:spPr bwMode="auto">
            <a:xfrm rot="20940000">
              <a:off x="4192444" y="5776614"/>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6" name="Freeform 765">
              <a:extLst>
                <a:ext uri="{FF2B5EF4-FFF2-40B4-BE49-F238E27FC236}">
                  <a16:creationId xmlns:a16="http://schemas.microsoft.com/office/drawing/2014/main" id="{DA85A066-B27C-4FF9-8953-5C388597EF0C}"/>
                </a:ext>
              </a:extLst>
            </p:cNvPr>
            <p:cNvSpPr>
              <a:spLocks/>
            </p:cNvSpPr>
            <p:nvPr/>
          </p:nvSpPr>
          <p:spPr bwMode="auto">
            <a:xfrm rot="20940000">
              <a:off x="4181846" y="5836720"/>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7" name="Freeform 766">
              <a:extLst>
                <a:ext uri="{FF2B5EF4-FFF2-40B4-BE49-F238E27FC236}">
                  <a16:creationId xmlns:a16="http://schemas.microsoft.com/office/drawing/2014/main" id="{F4DB7282-EF29-4140-B8DB-B7D84C012D00}"/>
                </a:ext>
              </a:extLst>
            </p:cNvPr>
            <p:cNvSpPr>
              <a:spLocks/>
            </p:cNvSpPr>
            <p:nvPr/>
          </p:nvSpPr>
          <p:spPr bwMode="auto">
            <a:xfrm rot="20940000">
              <a:off x="4123318" y="5826015"/>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8" name="Freeform 767">
              <a:extLst>
                <a:ext uri="{FF2B5EF4-FFF2-40B4-BE49-F238E27FC236}">
                  <a16:creationId xmlns:a16="http://schemas.microsoft.com/office/drawing/2014/main" id="{B9BB30AB-0BA0-4C3C-B196-9C643775CBD1}"/>
                </a:ext>
              </a:extLst>
            </p:cNvPr>
            <p:cNvSpPr>
              <a:spLocks/>
            </p:cNvSpPr>
            <p:nvPr/>
          </p:nvSpPr>
          <p:spPr bwMode="auto">
            <a:xfrm rot="20940000">
              <a:off x="4163918" y="5586825"/>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9" name="Freeform 768">
              <a:extLst>
                <a:ext uri="{FF2B5EF4-FFF2-40B4-BE49-F238E27FC236}">
                  <a16:creationId xmlns:a16="http://schemas.microsoft.com/office/drawing/2014/main" id="{78E3057A-095B-4307-8F34-52E56368DC4E}"/>
                </a:ext>
              </a:extLst>
            </p:cNvPr>
            <p:cNvSpPr>
              <a:spLocks/>
            </p:cNvSpPr>
            <p:nvPr/>
          </p:nvSpPr>
          <p:spPr bwMode="auto">
            <a:xfrm rot="20940000">
              <a:off x="4364559" y="5130727"/>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0" name="Freeform 769">
              <a:extLst>
                <a:ext uri="{FF2B5EF4-FFF2-40B4-BE49-F238E27FC236}">
                  <a16:creationId xmlns:a16="http://schemas.microsoft.com/office/drawing/2014/main" id="{A3DE65D1-7F25-482E-B399-53D3D5A4FAB2}"/>
                </a:ext>
              </a:extLst>
            </p:cNvPr>
            <p:cNvSpPr>
              <a:spLocks/>
            </p:cNvSpPr>
            <p:nvPr/>
          </p:nvSpPr>
          <p:spPr bwMode="auto">
            <a:xfrm rot="20940000">
              <a:off x="4423694" y="5141280"/>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1" name="Freeform 770">
              <a:extLst>
                <a:ext uri="{FF2B5EF4-FFF2-40B4-BE49-F238E27FC236}">
                  <a16:creationId xmlns:a16="http://schemas.microsoft.com/office/drawing/2014/main" id="{A593BE5D-A5B8-4545-8D79-1C16C0644B2D}"/>
                </a:ext>
              </a:extLst>
            </p:cNvPr>
            <p:cNvSpPr>
              <a:spLocks/>
            </p:cNvSpPr>
            <p:nvPr/>
          </p:nvSpPr>
          <p:spPr bwMode="auto">
            <a:xfrm rot="20940000">
              <a:off x="4483505" y="5150272"/>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2" name="Freeform 771">
              <a:extLst>
                <a:ext uri="{FF2B5EF4-FFF2-40B4-BE49-F238E27FC236}">
                  <a16:creationId xmlns:a16="http://schemas.microsoft.com/office/drawing/2014/main" id="{DF548987-BBCE-4772-993C-EF212C4C0806}"/>
                </a:ext>
              </a:extLst>
            </p:cNvPr>
            <p:cNvSpPr>
              <a:spLocks/>
            </p:cNvSpPr>
            <p:nvPr/>
          </p:nvSpPr>
          <p:spPr bwMode="auto">
            <a:xfrm rot="20940000">
              <a:off x="4542654" y="5160962"/>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3" name="Freeform 772">
              <a:extLst>
                <a:ext uri="{FF2B5EF4-FFF2-40B4-BE49-F238E27FC236}">
                  <a16:creationId xmlns:a16="http://schemas.microsoft.com/office/drawing/2014/main" id="{AF107017-2EE7-48CE-BF6D-B8B2FB19BE5D}"/>
                </a:ext>
              </a:extLst>
            </p:cNvPr>
            <p:cNvSpPr>
              <a:spLocks/>
            </p:cNvSpPr>
            <p:nvPr/>
          </p:nvSpPr>
          <p:spPr bwMode="auto">
            <a:xfrm rot="20940000">
              <a:off x="4412999" y="5200382"/>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4" name="Freeform 773">
              <a:extLst>
                <a:ext uri="{FF2B5EF4-FFF2-40B4-BE49-F238E27FC236}">
                  <a16:creationId xmlns:a16="http://schemas.microsoft.com/office/drawing/2014/main" id="{F38AE3F4-2DB1-4231-A966-1FD54D77086F}"/>
                </a:ext>
              </a:extLst>
            </p:cNvPr>
            <p:cNvSpPr>
              <a:spLocks/>
            </p:cNvSpPr>
            <p:nvPr/>
          </p:nvSpPr>
          <p:spPr bwMode="auto">
            <a:xfrm rot="20940000">
              <a:off x="4473045" y="5210364"/>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5" name="Freeform 774">
              <a:extLst>
                <a:ext uri="{FF2B5EF4-FFF2-40B4-BE49-F238E27FC236}">
                  <a16:creationId xmlns:a16="http://schemas.microsoft.com/office/drawing/2014/main" id="{2C677356-E3E6-4438-B9BC-CFE06B6561B8}"/>
                </a:ext>
              </a:extLst>
            </p:cNvPr>
            <p:cNvSpPr>
              <a:spLocks/>
            </p:cNvSpPr>
            <p:nvPr/>
          </p:nvSpPr>
          <p:spPr bwMode="auto">
            <a:xfrm rot="20940000">
              <a:off x="4533137" y="5220824"/>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6" name="Freeform 775">
              <a:extLst>
                <a:ext uri="{FF2B5EF4-FFF2-40B4-BE49-F238E27FC236}">
                  <a16:creationId xmlns:a16="http://schemas.microsoft.com/office/drawing/2014/main" id="{AEEC3461-5A22-4C97-90C6-2A481A881053}"/>
                </a:ext>
              </a:extLst>
            </p:cNvPr>
            <p:cNvSpPr>
              <a:spLocks/>
            </p:cNvSpPr>
            <p:nvPr/>
          </p:nvSpPr>
          <p:spPr bwMode="auto">
            <a:xfrm rot="20940000">
              <a:off x="4403487" y="5260290"/>
              <a:ext cx="68584" cy="68101"/>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7" name="Freeform 776">
              <a:extLst>
                <a:ext uri="{FF2B5EF4-FFF2-40B4-BE49-F238E27FC236}">
                  <a16:creationId xmlns:a16="http://schemas.microsoft.com/office/drawing/2014/main" id="{02637C23-694C-4622-A5AD-2932425B1CDD}"/>
                </a:ext>
              </a:extLst>
            </p:cNvPr>
            <p:cNvSpPr>
              <a:spLocks/>
            </p:cNvSpPr>
            <p:nvPr/>
          </p:nvSpPr>
          <p:spPr bwMode="auto">
            <a:xfrm rot="20940000">
              <a:off x="4462539" y="5270944"/>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8" name="Freeform 777">
              <a:extLst>
                <a:ext uri="{FF2B5EF4-FFF2-40B4-BE49-F238E27FC236}">
                  <a16:creationId xmlns:a16="http://schemas.microsoft.com/office/drawing/2014/main" id="{2B16E2BC-8604-4C51-9E01-776F5B0FD9E6}"/>
                </a:ext>
              </a:extLst>
            </p:cNvPr>
            <p:cNvSpPr>
              <a:spLocks/>
            </p:cNvSpPr>
            <p:nvPr/>
          </p:nvSpPr>
          <p:spPr bwMode="auto">
            <a:xfrm rot="20940000">
              <a:off x="4522493" y="5279968"/>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9" name="Freeform 778">
              <a:extLst>
                <a:ext uri="{FF2B5EF4-FFF2-40B4-BE49-F238E27FC236}">
                  <a16:creationId xmlns:a16="http://schemas.microsoft.com/office/drawing/2014/main" id="{BA142811-F3AD-43EB-A641-81030685FB5F}"/>
                </a:ext>
              </a:extLst>
            </p:cNvPr>
            <p:cNvSpPr>
              <a:spLocks/>
            </p:cNvSpPr>
            <p:nvPr/>
          </p:nvSpPr>
          <p:spPr bwMode="auto">
            <a:xfrm rot="20940000">
              <a:off x="4582594" y="5290521"/>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0" name="Freeform 779">
              <a:extLst>
                <a:ext uri="{FF2B5EF4-FFF2-40B4-BE49-F238E27FC236}">
                  <a16:creationId xmlns:a16="http://schemas.microsoft.com/office/drawing/2014/main" id="{C73ABE3E-B97E-405F-B83B-B2560EB5D475}"/>
                </a:ext>
              </a:extLst>
            </p:cNvPr>
            <p:cNvSpPr>
              <a:spLocks/>
            </p:cNvSpPr>
            <p:nvPr/>
          </p:nvSpPr>
          <p:spPr bwMode="auto">
            <a:xfrm rot="20940000">
              <a:off x="4572124" y="5350521"/>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1" name="Freeform 780">
              <a:extLst>
                <a:ext uri="{FF2B5EF4-FFF2-40B4-BE49-F238E27FC236}">
                  <a16:creationId xmlns:a16="http://schemas.microsoft.com/office/drawing/2014/main" id="{E9A874A0-7002-4180-A0BD-FF94E5786632}"/>
                </a:ext>
              </a:extLst>
            </p:cNvPr>
            <p:cNvSpPr>
              <a:spLocks/>
            </p:cNvSpPr>
            <p:nvPr/>
          </p:nvSpPr>
          <p:spPr bwMode="auto">
            <a:xfrm rot="20940000">
              <a:off x="4631038" y="5360222"/>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2" name="Freeform 781">
              <a:extLst>
                <a:ext uri="{FF2B5EF4-FFF2-40B4-BE49-F238E27FC236}">
                  <a16:creationId xmlns:a16="http://schemas.microsoft.com/office/drawing/2014/main" id="{E901C292-62F6-405B-A15D-FAAF52C902E3}"/>
                </a:ext>
              </a:extLst>
            </p:cNvPr>
            <p:cNvSpPr>
              <a:spLocks/>
            </p:cNvSpPr>
            <p:nvPr/>
          </p:nvSpPr>
          <p:spPr bwMode="auto">
            <a:xfrm rot="20940000">
              <a:off x="4622004" y="5420084"/>
              <a:ext cx="68101"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3" name="Freeform 782">
              <a:extLst>
                <a:ext uri="{FF2B5EF4-FFF2-40B4-BE49-F238E27FC236}">
                  <a16:creationId xmlns:a16="http://schemas.microsoft.com/office/drawing/2014/main" id="{D01EB94A-E7D5-49B1-9507-3CD9E339BC8D}"/>
                </a:ext>
              </a:extLst>
            </p:cNvPr>
            <p:cNvSpPr>
              <a:spLocks/>
            </p:cNvSpPr>
            <p:nvPr/>
          </p:nvSpPr>
          <p:spPr bwMode="auto">
            <a:xfrm rot="20940000">
              <a:off x="4561958" y="5409619"/>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4" name="Freeform 783">
              <a:extLst>
                <a:ext uri="{FF2B5EF4-FFF2-40B4-BE49-F238E27FC236}">
                  <a16:creationId xmlns:a16="http://schemas.microsoft.com/office/drawing/2014/main" id="{04B13134-A411-4D5E-B9CE-6E77223AFC0C}"/>
                </a:ext>
              </a:extLst>
            </p:cNvPr>
            <p:cNvSpPr>
              <a:spLocks/>
            </p:cNvSpPr>
            <p:nvPr/>
          </p:nvSpPr>
          <p:spPr bwMode="auto">
            <a:xfrm rot="20940000">
              <a:off x="4551498" y="5469712"/>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5" name="Freeform 784">
              <a:extLst>
                <a:ext uri="{FF2B5EF4-FFF2-40B4-BE49-F238E27FC236}">
                  <a16:creationId xmlns:a16="http://schemas.microsoft.com/office/drawing/2014/main" id="{C41A5593-A511-4148-A3E5-F7CBE921F2E1}"/>
                </a:ext>
              </a:extLst>
            </p:cNvPr>
            <p:cNvSpPr>
              <a:spLocks/>
            </p:cNvSpPr>
            <p:nvPr/>
          </p:nvSpPr>
          <p:spPr bwMode="auto">
            <a:xfrm rot="20940000">
              <a:off x="4611452" y="5480185"/>
              <a:ext cx="68101"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6" name="Freeform 785">
              <a:extLst>
                <a:ext uri="{FF2B5EF4-FFF2-40B4-BE49-F238E27FC236}">
                  <a16:creationId xmlns:a16="http://schemas.microsoft.com/office/drawing/2014/main" id="{139E1F1B-993C-4E0A-AE27-D8EA58D0B0B4}"/>
                </a:ext>
              </a:extLst>
            </p:cNvPr>
            <p:cNvSpPr>
              <a:spLocks/>
            </p:cNvSpPr>
            <p:nvPr/>
          </p:nvSpPr>
          <p:spPr bwMode="auto">
            <a:xfrm rot="20940000">
              <a:off x="4392796" y="5318956"/>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7" name="Freeform 786">
              <a:extLst>
                <a:ext uri="{FF2B5EF4-FFF2-40B4-BE49-F238E27FC236}">
                  <a16:creationId xmlns:a16="http://schemas.microsoft.com/office/drawing/2014/main" id="{A4E62CFE-A670-4656-9223-7D088750F5A3}"/>
                </a:ext>
              </a:extLst>
            </p:cNvPr>
            <p:cNvSpPr>
              <a:spLocks/>
            </p:cNvSpPr>
            <p:nvPr/>
          </p:nvSpPr>
          <p:spPr bwMode="auto">
            <a:xfrm rot="20940000">
              <a:off x="4453367" y="5329370"/>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8" name="Freeform 787">
              <a:extLst>
                <a:ext uri="{FF2B5EF4-FFF2-40B4-BE49-F238E27FC236}">
                  <a16:creationId xmlns:a16="http://schemas.microsoft.com/office/drawing/2014/main" id="{08EEF39B-8E7C-4D72-B8CE-3A819732A35C}"/>
                </a:ext>
              </a:extLst>
            </p:cNvPr>
            <p:cNvSpPr>
              <a:spLocks/>
            </p:cNvSpPr>
            <p:nvPr/>
          </p:nvSpPr>
          <p:spPr bwMode="auto">
            <a:xfrm rot="20940000">
              <a:off x="4512032" y="5340061"/>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9" name="Freeform 788">
              <a:extLst>
                <a:ext uri="{FF2B5EF4-FFF2-40B4-BE49-F238E27FC236}">
                  <a16:creationId xmlns:a16="http://schemas.microsoft.com/office/drawing/2014/main" id="{5AC52BAC-E666-4225-9408-EB1C8FD88EE4}"/>
                </a:ext>
              </a:extLst>
            </p:cNvPr>
            <p:cNvSpPr>
              <a:spLocks/>
            </p:cNvSpPr>
            <p:nvPr/>
          </p:nvSpPr>
          <p:spPr bwMode="auto">
            <a:xfrm rot="20940000">
              <a:off x="4382860" y="5379481"/>
              <a:ext cx="68101"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0" name="Freeform 789">
              <a:extLst>
                <a:ext uri="{FF2B5EF4-FFF2-40B4-BE49-F238E27FC236}">
                  <a16:creationId xmlns:a16="http://schemas.microsoft.com/office/drawing/2014/main" id="{70D4B275-B19B-45A1-916E-A7553E16D1CA}"/>
                </a:ext>
              </a:extLst>
            </p:cNvPr>
            <p:cNvSpPr>
              <a:spLocks/>
            </p:cNvSpPr>
            <p:nvPr/>
          </p:nvSpPr>
          <p:spPr bwMode="auto">
            <a:xfrm rot="20940000">
              <a:off x="4442906" y="5389462"/>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1" name="Freeform 790">
              <a:extLst>
                <a:ext uri="{FF2B5EF4-FFF2-40B4-BE49-F238E27FC236}">
                  <a16:creationId xmlns:a16="http://schemas.microsoft.com/office/drawing/2014/main" id="{FA5867BD-0216-435B-B075-8BEDAEAF33B4}"/>
                </a:ext>
              </a:extLst>
            </p:cNvPr>
            <p:cNvSpPr>
              <a:spLocks/>
            </p:cNvSpPr>
            <p:nvPr/>
          </p:nvSpPr>
          <p:spPr bwMode="auto">
            <a:xfrm rot="20940000">
              <a:off x="4502915" y="5400024"/>
              <a:ext cx="67135" cy="67618"/>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2"/>
                    <a:pt x="34" y="59"/>
                    <a:pt x="20" y="54"/>
                  </a:cubicBezTo>
                  <a:cubicBezTo>
                    <a:pt x="6" y="49"/>
                    <a:pt x="0" y="34"/>
                    <a:pt x="5" y="20"/>
                  </a:cubicBezTo>
                  <a:cubicBezTo>
                    <a:pt x="10" y="6"/>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2" name="Freeform 791">
              <a:extLst>
                <a:ext uri="{FF2B5EF4-FFF2-40B4-BE49-F238E27FC236}">
                  <a16:creationId xmlns:a16="http://schemas.microsoft.com/office/drawing/2014/main" id="{113BC628-04BB-44EC-B760-3A8AD58A23CA}"/>
                </a:ext>
              </a:extLst>
            </p:cNvPr>
            <p:cNvSpPr>
              <a:spLocks/>
            </p:cNvSpPr>
            <p:nvPr/>
          </p:nvSpPr>
          <p:spPr bwMode="auto">
            <a:xfrm rot="20940000">
              <a:off x="4373344" y="5439342"/>
              <a:ext cx="68584"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3" name="Freeform 792">
              <a:extLst>
                <a:ext uri="{FF2B5EF4-FFF2-40B4-BE49-F238E27FC236}">
                  <a16:creationId xmlns:a16="http://schemas.microsoft.com/office/drawing/2014/main" id="{A6792E18-8738-4A59-9DA8-7FC7D651D8C3}"/>
                </a:ext>
              </a:extLst>
            </p:cNvPr>
            <p:cNvSpPr>
              <a:spLocks/>
            </p:cNvSpPr>
            <p:nvPr/>
          </p:nvSpPr>
          <p:spPr bwMode="auto">
            <a:xfrm rot="20940000">
              <a:off x="4432257" y="5448560"/>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4" name="Freeform 793">
              <a:extLst>
                <a:ext uri="{FF2B5EF4-FFF2-40B4-BE49-F238E27FC236}">
                  <a16:creationId xmlns:a16="http://schemas.microsoft.com/office/drawing/2014/main" id="{28E0C682-B2CF-4EDA-B55D-5204FEDD2456}"/>
                </a:ext>
              </a:extLst>
            </p:cNvPr>
            <p:cNvSpPr>
              <a:spLocks/>
            </p:cNvSpPr>
            <p:nvPr/>
          </p:nvSpPr>
          <p:spPr bwMode="auto">
            <a:xfrm rot="20940000">
              <a:off x="4492349" y="5459021"/>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5" name="Freeform 794">
              <a:extLst>
                <a:ext uri="{FF2B5EF4-FFF2-40B4-BE49-F238E27FC236}">
                  <a16:creationId xmlns:a16="http://schemas.microsoft.com/office/drawing/2014/main" id="{F730856F-F5CA-4442-B334-6ED31BD46341}"/>
                </a:ext>
              </a:extLst>
            </p:cNvPr>
            <p:cNvSpPr>
              <a:spLocks/>
            </p:cNvSpPr>
            <p:nvPr/>
          </p:nvSpPr>
          <p:spPr bwMode="auto">
            <a:xfrm rot="20940000">
              <a:off x="4362653" y="5498008"/>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6" name="Freeform 795">
              <a:extLst>
                <a:ext uri="{FF2B5EF4-FFF2-40B4-BE49-F238E27FC236}">
                  <a16:creationId xmlns:a16="http://schemas.microsoft.com/office/drawing/2014/main" id="{10275B68-CAFE-4D58-9D1E-B0127A913169}"/>
                </a:ext>
              </a:extLst>
            </p:cNvPr>
            <p:cNvSpPr>
              <a:spLocks/>
            </p:cNvSpPr>
            <p:nvPr/>
          </p:nvSpPr>
          <p:spPr bwMode="auto">
            <a:xfrm rot="20940000">
              <a:off x="4422754" y="5508561"/>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7" name="Freeform 796">
              <a:extLst>
                <a:ext uri="{FF2B5EF4-FFF2-40B4-BE49-F238E27FC236}">
                  <a16:creationId xmlns:a16="http://schemas.microsoft.com/office/drawing/2014/main" id="{C17F01CB-674D-4D1F-8F5E-B98973F3A12D}"/>
                </a:ext>
              </a:extLst>
            </p:cNvPr>
            <p:cNvSpPr>
              <a:spLocks/>
            </p:cNvSpPr>
            <p:nvPr/>
          </p:nvSpPr>
          <p:spPr bwMode="auto">
            <a:xfrm rot="20940000">
              <a:off x="4481889" y="5519113"/>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8" name="Freeform 797">
              <a:extLst>
                <a:ext uri="{FF2B5EF4-FFF2-40B4-BE49-F238E27FC236}">
                  <a16:creationId xmlns:a16="http://schemas.microsoft.com/office/drawing/2014/main" id="{1AC235AA-6D37-4EF8-BE4E-647B801B5B47}"/>
                </a:ext>
              </a:extLst>
            </p:cNvPr>
            <p:cNvSpPr>
              <a:spLocks/>
            </p:cNvSpPr>
            <p:nvPr/>
          </p:nvSpPr>
          <p:spPr bwMode="auto">
            <a:xfrm rot="20940000">
              <a:off x="4541751" y="5528630"/>
              <a:ext cx="68584" cy="68101"/>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9" name="Freeform 798">
              <a:extLst>
                <a:ext uri="{FF2B5EF4-FFF2-40B4-BE49-F238E27FC236}">
                  <a16:creationId xmlns:a16="http://schemas.microsoft.com/office/drawing/2014/main" id="{0E8681F0-57A7-4EC5-B6A7-C10EECBA782F}"/>
                </a:ext>
              </a:extLst>
            </p:cNvPr>
            <p:cNvSpPr>
              <a:spLocks/>
            </p:cNvSpPr>
            <p:nvPr/>
          </p:nvSpPr>
          <p:spPr bwMode="auto">
            <a:xfrm rot="20940000">
              <a:off x="4531337" y="558871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0" name="Freeform 799">
              <a:extLst>
                <a:ext uri="{FF2B5EF4-FFF2-40B4-BE49-F238E27FC236}">
                  <a16:creationId xmlns:a16="http://schemas.microsoft.com/office/drawing/2014/main" id="{146C8E18-A323-4B57-ACC5-B327E012EC10}"/>
                </a:ext>
              </a:extLst>
            </p:cNvPr>
            <p:cNvSpPr>
              <a:spLocks/>
            </p:cNvSpPr>
            <p:nvPr/>
          </p:nvSpPr>
          <p:spPr bwMode="auto">
            <a:xfrm rot="20940000">
              <a:off x="4352238" y="5558579"/>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1" name="Freeform 800">
              <a:extLst>
                <a:ext uri="{FF2B5EF4-FFF2-40B4-BE49-F238E27FC236}">
                  <a16:creationId xmlns:a16="http://schemas.microsoft.com/office/drawing/2014/main" id="{7378AD47-0A29-4B72-BC61-0506A49B98C1}"/>
                </a:ext>
              </a:extLst>
            </p:cNvPr>
            <p:cNvSpPr>
              <a:spLocks/>
            </p:cNvSpPr>
            <p:nvPr/>
          </p:nvSpPr>
          <p:spPr bwMode="auto">
            <a:xfrm rot="20940000">
              <a:off x="4412285" y="5568561"/>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2" name="Freeform 801">
              <a:extLst>
                <a:ext uri="{FF2B5EF4-FFF2-40B4-BE49-F238E27FC236}">
                  <a16:creationId xmlns:a16="http://schemas.microsoft.com/office/drawing/2014/main" id="{4A85EC27-F0B3-4698-BDAE-2625E4413BC4}"/>
                </a:ext>
              </a:extLst>
            </p:cNvPr>
            <p:cNvSpPr>
              <a:spLocks/>
            </p:cNvSpPr>
            <p:nvPr/>
          </p:nvSpPr>
          <p:spPr bwMode="auto">
            <a:xfrm rot="20940000">
              <a:off x="4471244" y="5578257"/>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3" name="Freeform 802">
              <a:extLst>
                <a:ext uri="{FF2B5EF4-FFF2-40B4-BE49-F238E27FC236}">
                  <a16:creationId xmlns:a16="http://schemas.microsoft.com/office/drawing/2014/main" id="{F4178BA2-C775-4D55-B152-CBDC87FE5436}"/>
                </a:ext>
              </a:extLst>
            </p:cNvPr>
            <p:cNvSpPr>
              <a:spLocks/>
            </p:cNvSpPr>
            <p:nvPr/>
          </p:nvSpPr>
          <p:spPr bwMode="auto">
            <a:xfrm rot="20940000">
              <a:off x="4341686" y="5618680"/>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4" name="Freeform 803">
              <a:extLst>
                <a:ext uri="{FF2B5EF4-FFF2-40B4-BE49-F238E27FC236}">
                  <a16:creationId xmlns:a16="http://schemas.microsoft.com/office/drawing/2014/main" id="{9C5560AF-D3B9-4CFE-8F3E-6D6D1050D4C9}"/>
                </a:ext>
              </a:extLst>
            </p:cNvPr>
            <p:cNvSpPr>
              <a:spLocks/>
            </p:cNvSpPr>
            <p:nvPr/>
          </p:nvSpPr>
          <p:spPr bwMode="auto">
            <a:xfrm rot="20940000">
              <a:off x="4402118" y="5627659"/>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5" name="Freeform 804">
              <a:extLst>
                <a:ext uri="{FF2B5EF4-FFF2-40B4-BE49-F238E27FC236}">
                  <a16:creationId xmlns:a16="http://schemas.microsoft.com/office/drawing/2014/main" id="{163BA69E-855A-44E6-8A6B-8DB46B6E3D3A}"/>
                </a:ext>
              </a:extLst>
            </p:cNvPr>
            <p:cNvSpPr>
              <a:spLocks/>
            </p:cNvSpPr>
            <p:nvPr/>
          </p:nvSpPr>
          <p:spPr bwMode="auto">
            <a:xfrm rot="20940000">
              <a:off x="4462211" y="5638119"/>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6" name="Freeform 805">
              <a:extLst>
                <a:ext uri="{FF2B5EF4-FFF2-40B4-BE49-F238E27FC236}">
                  <a16:creationId xmlns:a16="http://schemas.microsoft.com/office/drawing/2014/main" id="{CDE47D08-855A-42E3-ADF1-7F17163F0F46}"/>
                </a:ext>
              </a:extLst>
            </p:cNvPr>
            <p:cNvSpPr>
              <a:spLocks/>
            </p:cNvSpPr>
            <p:nvPr/>
          </p:nvSpPr>
          <p:spPr bwMode="auto">
            <a:xfrm rot="20940000">
              <a:off x="4332509" y="5677060"/>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7" name="Freeform 806">
              <a:extLst>
                <a:ext uri="{FF2B5EF4-FFF2-40B4-BE49-F238E27FC236}">
                  <a16:creationId xmlns:a16="http://schemas.microsoft.com/office/drawing/2014/main" id="{86D1F374-1255-4F04-B29B-66133CB89D68}"/>
                </a:ext>
              </a:extLst>
            </p:cNvPr>
            <p:cNvSpPr>
              <a:spLocks/>
            </p:cNvSpPr>
            <p:nvPr/>
          </p:nvSpPr>
          <p:spPr bwMode="auto">
            <a:xfrm rot="20940000">
              <a:off x="4391658" y="5687751"/>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8" name="Freeform 807">
              <a:extLst>
                <a:ext uri="{FF2B5EF4-FFF2-40B4-BE49-F238E27FC236}">
                  <a16:creationId xmlns:a16="http://schemas.microsoft.com/office/drawing/2014/main" id="{ED2F1696-3A25-4DB0-95CF-8AA90F76ADC5}"/>
                </a:ext>
              </a:extLst>
            </p:cNvPr>
            <p:cNvSpPr>
              <a:spLocks/>
            </p:cNvSpPr>
            <p:nvPr/>
          </p:nvSpPr>
          <p:spPr bwMode="auto">
            <a:xfrm rot="20940000">
              <a:off x="4451658" y="5698220"/>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9" name="Freeform 808">
              <a:extLst>
                <a:ext uri="{FF2B5EF4-FFF2-40B4-BE49-F238E27FC236}">
                  <a16:creationId xmlns:a16="http://schemas.microsoft.com/office/drawing/2014/main" id="{661EEC72-C2ED-4AAB-9C34-5638384B9D52}"/>
                </a:ext>
              </a:extLst>
            </p:cNvPr>
            <p:cNvSpPr>
              <a:spLocks/>
            </p:cNvSpPr>
            <p:nvPr/>
          </p:nvSpPr>
          <p:spPr bwMode="auto">
            <a:xfrm rot="20940000">
              <a:off x="4322095" y="5737631"/>
              <a:ext cx="68584"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0" name="Freeform 810">
              <a:extLst>
                <a:ext uri="{FF2B5EF4-FFF2-40B4-BE49-F238E27FC236}">
                  <a16:creationId xmlns:a16="http://schemas.microsoft.com/office/drawing/2014/main" id="{C25ED029-6123-4B71-8951-2A010BECD1CA}"/>
                </a:ext>
              </a:extLst>
            </p:cNvPr>
            <p:cNvSpPr>
              <a:spLocks/>
            </p:cNvSpPr>
            <p:nvPr/>
          </p:nvSpPr>
          <p:spPr bwMode="auto">
            <a:xfrm rot="20940000">
              <a:off x="4381957" y="5746665"/>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1" name="Freeform 811">
              <a:extLst>
                <a:ext uri="{FF2B5EF4-FFF2-40B4-BE49-F238E27FC236}">
                  <a16:creationId xmlns:a16="http://schemas.microsoft.com/office/drawing/2014/main" id="{B09E47A0-403A-49C6-A812-C074E9296BD7}"/>
                </a:ext>
              </a:extLst>
            </p:cNvPr>
            <p:cNvSpPr>
              <a:spLocks/>
            </p:cNvSpPr>
            <p:nvPr/>
          </p:nvSpPr>
          <p:spPr bwMode="auto">
            <a:xfrm rot="20940000">
              <a:off x="4441101" y="5757309"/>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2" name="Freeform 812">
              <a:extLst>
                <a:ext uri="{FF2B5EF4-FFF2-40B4-BE49-F238E27FC236}">
                  <a16:creationId xmlns:a16="http://schemas.microsoft.com/office/drawing/2014/main" id="{9AC5A76D-B883-478B-A66A-3B0E4D58DCE2}"/>
                </a:ext>
              </a:extLst>
            </p:cNvPr>
            <p:cNvSpPr>
              <a:spLocks/>
            </p:cNvSpPr>
            <p:nvPr/>
          </p:nvSpPr>
          <p:spPr bwMode="auto">
            <a:xfrm rot="20940000">
              <a:off x="4311405" y="5796296"/>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3" name="Freeform 813">
              <a:extLst>
                <a:ext uri="{FF2B5EF4-FFF2-40B4-BE49-F238E27FC236}">
                  <a16:creationId xmlns:a16="http://schemas.microsoft.com/office/drawing/2014/main" id="{EF4F0842-908A-4FCA-BA09-464BA6DEDC67}"/>
                </a:ext>
              </a:extLst>
            </p:cNvPr>
            <p:cNvSpPr>
              <a:spLocks/>
            </p:cNvSpPr>
            <p:nvPr/>
          </p:nvSpPr>
          <p:spPr bwMode="auto">
            <a:xfrm rot="20940000">
              <a:off x="4302371" y="5856158"/>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4" name="Freeform 814">
              <a:extLst>
                <a:ext uri="{FF2B5EF4-FFF2-40B4-BE49-F238E27FC236}">
                  <a16:creationId xmlns:a16="http://schemas.microsoft.com/office/drawing/2014/main" id="{95DA048D-4125-4AD6-8FDD-44E7ED823A9E}"/>
                </a:ext>
              </a:extLst>
            </p:cNvPr>
            <p:cNvSpPr>
              <a:spLocks/>
            </p:cNvSpPr>
            <p:nvPr/>
          </p:nvSpPr>
          <p:spPr bwMode="auto">
            <a:xfrm rot="20940000">
              <a:off x="4291818" y="5916260"/>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5" name="Freeform 815">
              <a:extLst>
                <a:ext uri="{FF2B5EF4-FFF2-40B4-BE49-F238E27FC236}">
                  <a16:creationId xmlns:a16="http://schemas.microsoft.com/office/drawing/2014/main" id="{77F4C533-F06E-4A73-90AB-5F3DE5EA395B}"/>
                </a:ext>
              </a:extLst>
            </p:cNvPr>
            <p:cNvSpPr>
              <a:spLocks/>
            </p:cNvSpPr>
            <p:nvPr/>
          </p:nvSpPr>
          <p:spPr bwMode="auto">
            <a:xfrm rot="20940000">
              <a:off x="4371497" y="580675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6" name="Freeform 816">
              <a:extLst>
                <a:ext uri="{FF2B5EF4-FFF2-40B4-BE49-F238E27FC236}">
                  <a16:creationId xmlns:a16="http://schemas.microsoft.com/office/drawing/2014/main" id="{B3213C52-7F33-4A9F-AFD6-D3FA222564FC}"/>
                </a:ext>
              </a:extLst>
            </p:cNvPr>
            <p:cNvSpPr>
              <a:spLocks/>
            </p:cNvSpPr>
            <p:nvPr/>
          </p:nvSpPr>
          <p:spPr bwMode="auto">
            <a:xfrm rot="20940000">
              <a:off x="4431598" y="5817309"/>
              <a:ext cx="67618"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7" name="Freeform 817">
              <a:extLst>
                <a:ext uri="{FF2B5EF4-FFF2-40B4-BE49-F238E27FC236}">
                  <a16:creationId xmlns:a16="http://schemas.microsoft.com/office/drawing/2014/main" id="{83A4CBDD-679A-4050-9ADD-FA0AAE19B269}"/>
                </a:ext>
              </a:extLst>
            </p:cNvPr>
            <p:cNvSpPr>
              <a:spLocks/>
            </p:cNvSpPr>
            <p:nvPr/>
          </p:nvSpPr>
          <p:spPr bwMode="auto">
            <a:xfrm rot="20940000">
              <a:off x="4602746" y="5171423"/>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8" name="Freeform 818">
              <a:extLst>
                <a:ext uri="{FF2B5EF4-FFF2-40B4-BE49-F238E27FC236}">
                  <a16:creationId xmlns:a16="http://schemas.microsoft.com/office/drawing/2014/main" id="{C693843C-3491-4A3D-A075-9B68EE6ADB13}"/>
                </a:ext>
              </a:extLst>
            </p:cNvPr>
            <p:cNvSpPr>
              <a:spLocks/>
            </p:cNvSpPr>
            <p:nvPr/>
          </p:nvSpPr>
          <p:spPr bwMode="auto">
            <a:xfrm rot="20940000">
              <a:off x="4155317" y="5279641"/>
              <a:ext cx="67135" cy="68101"/>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9" name="Freeform 819">
              <a:extLst>
                <a:ext uri="{FF2B5EF4-FFF2-40B4-BE49-F238E27FC236}">
                  <a16:creationId xmlns:a16="http://schemas.microsoft.com/office/drawing/2014/main" id="{892FBF4D-3D4E-4A36-A23C-14FE5695889B}"/>
                </a:ext>
              </a:extLst>
            </p:cNvPr>
            <p:cNvSpPr>
              <a:spLocks/>
            </p:cNvSpPr>
            <p:nvPr/>
          </p:nvSpPr>
          <p:spPr bwMode="auto">
            <a:xfrm rot="20940000">
              <a:off x="4144613" y="5338168"/>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0" name="Freeform 820">
              <a:extLst>
                <a:ext uri="{FF2B5EF4-FFF2-40B4-BE49-F238E27FC236}">
                  <a16:creationId xmlns:a16="http://schemas.microsoft.com/office/drawing/2014/main" id="{BED50259-E941-470D-A3FD-D8ABDF7B185C}"/>
                </a:ext>
              </a:extLst>
            </p:cNvPr>
            <p:cNvSpPr>
              <a:spLocks/>
            </p:cNvSpPr>
            <p:nvPr/>
          </p:nvSpPr>
          <p:spPr bwMode="auto">
            <a:xfrm rot="20940000">
              <a:off x="4203762" y="5348859"/>
              <a:ext cx="68101"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1" name="Freeform 821">
              <a:extLst>
                <a:ext uri="{FF2B5EF4-FFF2-40B4-BE49-F238E27FC236}">
                  <a16:creationId xmlns:a16="http://schemas.microsoft.com/office/drawing/2014/main" id="{47C64AB4-FC21-4E97-9F41-085EA5F02AEE}"/>
                </a:ext>
              </a:extLst>
            </p:cNvPr>
            <p:cNvSpPr>
              <a:spLocks/>
            </p:cNvSpPr>
            <p:nvPr/>
          </p:nvSpPr>
          <p:spPr bwMode="auto">
            <a:xfrm rot="20940000">
              <a:off x="4084659" y="5329143"/>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2" name="Freeform 822">
              <a:extLst>
                <a:ext uri="{FF2B5EF4-FFF2-40B4-BE49-F238E27FC236}">
                  <a16:creationId xmlns:a16="http://schemas.microsoft.com/office/drawing/2014/main" id="{657ECCFC-A295-46F0-AAAA-30757A1DFF01}"/>
                </a:ext>
              </a:extLst>
            </p:cNvPr>
            <p:cNvSpPr>
              <a:spLocks/>
            </p:cNvSpPr>
            <p:nvPr/>
          </p:nvSpPr>
          <p:spPr bwMode="auto">
            <a:xfrm rot="20940000">
              <a:off x="4932794" y="4674777"/>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3" name="Freeform 823">
              <a:extLst>
                <a:ext uri="{FF2B5EF4-FFF2-40B4-BE49-F238E27FC236}">
                  <a16:creationId xmlns:a16="http://schemas.microsoft.com/office/drawing/2014/main" id="{5CC1B6A5-FE18-49D0-8B15-0F59E286B1CD}"/>
                </a:ext>
              </a:extLst>
            </p:cNvPr>
            <p:cNvSpPr>
              <a:spLocks/>
            </p:cNvSpPr>
            <p:nvPr/>
          </p:nvSpPr>
          <p:spPr bwMode="auto">
            <a:xfrm rot="20940000">
              <a:off x="5080323" y="4884682"/>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4" name="Freeform 824">
              <a:extLst>
                <a:ext uri="{FF2B5EF4-FFF2-40B4-BE49-F238E27FC236}">
                  <a16:creationId xmlns:a16="http://schemas.microsoft.com/office/drawing/2014/main" id="{5D004E4D-D5BA-4F4F-BD8E-91C2E76E9106}"/>
                </a:ext>
              </a:extLst>
            </p:cNvPr>
            <p:cNvSpPr>
              <a:spLocks/>
            </p:cNvSpPr>
            <p:nvPr/>
          </p:nvSpPr>
          <p:spPr bwMode="auto">
            <a:xfrm rot="20940000">
              <a:off x="5090783" y="4824590"/>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5" name="Freeform 825">
              <a:extLst>
                <a:ext uri="{FF2B5EF4-FFF2-40B4-BE49-F238E27FC236}">
                  <a16:creationId xmlns:a16="http://schemas.microsoft.com/office/drawing/2014/main" id="{73B0F269-B7A0-43DA-99F4-3E8203C5D540}"/>
                </a:ext>
              </a:extLst>
            </p:cNvPr>
            <p:cNvSpPr>
              <a:spLocks/>
            </p:cNvSpPr>
            <p:nvPr/>
          </p:nvSpPr>
          <p:spPr bwMode="auto">
            <a:xfrm rot="20940000">
              <a:off x="5101478" y="4765487"/>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6" name="Freeform 826">
              <a:extLst>
                <a:ext uri="{FF2B5EF4-FFF2-40B4-BE49-F238E27FC236}">
                  <a16:creationId xmlns:a16="http://schemas.microsoft.com/office/drawing/2014/main" id="{1C5CB879-4029-4B47-AA77-3DED8D6890F3}"/>
                </a:ext>
              </a:extLst>
            </p:cNvPr>
            <p:cNvSpPr>
              <a:spLocks/>
            </p:cNvSpPr>
            <p:nvPr/>
          </p:nvSpPr>
          <p:spPr bwMode="auto">
            <a:xfrm rot="20940000">
              <a:off x="5111902" y="4705491"/>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7" name="Freeform 827">
              <a:extLst>
                <a:ext uri="{FF2B5EF4-FFF2-40B4-BE49-F238E27FC236}">
                  <a16:creationId xmlns:a16="http://schemas.microsoft.com/office/drawing/2014/main" id="{0C142D83-988B-4919-B617-0A935564843F}"/>
                </a:ext>
              </a:extLst>
            </p:cNvPr>
            <p:cNvSpPr>
              <a:spLocks/>
            </p:cNvSpPr>
            <p:nvPr/>
          </p:nvSpPr>
          <p:spPr bwMode="auto">
            <a:xfrm rot="20940000">
              <a:off x="5170558" y="4716090"/>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8" name="Freeform 828">
              <a:extLst>
                <a:ext uri="{FF2B5EF4-FFF2-40B4-BE49-F238E27FC236}">
                  <a16:creationId xmlns:a16="http://schemas.microsoft.com/office/drawing/2014/main" id="{2AFBC7FE-13AF-4561-A1DA-AD21F16095D1}"/>
                </a:ext>
              </a:extLst>
            </p:cNvPr>
            <p:cNvSpPr>
              <a:spLocks/>
            </p:cNvSpPr>
            <p:nvPr/>
          </p:nvSpPr>
          <p:spPr bwMode="auto">
            <a:xfrm rot="20940000">
              <a:off x="5160006" y="4776191"/>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9" name="Freeform 829">
              <a:extLst>
                <a:ext uri="{FF2B5EF4-FFF2-40B4-BE49-F238E27FC236}">
                  <a16:creationId xmlns:a16="http://schemas.microsoft.com/office/drawing/2014/main" id="{704D85F0-B15F-4A2A-A4A8-36A4E79253CC}"/>
                </a:ext>
              </a:extLst>
            </p:cNvPr>
            <p:cNvSpPr>
              <a:spLocks/>
            </p:cNvSpPr>
            <p:nvPr/>
          </p:nvSpPr>
          <p:spPr bwMode="auto">
            <a:xfrm rot="20940000">
              <a:off x="5150830" y="4834571"/>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0" name="Freeform 830">
              <a:extLst>
                <a:ext uri="{FF2B5EF4-FFF2-40B4-BE49-F238E27FC236}">
                  <a16:creationId xmlns:a16="http://schemas.microsoft.com/office/drawing/2014/main" id="{B65DB587-54E2-4E1B-B609-A204D593E722}"/>
                </a:ext>
              </a:extLst>
            </p:cNvPr>
            <p:cNvSpPr>
              <a:spLocks/>
            </p:cNvSpPr>
            <p:nvPr/>
          </p:nvSpPr>
          <p:spPr bwMode="auto">
            <a:xfrm rot="20940000">
              <a:off x="5180973" y="465551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1" name="Freeform 831">
              <a:extLst>
                <a:ext uri="{FF2B5EF4-FFF2-40B4-BE49-F238E27FC236}">
                  <a16:creationId xmlns:a16="http://schemas.microsoft.com/office/drawing/2014/main" id="{3ABF2616-AC25-466D-AAF0-8D3302997556}"/>
                </a:ext>
              </a:extLst>
            </p:cNvPr>
            <p:cNvSpPr>
              <a:spLocks/>
            </p:cNvSpPr>
            <p:nvPr/>
          </p:nvSpPr>
          <p:spPr bwMode="auto">
            <a:xfrm rot="20940000">
              <a:off x="5788015" y="4697969"/>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2" name="Freeform 832">
              <a:extLst>
                <a:ext uri="{FF2B5EF4-FFF2-40B4-BE49-F238E27FC236}">
                  <a16:creationId xmlns:a16="http://schemas.microsoft.com/office/drawing/2014/main" id="{B6964119-18E1-4891-BA8F-5706EE20CD77}"/>
                </a:ext>
              </a:extLst>
            </p:cNvPr>
            <p:cNvSpPr>
              <a:spLocks/>
            </p:cNvSpPr>
            <p:nvPr/>
          </p:nvSpPr>
          <p:spPr bwMode="auto">
            <a:xfrm rot="20940000">
              <a:off x="5636927" y="5224767"/>
              <a:ext cx="68101"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3" name="Freeform 833">
              <a:extLst>
                <a:ext uri="{FF2B5EF4-FFF2-40B4-BE49-F238E27FC236}">
                  <a16:creationId xmlns:a16="http://schemas.microsoft.com/office/drawing/2014/main" id="{557AC650-DE72-496B-BAE5-9D8D8179D035}"/>
                </a:ext>
              </a:extLst>
            </p:cNvPr>
            <p:cNvSpPr>
              <a:spLocks/>
            </p:cNvSpPr>
            <p:nvPr/>
          </p:nvSpPr>
          <p:spPr bwMode="auto">
            <a:xfrm rot="20940000">
              <a:off x="5835611" y="5135425"/>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4" name="Freeform 834">
              <a:extLst>
                <a:ext uri="{FF2B5EF4-FFF2-40B4-BE49-F238E27FC236}">
                  <a16:creationId xmlns:a16="http://schemas.microsoft.com/office/drawing/2014/main" id="{C92C0E72-8E91-4B31-A6BA-1A54EBE6B2B5}"/>
                </a:ext>
              </a:extLst>
            </p:cNvPr>
            <p:cNvSpPr>
              <a:spLocks/>
            </p:cNvSpPr>
            <p:nvPr/>
          </p:nvSpPr>
          <p:spPr bwMode="auto">
            <a:xfrm rot="20940000">
              <a:off x="5956888" y="4420068"/>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5" name="Freeform 835">
              <a:extLst>
                <a:ext uri="{FF2B5EF4-FFF2-40B4-BE49-F238E27FC236}">
                  <a16:creationId xmlns:a16="http://schemas.microsoft.com/office/drawing/2014/main" id="{AA748A18-9B34-4821-8869-47B1E0D21D3B}"/>
                </a:ext>
              </a:extLst>
            </p:cNvPr>
            <p:cNvSpPr>
              <a:spLocks/>
            </p:cNvSpPr>
            <p:nvPr/>
          </p:nvSpPr>
          <p:spPr bwMode="auto">
            <a:xfrm rot="20940000">
              <a:off x="5956422" y="4787257"/>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6" name="Freeform 836">
              <a:extLst>
                <a:ext uri="{FF2B5EF4-FFF2-40B4-BE49-F238E27FC236}">
                  <a16:creationId xmlns:a16="http://schemas.microsoft.com/office/drawing/2014/main" id="{457E7088-3E74-4307-A05D-D94BFC9A26A0}"/>
                </a:ext>
              </a:extLst>
            </p:cNvPr>
            <p:cNvSpPr>
              <a:spLocks/>
            </p:cNvSpPr>
            <p:nvPr/>
          </p:nvSpPr>
          <p:spPr bwMode="auto">
            <a:xfrm rot="20940000">
              <a:off x="5967122" y="4728683"/>
              <a:ext cx="67135"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7" name="Freeform 837">
              <a:extLst>
                <a:ext uri="{FF2B5EF4-FFF2-40B4-BE49-F238E27FC236}">
                  <a16:creationId xmlns:a16="http://schemas.microsoft.com/office/drawing/2014/main" id="{FA606F79-23C1-4302-AE8E-5345D6F4A4B9}"/>
                </a:ext>
              </a:extLst>
            </p:cNvPr>
            <p:cNvSpPr>
              <a:spLocks/>
            </p:cNvSpPr>
            <p:nvPr/>
          </p:nvSpPr>
          <p:spPr bwMode="auto">
            <a:xfrm rot="20940000">
              <a:off x="5976146" y="4668729"/>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8" name="Freeform 838">
              <a:extLst>
                <a:ext uri="{FF2B5EF4-FFF2-40B4-BE49-F238E27FC236}">
                  <a16:creationId xmlns:a16="http://schemas.microsoft.com/office/drawing/2014/main" id="{5A8A2B7A-CF1B-495F-ACC1-2ADB328614F1}"/>
                </a:ext>
              </a:extLst>
            </p:cNvPr>
            <p:cNvSpPr>
              <a:spLocks/>
            </p:cNvSpPr>
            <p:nvPr/>
          </p:nvSpPr>
          <p:spPr bwMode="auto">
            <a:xfrm rot="20940000">
              <a:off x="5986837" y="460958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9" name="Freeform 839">
              <a:extLst>
                <a:ext uri="{FF2B5EF4-FFF2-40B4-BE49-F238E27FC236}">
                  <a16:creationId xmlns:a16="http://schemas.microsoft.com/office/drawing/2014/main" id="{D4E3984C-BDA5-437B-B4E7-45E2BDF09E3B}"/>
                </a:ext>
              </a:extLst>
            </p:cNvPr>
            <p:cNvSpPr>
              <a:spLocks/>
            </p:cNvSpPr>
            <p:nvPr/>
          </p:nvSpPr>
          <p:spPr bwMode="auto">
            <a:xfrm rot="20940000">
              <a:off x="5997252" y="4549493"/>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0" name="Freeform 840">
              <a:extLst>
                <a:ext uri="{FF2B5EF4-FFF2-40B4-BE49-F238E27FC236}">
                  <a16:creationId xmlns:a16="http://schemas.microsoft.com/office/drawing/2014/main" id="{F8F218BE-18D7-4746-8E60-0139EE53BE62}"/>
                </a:ext>
              </a:extLst>
            </p:cNvPr>
            <p:cNvSpPr>
              <a:spLocks/>
            </p:cNvSpPr>
            <p:nvPr/>
          </p:nvSpPr>
          <p:spPr bwMode="auto">
            <a:xfrm rot="20940000">
              <a:off x="6006290" y="4489677"/>
              <a:ext cx="68584"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1" name="Freeform 841">
              <a:extLst>
                <a:ext uri="{FF2B5EF4-FFF2-40B4-BE49-F238E27FC236}">
                  <a16:creationId xmlns:a16="http://schemas.microsoft.com/office/drawing/2014/main" id="{75DA9A95-D16E-46AD-B042-089DCBB07B57}"/>
                </a:ext>
              </a:extLst>
            </p:cNvPr>
            <p:cNvSpPr>
              <a:spLocks/>
            </p:cNvSpPr>
            <p:nvPr/>
          </p:nvSpPr>
          <p:spPr bwMode="auto">
            <a:xfrm rot="20940000">
              <a:off x="6016981" y="443052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2" name="Freeform 842">
              <a:extLst>
                <a:ext uri="{FF2B5EF4-FFF2-40B4-BE49-F238E27FC236}">
                  <a16:creationId xmlns:a16="http://schemas.microsoft.com/office/drawing/2014/main" id="{FAF4868D-4A1F-422E-84A3-890AF2EF9BEF}"/>
                </a:ext>
              </a:extLst>
            </p:cNvPr>
            <p:cNvSpPr>
              <a:spLocks/>
            </p:cNvSpPr>
            <p:nvPr/>
          </p:nvSpPr>
          <p:spPr bwMode="auto">
            <a:xfrm rot="20940000">
              <a:off x="6027395" y="4370440"/>
              <a:ext cx="68584"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3" name="Freeform 843">
              <a:extLst>
                <a:ext uri="{FF2B5EF4-FFF2-40B4-BE49-F238E27FC236}">
                  <a16:creationId xmlns:a16="http://schemas.microsoft.com/office/drawing/2014/main" id="{152756A6-4F5D-40EE-9A3F-A400DDF5B664}"/>
                </a:ext>
              </a:extLst>
            </p:cNvPr>
            <p:cNvSpPr>
              <a:spLocks/>
            </p:cNvSpPr>
            <p:nvPr/>
          </p:nvSpPr>
          <p:spPr bwMode="auto">
            <a:xfrm rot="20940000">
              <a:off x="6216194" y="4341665"/>
              <a:ext cx="68101"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4" name="Freeform 844">
              <a:extLst>
                <a:ext uri="{FF2B5EF4-FFF2-40B4-BE49-F238E27FC236}">
                  <a16:creationId xmlns:a16="http://schemas.microsoft.com/office/drawing/2014/main" id="{18D75893-778D-42DB-B493-A0043279C4D3}"/>
                </a:ext>
              </a:extLst>
            </p:cNvPr>
            <p:cNvSpPr>
              <a:spLocks/>
            </p:cNvSpPr>
            <p:nvPr/>
          </p:nvSpPr>
          <p:spPr bwMode="auto">
            <a:xfrm rot="20940000">
              <a:off x="6286747" y="4292034"/>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5" name="Freeform 845">
              <a:extLst>
                <a:ext uri="{FF2B5EF4-FFF2-40B4-BE49-F238E27FC236}">
                  <a16:creationId xmlns:a16="http://schemas.microsoft.com/office/drawing/2014/main" id="{F0ADA943-410D-4FB7-A6A7-4256C830F66A}"/>
                </a:ext>
              </a:extLst>
            </p:cNvPr>
            <p:cNvSpPr>
              <a:spLocks/>
            </p:cNvSpPr>
            <p:nvPr/>
          </p:nvSpPr>
          <p:spPr bwMode="auto">
            <a:xfrm rot="20940000">
              <a:off x="6415836" y="4253198"/>
              <a:ext cx="67618"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3"/>
                    <a:pt x="34" y="59"/>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6" name="Freeform 846">
              <a:extLst>
                <a:ext uri="{FF2B5EF4-FFF2-40B4-BE49-F238E27FC236}">
                  <a16:creationId xmlns:a16="http://schemas.microsoft.com/office/drawing/2014/main" id="{06212C75-FA86-4186-91A1-EEBE64A46CC8}"/>
                </a:ext>
              </a:extLst>
            </p:cNvPr>
            <p:cNvSpPr>
              <a:spLocks/>
            </p:cNvSpPr>
            <p:nvPr/>
          </p:nvSpPr>
          <p:spPr bwMode="auto">
            <a:xfrm rot="20940000">
              <a:off x="6865922" y="3408941"/>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7" name="Freeform 847">
              <a:extLst>
                <a:ext uri="{FF2B5EF4-FFF2-40B4-BE49-F238E27FC236}">
                  <a16:creationId xmlns:a16="http://schemas.microsoft.com/office/drawing/2014/main" id="{BE26161B-84C8-4BC0-B89C-1F053DD25893}"/>
                </a:ext>
              </a:extLst>
            </p:cNvPr>
            <p:cNvSpPr>
              <a:spLocks/>
            </p:cNvSpPr>
            <p:nvPr/>
          </p:nvSpPr>
          <p:spPr bwMode="auto">
            <a:xfrm rot="20940000">
              <a:off x="6896061" y="3229843"/>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8" name="Freeform 848">
              <a:extLst>
                <a:ext uri="{FF2B5EF4-FFF2-40B4-BE49-F238E27FC236}">
                  <a16:creationId xmlns:a16="http://schemas.microsoft.com/office/drawing/2014/main" id="{42B191F1-6EBA-44ED-B79A-5A7F109C45DD}"/>
                </a:ext>
              </a:extLst>
            </p:cNvPr>
            <p:cNvSpPr>
              <a:spLocks/>
            </p:cNvSpPr>
            <p:nvPr/>
          </p:nvSpPr>
          <p:spPr bwMode="auto">
            <a:xfrm rot="20940000">
              <a:off x="7006457" y="2942245"/>
              <a:ext cx="68101"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9" name="Freeform 849">
              <a:extLst>
                <a:ext uri="{FF2B5EF4-FFF2-40B4-BE49-F238E27FC236}">
                  <a16:creationId xmlns:a16="http://schemas.microsoft.com/office/drawing/2014/main" id="{1BCFB320-3A63-4D76-82F6-7B244EBDFE86}"/>
                </a:ext>
              </a:extLst>
            </p:cNvPr>
            <p:cNvSpPr>
              <a:spLocks/>
            </p:cNvSpPr>
            <p:nvPr/>
          </p:nvSpPr>
          <p:spPr bwMode="auto">
            <a:xfrm rot="20940000">
              <a:off x="6947309" y="2931554"/>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0" name="Freeform 850">
              <a:extLst>
                <a:ext uri="{FF2B5EF4-FFF2-40B4-BE49-F238E27FC236}">
                  <a16:creationId xmlns:a16="http://schemas.microsoft.com/office/drawing/2014/main" id="{FC8AB275-3032-488F-8BD9-374FA919CBB3}"/>
                </a:ext>
              </a:extLst>
            </p:cNvPr>
            <p:cNvSpPr>
              <a:spLocks/>
            </p:cNvSpPr>
            <p:nvPr/>
          </p:nvSpPr>
          <p:spPr bwMode="auto">
            <a:xfrm rot="20940000">
              <a:off x="6936849" y="2991647"/>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1" name="Freeform 851">
              <a:extLst>
                <a:ext uri="{FF2B5EF4-FFF2-40B4-BE49-F238E27FC236}">
                  <a16:creationId xmlns:a16="http://schemas.microsoft.com/office/drawing/2014/main" id="{29BFB9ED-8F1C-486B-AC13-E530D392DFAC}"/>
                </a:ext>
              </a:extLst>
            </p:cNvPr>
            <p:cNvSpPr>
              <a:spLocks/>
            </p:cNvSpPr>
            <p:nvPr/>
          </p:nvSpPr>
          <p:spPr bwMode="auto">
            <a:xfrm rot="20940000">
              <a:off x="7117576" y="2653565"/>
              <a:ext cx="67135"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2" name="Freeform 852">
              <a:extLst>
                <a:ext uri="{FF2B5EF4-FFF2-40B4-BE49-F238E27FC236}">
                  <a16:creationId xmlns:a16="http://schemas.microsoft.com/office/drawing/2014/main" id="{5BA23F99-3175-4D11-9045-52F5A306E1B1}"/>
                </a:ext>
              </a:extLst>
            </p:cNvPr>
            <p:cNvSpPr>
              <a:spLocks/>
            </p:cNvSpPr>
            <p:nvPr/>
          </p:nvSpPr>
          <p:spPr bwMode="auto">
            <a:xfrm rot="20940000">
              <a:off x="7176233" y="2664164"/>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3" name="Freeform 853">
              <a:extLst>
                <a:ext uri="{FF2B5EF4-FFF2-40B4-BE49-F238E27FC236}">
                  <a16:creationId xmlns:a16="http://schemas.microsoft.com/office/drawing/2014/main" id="{B99BD9A1-7BB5-4962-ACE5-71C78F6551EA}"/>
                </a:ext>
              </a:extLst>
            </p:cNvPr>
            <p:cNvSpPr>
              <a:spLocks/>
            </p:cNvSpPr>
            <p:nvPr/>
          </p:nvSpPr>
          <p:spPr bwMode="auto">
            <a:xfrm rot="20940000">
              <a:off x="7166251" y="2724210"/>
              <a:ext cx="68101"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4" name="Freeform 854">
              <a:extLst>
                <a:ext uri="{FF2B5EF4-FFF2-40B4-BE49-F238E27FC236}">
                  <a16:creationId xmlns:a16="http://schemas.microsoft.com/office/drawing/2014/main" id="{3B1B69E1-1DE0-40BD-8E0B-7B8625565056}"/>
                </a:ext>
              </a:extLst>
            </p:cNvPr>
            <p:cNvSpPr>
              <a:spLocks/>
            </p:cNvSpPr>
            <p:nvPr/>
          </p:nvSpPr>
          <p:spPr bwMode="auto">
            <a:xfrm rot="20940000">
              <a:off x="7484936" y="265484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5" name="Freeform 855">
              <a:extLst>
                <a:ext uri="{FF2B5EF4-FFF2-40B4-BE49-F238E27FC236}">
                  <a16:creationId xmlns:a16="http://schemas.microsoft.com/office/drawing/2014/main" id="{0DC56496-97B9-4CCC-9267-A1A3CB081020}"/>
                </a:ext>
              </a:extLst>
            </p:cNvPr>
            <p:cNvSpPr>
              <a:spLocks/>
            </p:cNvSpPr>
            <p:nvPr/>
          </p:nvSpPr>
          <p:spPr bwMode="auto">
            <a:xfrm rot="20940000">
              <a:off x="7664034" y="2685463"/>
              <a:ext cx="68584"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6" name="Freeform 856">
              <a:extLst>
                <a:ext uri="{FF2B5EF4-FFF2-40B4-BE49-F238E27FC236}">
                  <a16:creationId xmlns:a16="http://schemas.microsoft.com/office/drawing/2014/main" id="{E62A9578-A406-4081-8367-B97B4E48275F}"/>
                </a:ext>
              </a:extLst>
            </p:cNvPr>
            <p:cNvSpPr>
              <a:spLocks/>
            </p:cNvSpPr>
            <p:nvPr/>
          </p:nvSpPr>
          <p:spPr bwMode="auto">
            <a:xfrm rot="20940000">
              <a:off x="7723178" y="2696108"/>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7" name="Freeform 857">
              <a:extLst>
                <a:ext uri="{FF2B5EF4-FFF2-40B4-BE49-F238E27FC236}">
                  <a16:creationId xmlns:a16="http://schemas.microsoft.com/office/drawing/2014/main" id="{A0CC1D1D-8B62-412A-96A3-28971FE1D9D8}"/>
                </a:ext>
              </a:extLst>
            </p:cNvPr>
            <p:cNvSpPr>
              <a:spLocks/>
            </p:cNvSpPr>
            <p:nvPr/>
          </p:nvSpPr>
          <p:spPr bwMode="auto">
            <a:xfrm rot="20940000">
              <a:off x="7545037" y="2665394"/>
              <a:ext cx="67618"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8" name="Freeform 858">
              <a:extLst>
                <a:ext uri="{FF2B5EF4-FFF2-40B4-BE49-F238E27FC236}">
                  <a16:creationId xmlns:a16="http://schemas.microsoft.com/office/drawing/2014/main" id="{45DE3A97-C228-4C04-966B-530C1205F635}"/>
                </a:ext>
              </a:extLst>
            </p:cNvPr>
            <p:cNvSpPr>
              <a:spLocks/>
            </p:cNvSpPr>
            <p:nvPr/>
          </p:nvSpPr>
          <p:spPr bwMode="auto">
            <a:xfrm rot="20940000">
              <a:off x="7603988" y="2674998"/>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9" name="Freeform 859">
              <a:extLst>
                <a:ext uri="{FF2B5EF4-FFF2-40B4-BE49-F238E27FC236}">
                  <a16:creationId xmlns:a16="http://schemas.microsoft.com/office/drawing/2014/main" id="{0DBEE780-E8F3-45D7-8A79-6E1663419DDE}"/>
                </a:ext>
              </a:extLst>
            </p:cNvPr>
            <p:cNvSpPr>
              <a:spLocks/>
            </p:cNvSpPr>
            <p:nvPr/>
          </p:nvSpPr>
          <p:spPr bwMode="auto">
            <a:xfrm rot="20940000">
              <a:off x="7415856" y="2704721"/>
              <a:ext cx="68101" cy="68101"/>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0" name="Freeform 860">
              <a:extLst>
                <a:ext uri="{FF2B5EF4-FFF2-40B4-BE49-F238E27FC236}">
                  <a16:creationId xmlns:a16="http://schemas.microsoft.com/office/drawing/2014/main" id="{9737581F-098D-4624-837E-BC61C3A77B19}"/>
                </a:ext>
              </a:extLst>
            </p:cNvPr>
            <p:cNvSpPr>
              <a:spLocks/>
            </p:cNvSpPr>
            <p:nvPr/>
          </p:nvSpPr>
          <p:spPr bwMode="auto">
            <a:xfrm rot="20940000">
              <a:off x="7474522" y="2715412"/>
              <a:ext cx="68584"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1" name="Freeform 861">
              <a:extLst>
                <a:ext uri="{FF2B5EF4-FFF2-40B4-BE49-F238E27FC236}">
                  <a16:creationId xmlns:a16="http://schemas.microsoft.com/office/drawing/2014/main" id="{E7618568-B75A-431C-8D78-DF2FE5995DA2}"/>
                </a:ext>
              </a:extLst>
            </p:cNvPr>
            <p:cNvSpPr>
              <a:spLocks/>
            </p:cNvSpPr>
            <p:nvPr/>
          </p:nvSpPr>
          <p:spPr bwMode="auto">
            <a:xfrm rot="20940000">
              <a:off x="7653620" y="274555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2" name="Freeform 862">
              <a:extLst>
                <a:ext uri="{FF2B5EF4-FFF2-40B4-BE49-F238E27FC236}">
                  <a16:creationId xmlns:a16="http://schemas.microsoft.com/office/drawing/2014/main" id="{2BEAE29F-0F9E-493A-8B5A-3C46C9C4E17E}"/>
                </a:ext>
              </a:extLst>
            </p:cNvPr>
            <p:cNvSpPr>
              <a:spLocks/>
            </p:cNvSpPr>
            <p:nvPr/>
          </p:nvSpPr>
          <p:spPr bwMode="auto">
            <a:xfrm rot="20940000">
              <a:off x="7713436" y="2754589"/>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3" name="Freeform 863">
              <a:extLst>
                <a:ext uri="{FF2B5EF4-FFF2-40B4-BE49-F238E27FC236}">
                  <a16:creationId xmlns:a16="http://schemas.microsoft.com/office/drawing/2014/main" id="{053264FC-7C37-48B8-8C04-EE6DB04713F9}"/>
                </a:ext>
              </a:extLst>
            </p:cNvPr>
            <p:cNvSpPr>
              <a:spLocks/>
            </p:cNvSpPr>
            <p:nvPr/>
          </p:nvSpPr>
          <p:spPr bwMode="auto">
            <a:xfrm rot="20940000">
              <a:off x="7534384" y="272444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4" name="Freeform 864">
              <a:extLst>
                <a:ext uri="{FF2B5EF4-FFF2-40B4-BE49-F238E27FC236}">
                  <a16:creationId xmlns:a16="http://schemas.microsoft.com/office/drawing/2014/main" id="{6DAA29AD-7D69-4907-935D-05AEED976C20}"/>
                </a:ext>
              </a:extLst>
            </p:cNvPr>
            <p:cNvSpPr>
              <a:spLocks/>
            </p:cNvSpPr>
            <p:nvPr/>
          </p:nvSpPr>
          <p:spPr bwMode="auto">
            <a:xfrm rot="20940000">
              <a:off x="7593528" y="2735091"/>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5" name="Freeform 865">
              <a:extLst>
                <a:ext uri="{FF2B5EF4-FFF2-40B4-BE49-F238E27FC236}">
                  <a16:creationId xmlns:a16="http://schemas.microsoft.com/office/drawing/2014/main" id="{4BB56392-8787-4914-9AD5-0635A1A2D699}"/>
                </a:ext>
              </a:extLst>
            </p:cNvPr>
            <p:cNvSpPr>
              <a:spLocks/>
            </p:cNvSpPr>
            <p:nvPr/>
          </p:nvSpPr>
          <p:spPr bwMode="auto">
            <a:xfrm rot="20940000">
              <a:off x="7642929" y="2804699"/>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6" name="Freeform 866">
              <a:extLst>
                <a:ext uri="{FF2B5EF4-FFF2-40B4-BE49-F238E27FC236}">
                  <a16:creationId xmlns:a16="http://schemas.microsoft.com/office/drawing/2014/main" id="{2FC86689-D3E7-409E-B35B-DC43EEE55AD3}"/>
                </a:ext>
              </a:extLst>
            </p:cNvPr>
            <p:cNvSpPr>
              <a:spLocks/>
            </p:cNvSpPr>
            <p:nvPr/>
          </p:nvSpPr>
          <p:spPr bwMode="auto">
            <a:xfrm rot="20940000">
              <a:off x="7703022" y="2815160"/>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7" name="Freeform 867">
              <a:extLst>
                <a:ext uri="{FF2B5EF4-FFF2-40B4-BE49-F238E27FC236}">
                  <a16:creationId xmlns:a16="http://schemas.microsoft.com/office/drawing/2014/main" id="{2592A9F5-520B-45A8-A33D-42C1A146E8CD}"/>
                </a:ext>
              </a:extLst>
            </p:cNvPr>
            <p:cNvSpPr>
              <a:spLocks/>
            </p:cNvSpPr>
            <p:nvPr/>
          </p:nvSpPr>
          <p:spPr bwMode="auto">
            <a:xfrm rot="20940000">
              <a:off x="7693040" y="2875206"/>
              <a:ext cx="68101"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8" name="Freeform 868">
              <a:extLst>
                <a:ext uri="{FF2B5EF4-FFF2-40B4-BE49-F238E27FC236}">
                  <a16:creationId xmlns:a16="http://schemas.microsoft.com/office/drawing/2014/main" id="{BE67530A-C121-461F-AE57-FC9A936ABC12}"/>
                </a:ext>
              </a:extLst>
            </p:cNvPr>
            <p:cNvSpPr>
              <a:spLocks/>
            </p:cNvSpPr>
            <p:nvPr/>
          </p:nvSpPr>
          <p:spPr bwMode="auto">
            <a:xfrm rot="20940000">
              <a:off x="7523923" y="278453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9" name="Freeform 869">
              <a:extLst>
                <a:ext uri="{FF2B5EF4-FFF2-40B4-BE49-F238E27FC236}">
                  <a16:creationId xmlns:a16="http://schemas.microsoft.com/office/drawing/2014/main" id="{C94FA732-6273-45DB-AA48-28C486BA1449}"/>
                </a:ext>
              </a:extLst>
            </p:cNvPr>
            <p:cNvSpPr>
              <a:spLocks/>
            </p:cNvSpPr>
            <p:nvPr/>
          </p:nvSpPr>
          <p:spPr bwMode="auto">
            <a:xfrm rot="20940000">
              <a:off x="7584494" y="2794952"/>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1" name="テキスト ボックス 20"/>
          <p:cNvSpPr txBox="1"/>
          <p:nvPr/>
        </p:nvSpPr>
        <p:spPr>
          <a:xfrm>
            <a:off x="997201" y="1980001"/>
            <a:ext cx="5835252" cy="1981568"/>
          </a:xfrm>
          <a:prstGeom prst="rect">
            <a:avLst/>
          </a:prstGeom>
          <a:noFill/>
        </p:spPr>
        <p:txBody>
          <a:bodyPr wrap="none" rtlCol="0">
            <a:spAutoFit/>
          </a:bodyPr>
          <a:lstStyle>
            <a:defPPr>
              <a:defRPr lang="ja-JP"/>
            </a:defPPr>
            <a:lvl1pPr>
              <a:lnSpc>
                <a:spcPct val="110000"/>
              </a:lnSpc>
              <a:defRPr>
                <a:latin typeface="+mj-ea"/>
                <a:ea typeface="+mj-ea"/>
              </a:defRPr>
            </a:lvl1pPr>
          </a:lstStyle>
          <a:p>
            <a:r>
              <a:rPr lang="ja-JP" altLang="en-US" sz="2400" dirty="0">
                <a:solidFill>
                  <a:prstClr val="black"/>
                </a:solidFill>
                <a:latin typeface="+mn-ea"/>
                <a:ea typeface="+mn-ea"/>
              </a:rPr>
              <a:t>年間約</a:t>
            </a:r>
            <a:r>
              <a:rPr lang="en-US" altLang="ja-JP" sz="2400" dirty="0">
                <a:solidFill>
                  <a:prstClr val="black"/>
                </a:solidFill>
                <a:latin typeface="+mn-ea"/>
                <a:ea typeface="+mn-ea"/>
              </a:rPr>
              <a:t>10,000</a:t>
            </a:r>
            <a:r>
              <a:rPr lang="ja-JP" altLang="en-US" sz="2400" dirty="0">
                <a:solidFill>
                  <a:prstClr val="black"/>
                </a:solidFill>
                <a:latin typeface="+mn-ea"/>
                <a:ea typeface="+mn-ea"/>
              </a:rPr>
              <a:t>人が子宮頸がんを</a:t>
            </a:r>
            <a:r>
              <a:rPr lang="ja-JP" altLang="en-US" sz="2400">
                <a:solidFill>
                  <a:prstClr val="black"/>
                </a:solidFill>
                <a:latin typeface="+mn-ea"/>
                <a:ea typeface="+mn-ea"/>
              </a:rPr>
              <a:t>発症し</a:t>
            </a:r>
            <a:r>
              <a:rPr lang="en-US" altLang="ja-JP" sz="2400" baseline="30000">
                <a:solidFill>
                  <a:prstClr val="black"/>
                </a:solidFill>
                <a:latin typeface="+mn-ea"/>
              </a:rPr>
              <a:t>1)</a:t>
            </a:r>
            <a:r>
              <a:rPr lang="ja-JP" altLang="en-US" sz="2400" spc="-500">
                <a:solidFill>
                  <a:prstClr val="black"/>
                </a:solidFill>
                <a:latin typeface="+mn-ea"/>
                <a:ea typeface="+mn-ea"/>
              </a:rPr>
              <a:t>、</a:t>
            </a:r>
            <a:endParaRPr lang="en-US" altLang="ja-JP" sz="2400" dirty="0">
              <a:solidFill>
                <a:prstClr val="black"/>
              </a:solidFill>
              <a:latin typeface="+mn-ea"/>
              <a:ea typeface="+mn-ea"/>
            </a:endParaRPr>
          </a:p>
          <a:p>
            <a:r>
              <a:rPr lang="ja-JP" altLang="en-US" sz="2400" dirty="0">
                <a:solidFill>
                  <a:prstClr val="black"/>
                </a:solidFill>
                <a:latin typeface="+mn-ea"/>
                <a:ea typeface="+mn-ea"/>
              </a:rPr>
              <a:t>毎年</a:t>
            </a:r>
            <a:r>
              <a:rPr lang="ja-JP" altLang="en-US" sz="2400">
                <a:solidFill>
                  <a:prstClr val="black"/>
                </a:solidFill>
                <a:latin typeface="+mn-ea"/>
                <a:ea typeface="+mn-ea"/>
              </a:rPr>
              <a:t>、</a:t>
            </a:r>
            <a:r>
              <a:rPr lang="ja-JP" altLang="en-US" sz="4000" b="1">
                <a:solidFill>
                  <a:srgbClr val="FF6699"/>
                </a:solidFill>
                <a:latin typeface="+mn-ea"/>
                <a:ea typeface="+mn-ea"/>
              </a:rPr>
              <a:t>約</a:t>
            </a:r>
            <a:r>
              <a:rPr lang="en-US" altLang="ja-JP" sz="6600" b="1">
                <a:solidFill>
                  <a:srgbClr val="FF6699"/>
                </a:solidFill>
                <a:latin typeface="+mn-ea"/>
                <a:ea typeface="+mn-ea"/>
              </a:rPr>
              <a:t>2,800</a:t>
            </a:r>
            <a:r>
              <a:rPr lang="ja-JP" altLang="en-US" sz="4000" b="1" dirty="0">
                <a:solidFill>
                  <a:srgbClr val="FF6699"/>
                </a:solidFill>
                <a:latin typeface="+mn-ea"/>
                <a:ea typeface="+mn-ea"/>
              </a:rPr>
              <a:t>人</a:t>
            </a:r>
            <a:r>
              <a:rPr lang="ja-JP" altLang="en-US" sz="2400" b="1" dirty="0">
                <a:solidFill>
                  <a:srgbClr val="00B0F0"/>
                </a:solidFill>
                <a:latin typeface="+mn-ea"/>
                <a:ea typeface="+mn-ea"/>
              </a:rPr>
              <a:t> </a:t>
            </a:r>
            <a:r>
              <a:rPr lang="ja-JP" altLang="en-US" sz="2400" dirty="0">
                <a:solidFill>
                  <a:prstClr val="black"/>
                </a:solidFill>
                <a:latin typeface="+mn-ea"/>
                <a:ea typeface="+mn-ea"/>
              </a:rPr>
              <a:t>の女性が</a:t>
            </a:r>
            <a:br>
              <a:rPr lang="en-US" altLang="ja-JP" sz="2400" dirty="0">
                <a:solidFill>
                  <a:prstClr val="black"/>
                </a:solidFill>
                <a:latin typeface="+mn-ea"/>
                <a:ea typeface="+mn-ea"/>
              </a:rPr>
            </a:br>
            <a:r>
              <a:rPr lang="ja-JP" altLang="en-US" sz="2400" dirty="0">
                <a:solidFill>
                  <a:prstClr val="black"/>
                </a:solidFill>
                <a:latin typeface="+mn-ea"/>
                <a:ea typeface="+mn-ea"/>
              </a:rPr>
              <a:t>子宮頸がんで</a:t>
            </a:r>
            <a:r>
              <a:rPr lang="ja-JP" altLang="en-US" sz="2400">
                <a:solidFill>
                  <a:prstClr val="black"/>
                </a:solidFill>
                <a:latin typeface="+mn-ea"/>
                <a:ea typeface="+mn-ea"/>
              </a:rPr>
              <a:t>亡くなっています</a:t>
            </a:r>
            <a:r>
              <a:rPr lang="en-US" altLang="ja-JP" sz="2400" baseline="30000">
                <a:solidFill>
                  <a:prstClr val="black"/>
                </a:solidFill>
                <a:latin typeface="+mn-ea"/>
                <a:ea typeface="+mn-ea"/>
              </a:rPr>
              <a:t>2)</a:t>
            </a:r>
            <a:r>
              <a:rPr lang="ja-JP" altLang="en-US" sz="2400">
                <a:solidFill>
                  <a:prstClr val="black"/>
                </a:solidFill>
                <a:latin typeface="+mn-ea"/>
                <a:ea typeface="+mn-ea"/>
              </a:rPr>
              <a:t>。</a:t>
            </a:r>
            <a:endParaRPr lang="ja-JP" altLang="en-US" sz="2400" dirty="0">
              <a:solidFill>
                <a:prstClr val="black"/>
              </a:solidFill>
              <a:latin typeface="+mn-ea"/>
              <a:ea typeface="+mn-ea"/>
            </a:endParaRPr>
          </a:p>
        </p:txBody>
      </p:sp>
      <p:sp>
        <p:nvSpPr>
          <p:cNvPr id="22" name="テキスト ボックス 21"/>
          <p:cNvSpPr txBox="1"/>
          <p:nvPr/>
        </p:nvSpPr>
        <p:spPr>
          <a:xfrm>
            <a:off x="6598720" y="6027702"/>
            <a:ext cx="5350307" cy="65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spAutoFit/>
          </a:bodyPr>
          <a:lstStyle>
            <a:defPPr>
              <a:defRPr lang="ja-JP"/>
            </a:defPPr>
            <a:lvl1pPr algn="r">
              <a:defRPr sz="900">
                <a:latin typeface="+mn-ea"/>
                <a:cs typeface="Meiryo UI" panose="020B0604030504040204" pitchFamily="50" charset="-128"/>
              </a:defRPr>
            </a:lvl1pPr>
          </a:lstStyle>
          <a:p>
            <a:pPr algn="l"/>
            <a:r>
              <a:rPr lang="en-US" altLang="ja-JP" sz="800"/>
              <a:t>1) </a:t>
            </a:r>
            <a:r>
              <a:rPr lang="ja-JP" altLang="ja-JP" sz="800"/>
              <a:t>厚生</a:t>
            </a:r>
            <a:r>
              <a:rPr lang="ja-JP" altLang="ja-JP" sz="800" dirty="0"/>
              <a:t>労働省　子宮頸がん予防ワクチン</a:t>
            </a:r>
            <a:r>
              <a:rPr lang="en-US" altLang="ja-JP" sz="800" dirty="0"/>
              <a:t>Q&amp;A</a:t>
            </a:r>
            <a:endParaRPr lang="ja-JP" altLang="ja-JP" sz="800" dirty="0"/>
          </a:p>
          <a:p>
            <a:pPr marL="107950" indent="30163" algn="l"/>
            <a:r>
              <a:rPr lang="en-US" altLang="ja-JP" sz="800"/>
              <a:t>http</a:t>
            </a:r>
            <a:r>
              <a:rPr lang="en-US" altLang="ja-JP" sz="800" dirty="0"/>
              <a:t>://www.mhlw.go.jp/bunya/kenkou/kekkaku-kansenshou28/qa_shikyukeigan_vaccine</a:t>
            </a:r>
            <a:r>
              <a:rPr lang="en-US" altLang="ja-JP" sz="800"/>
              <a:t>.html</a:t>
            </a:r>
            <a:br>
              <a:rPr lang="en-US" altLang="ja-JP" sz="800"/>
            </a:br>
            <a:r>
              <a:rPr lang="en-US" altLang="ja-JP" sz="800"/>
              <a:t> (Accessed Dec.3. 2019)</a:t>
            </a:r>
          </a:p>
          <a:p>
            <a:pPr algn="l"/>
            <a:r>
              <a:rPr lang="en-US" altLang="ja-JP" sz="800"/>
              <a:t>2) </a:t>
            </a:r>
            <a:r>
              <a:rPr lang="ja-JP" altLang="en-US" sz="800"/>
              <a:t>国立がん研究センターがん研究対策情報センター「がん登録・統計」人口動態統計によるがん死亡データ（</a:t>
            </a:r>
            <a:r>
              <a:rPr lang="en-US" altLang="ja-JP" sz="800"/>
              <a:t>1958</a:t>
            </a:r>
            <a:r>
              <a:rPr lang="ja-JP" altLang="en-US" sz="800"/>
              <a:t>年～</a:t>
            </a:r>
            <a:r>
              <a:rPr lang="en-US" altLang="ja-JP" sz="800"/>
              <a:t>2019</a:t>
            </a:r>
            <a:r>
              <a:rPr lang="ja-JP" altLang="en-US" sz="800"/>
              <a:t>年）</a:t>
            </a:r>
            <a:endParaRPr lang="en-US" altLang="ja-JP" sz="800"/>
          </a:p>
          <a:p>
            <a:pPr indent="144463" algn="l"/>
            <a:r>
              <a:rPr lang="en-US" altLang="ja-JP" sz="800"/>
              <a:t>https://ganjoho.jp/reg-stat/statistics/dl/index.html#mortality (Accessed Dec.3. 2019)</a:t>
            </a:r>
            <a:endParaRPr lang="en-US" altLang="ja-JP" sz="800" dirty="0"/>
          </a:p>
        </p:txBody>
      </p:sp>
      <p:sp>
        <p:nvSpPr>
          <p:cNvPr id="2" name="タイトル 1"/>
          <p:cNvSpPr>
            <a:spLocks noGrp="1"/>
          </p:cNvSpPr>
          <p:nvPr>
            <p:ph type="title"/>
          </p:nvPr>
        </p:nvSpPr>
        <p:spPr>
          <a:xfrm>
            <a:off x="1920009" y="265891"/>
            <a:ext cx="6632585" cy="962229"/>
          </a:xfrm>
        </p:spPr>
        <p:txBody>
          <a:bodyPr/>
          <a:lstStyle/>
          <a:p>
            <a:r>
              <a:rPr lang="ja-JP" altLang="en-US"/>
              <a:t>日本では、毎年</a:t>
            </a:r>
            <a:r>
              <a:rPr lang="en-US" altLang="ja-JP"/>
              <a:t>2,800</a:t>
            </a:r>
            <a:r>
              <a:rPr lang="ja-JP" altLang="en-US"/>
              <a:t>人もの女性の命が、</a:t>
            </a:r>
            <a:br>
              <a:rPr lang="ja-JP" altLang="en-US"/>
            </a:br>
            <a:r>
              <a:rPr lang="ja-JP" altLang="en-US"/>
              <a:t>子宮頸がんによって奪われつづけています。</a:t>
            </a:r>
            <a:endParaRPr lang="ja-JP" altLang="en-US" dirty="0"/>
          </a:p>
        </p:txBody>
      </p:sp>
      <p:pic>
        <p:nvPicPr>
          <p:cNvPr id="3435" name="図 3434">
            <a:extLst>
              <a:ext uri="{FF2B5EF4-FFF2-40B4-BE49-F238E27FC236}">
                <a16:creationId xmlns:a16="http://schemas.microsoft.com/office/drawing/2014/main" id="{60240390-F8BD-489D-91A8-78C1ADE67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368" y="303652"/>
            <a:ext cx="959295" cy="1008000"/>
          </a:xfrm>
          <a:prstGeom prst="rect">
            <a:avLst/>
          </a:prstGeom>
        </p:spPr>
      </p:pic>
      <p:sp>
        <p:nvSpPr>
          <p:cNvPr id="1024" name="テキスト ボックス 1023">
            <a:extLst>
              <a:ext uri="{FF2B5EF4-FFF2-40B4-BE49-F238E27FC236}">
                <a16:creationId xmlns:a16="http://schemas.microsoft.com/office/drawing/2014/main" id="{4D15127F-FD2B-4114-B3C5-133FB241E032}"/>
              </a:ext>
            </a:extLst>
          </p:cNvPr>
          <p:cNvSpPr txBox="1"/>
          <p:nvPr/>
        </p:nvSpPr>
        <p:spPr>
          <a:xfrm>
            <a:off x="2677478" y="630116"/>
            <a:ext cx="450764" cy="276999"/>
          </a:xfrm>
          <a:prstGeom prst="rect">
            <a:avLst/>
          </a:prstGeom>
          <a:noFill/>
        </p:spPr>
        <p:txBody>
          <a:bodyPr wrap="none" rtlCol="0">
            <a:spAutoFit/>
          </a:bodyPr>
          <a:lstStyle/>
          <a:p>
            <a:pPr algn="ctr"/>
            <a:r>
              <a:rPr lang="ja-JP" altLang="en-US" sz="1200" b="1">
                <a:solidFill>
                  <a:srgbClr val="00B0F0"/>
                </a:solidFill>
                <a:latin typeface="+mn-ea"/>
              </a:rPr>
              <a:t>けい</a:t>
            </a:r>
            <a:endParaRPr lang="ja-JP" altLang="en-US" sz="1200" b="1" dirty="0">
              <a:solidFill>
                <a:srgbClr val="00B0F0"/>
              </a:solidFill>
              <a:latin typeface="+mn-ea"/>
            </a:endParaRPr>
          </a:p>
        </p:txBody>
      </p:sp>
      <p:sp>
        <p:nvSpPr>
          <p:cNvPr id="1025" name="テキスト ボックス 1024">
            <a:extLst>
              <a:ext uri="{FF2B5EF4-FFF2-40B4-BE49-F238E27FC236}">
                <a16:creationId xmlns:a16="http://schemas.microsoft.com/office/drawing/2014/main" id="{E8CB432D-094E-4A48-A121-5D6DA118BA72}"/>
              </a:ext>
            </a:extLst>
          </p:cNvPr>
          <p:cNvSpPr txBox="1"/>
          <p:nvPr/>
        </p:nvSpPr>
        <p:spPr>
          <a:xfrm>
            <a:off x="4148533" y="1840607"/>
            <a:ext cx="434734" cy="276999"/>
          </a:xfrm>
          <a:prstGeom prst="rect">
            <a:avLst/>
          </a:prstGeom>
          <a:noFill/>
        </p:spPr>
        <p:txBody>
          <a:bodyPr wrap="none" rtlCol="0">
            <a:spAutoFit/>
          </a:bodyPr>
          <a:lstStyle/>
          <a:p>
            <a:pPr algn="ctr"/>
            <a:r>
              <a:rPr lang="ja-JP" altLang="en-US" sz="1200">
                <a:latin typeface="+mn-ea"/>
              </a:rPr>
              <a:t>けい</a:t>
            </a:r>
            <a:endParaRPr lang="ja-JP" altLang="en-US" sz="1200" dirty="0">
              <a:latin typeface="+mn-ea"/>
            </a:endParaRPr>
          </a:p>
        </p:txBody>
      </p:sp>
      <p:sp>
        <p:nvSpPr>
          <p:cNvPr id="1028" name="テキスト ボックス 1027">
            <a:extLst>
              <a:ext uri="{FF2B5EF4-FFF2-40B4-BE49-F238E27FC236}">
                <a16:creationId xmlns:a16="http://schemas.microsoft.com/office/drawing/2014/main" id="{75220D01-9915-4D75-9D33-799A7145BE30}"/>
              </a:ext>
            </a:extLst>
          </p:cNvPr>
          <p:cNvSpPr txBox="1"/>
          <p:nvPr/>
        </p:nvSpPr>
        <p:spPr>
          <a:xfrm>
            <a:off x="1625032" y="3359259"/>
            <a:ext cx="434734" cy="276999"/>
          </a:xfrm>
          <a:prstGeom prst="rect">
            <a:avLst/>
          </a:prstGeom>
          <a:noFill/>
        </p:spPr>
        <p:txBody>
          <a:bodyPr wrap="none" rtlCol="0">
            <a:spAutoFit/>
          </a:bodyPr>
          <a:lstStyle/>
          <a:p>
            <a:pPr algn="ctr"/>
            <a:r>
              <a:rPr lang="ja-JP" altLang="en-US" sz="1200">
                <a:latin typeface="+mn-ea"/>
              </a:rPr>
              <a:t>けい</a:t>
            </a:r>
            <a:endParaRPr lang="ja-JP" altLang="en-US" sz="1200" dirty="0">
              <a:latin typeface="+mn-ea"/>
            </a:endParaRPr>
          </a:p>
        </p:txBody>
      </p:sp>
    </p:spTree>
    <p:extLst>
      <p:ext uri="{BB962C8B-B14F-4D97-AF65-F5344CB8AC3E}">
        <p14:creationId xmlns:p14="http://schemas.microsoft.com/office/powerpoint/2010/main" val="237914137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268503" y="6386443"/>
            <a:ext cx="4630558" cy="28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spAutoFit/>
          </a:bodyPr>
          <a:lstStyle>
            <a:defPPr>
              <a:defRPr lang="ja-JP"/>
            </a:defPPr>
            <a:lvl1pPr algn="r">
              <a:defRPr sz="900">
                <a:latin typeface="+mn-ea"/>
                <a:cs typeface="Meiryo UI" panose="020B0604030504040204" pitchFamily="50" charset="-128"/>
              </a:defRPr>
            </a:lvl1pPr>
          </a:lstStyle>
          <a:p>
            <a:pPr algn="l"/>
            <a:r>
              <a:rPr lang="ja-JP" altLang="en-US" sz="800" dirty="0"/>
              <a:t>国立がん研究センターがん対策情報センター　地域がん登録全国推計によるがん罹患データ</a:t>
            </a:r>
            <a:r>
              <a:rPr lang="en-US" altLang="ja-JP" sz="800" dirty="0"/>
              <a:t>(1975</a:t>
            </a:r>
            <a:r>
              <a:rPr lang="ja-JP" altLang="en-US" sz="800" dirty="0"/>
              <a:t>年</a:t>
            </a:r>
            <a:r>
              <a:rPr lang="ja-JP" altLang="en-US" sz="800"/>
              <a:t>～</a:t>
            </a:r>
            <a:r>
              <a:rPr lang="en-US" altLang="ja-JP" sz="800"/>
              <a:t>2014</a:t>
            </a:r>
            <a:r>
              <a:rPr lang="ja-JP" altLang="en-US" sz="800"/>
              <a:t>年</a:t>
            </a:r>
            <a:r>
              <a:rPr lang="en-US" altLang="ja-JP" sz="800" dirty="0"/>
              <a:t>)</a:t>
            </a:r>
          </a:p>
          <a:p>
            <a:pPr algn="l"/>
            <a:r>
              <a:rPr lang="en-US" altLang="ja-JP" sz="800" dirty="0"/>
              <a:t>http://ganjoho.jp/reg_stat/statistics/dl/index</a:t>
            </a:r>
            <a:r>
              <a:rPr lang="en-US" altLang="ja-JP" sz="800"/>
              <a:t>.html(Accessed Dec.3. 2019)</a:t>
            </a:r>
            <a:r>
              <a:rPr lang="ja-JP" altLang="en-US" sz="800"/>
              <a:t> </a:t>
            </a:r>
            <a:r>
              <a:rPr lang="ja-JP" altLang="en-US" sz="800" dirty="0"/>
              <a:t>より作図</a:t>
            </a:r>
            <a:endParaRPr lang="en-US" altLang="ja-JP" sz="800" dirty="0"/>
          </a:p>
        </p:txBody>
      </p:sp>
      <p:sp>
        <p:nvSpPr>
          <p:cNvPr id="9" name="テキスト ボックス 8"/>
          <p:cNvSpPr txBox="1"/>
          <p:nvPr/>
        </p:nvSpPr>
        <p:spPr>
          <a:xfrm>
            <a:off x="3099038" y="2556000"/>
            <a:ext cx="5993949" cy="369332"/>
          </a:xfrm>
          <a:prstGeom prst="rect">
            <a:avLst/>
          </a:prstGeom>
          <a:noFill/>
        </p:spPr>
        <p:txBody>
          <a:bodyPr wrap="none" rtlCol="0">
            <a:spAutoFit/>
          </a:bodyPr>
          <a:lstStyle>
            <a:defPPr>
              <a:defRPr lang="ja-JP"/>
            </a:defPPr>
            <a:lvl1pPr algn="ctr">
              <a:defRPr sz="2400" b="1">
                <a:latin typeface="+mn-ea"/>
              </a:defRPr>
            </a:lvl1pPr>
          </a:lstStyle>
          <a:p>
            <a:r>
              <a:rPr lang="ja-JP" altLang="en-US" sz="1800" dirty="0"/>
              <a:t>＜</a:t>
            </a:r>
            <a:r>
              <a:rPr lang="en-US" altLang="ja-JP" sz="1800" dirty="0"/>
              <a:t>20</a:t>
            </a:r>
            <a:r>
              <a:rPr lang="ja-JP" altLang="en-US" sz="1800" dirty="0"/>
              <a:t>代～</a:t>
            </a:r>
            <a:r>
              <a:rPr lang="en-US" altLang="ja-JP" sz="1800" dirty="0"/>
              <a:t>30</a:t>
            </a:r>
            <a:r>
              <a:rPr lang="ja-JP" altLang="en-US" sz="1800" dirty="0"/>
              <a:t>代女性の子宮頸がん発症率</a:t>
            </a:r>
            <a:r>
              <a:rPr lang="en-US" altLang="ja-JP" sz="1800" dirty="0"/>
              <a:t>(10</a:t>
            </a:r>
            <a:r>
              <a:rPr lang="ja-JP" altLang="en-US" sz="1800" dirty="0"/>
              <a:t>万人あたり</a:t>
            </a:r>
            <a:r>
              <a:rPr lang="en-US" altLang="ja-JP" sz="1800" dirty="0"/>
              <a:t>)</a:t>
            </a:r>
            <a:r>
              <a:rPr lang="ja-JP" altLang="en-US" sz="1800" dirty="0"/>
              <a:t>＞</a:t>
            </a:r>
          </a:p>
        </p:txBody>
      </p:sp>
      <p:sp>
        <p:nvSpPr>
          <p:cNvPr id="348" name="正方形/長方形 347"/>
          <p:cNvSpPr/>
          <p:nvPr/>
        </p:nvSpPr>
        <p:spPr>
          <a:xfrm>
            <a:off x="1562100" y="4716008"/>
            <a:ext cx="9067800" cy="1619251"/>
          </a:xfrm>
          <a:prstGeom prst="rect">
            <a:avLst/>
          </a:prstGeom>
          <a:solidFill>
            <a:srgbClr val="FFE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テキスト ボックス 11"/>
          <p:cNvSpPr txBox="1"/>
          <p:nvPr/>
        </p:nvSpPr>
        <p:spPr>
          <a:xfrm>
            <a:off x="1703757" y="5264032"/>
            <a:ext cx="1519430" cy="523220"/>
          </a:xfrm>
          <a:prstGeom prst="rect">
            <a:avLst/>
          </a:prstGeom>
          <a:noFill/>
        </p:spPr>
        <p:txBody>
          <a:bodyPr wrap="square" rtlCol="0" anchor="ctr">
            <a:spAutoFit/>
          </a:bodyPr>
          <a:lstStyle/>
          <a:p>
            <a:r>
              <a:rPr lang="en-US" altLang="ja-JP" sz="2800" b="1">
                <a:solidFill>
                  <a:srgbClr val="FF6699"/>
                </a:solidFill>
                <a:latin typeface="+mn-ea"/>
              </a:rPr>
              <a:t>2014</a:t>
            </a:r>
            <a:r>
              <a:rPr lang="ja-JP" altLang="en-US" sz="2000" b="1">
                <a:solidFill>
                  <a:srgbClr val="FF6699"/>
                </a:solidFill>
                <a:latin typeface="+mn-ea"/>
              </a:rPr>
              <a:t>年</a:t>
            </a:r>
            <a:endParaRPr lang="ja-JP" altLang="en-US" sz="2000" b="1" dirty="0">
              <a:solidFill>
                <a:srgbClr val="FF6699"/>
              </a:solidFill>
              <a:latin typeface="+mn-ea"/>
            </a:endParaRPr>
          </a:p>
        </p:txBody>
      </p:sp>
      <p:sp>
        <p:nvSpPr>
          <p:cNvPr id="347" name="円形吹き出し 346"/>
          <p:cNvSpPr/>
          <p:nvPr/>
        </p:nvSpPr>
        <p:spPr>
          <a:xfrm>
            <a:off x="8886671" y="4920978"/>
            <a:ext cx="1209294" cy="1209294"/>
          </a:xfrm>
          <a:prstGeom prst="wedgeEllipseCallout">
            <a:avLst>
              <a:gd name="adj1" fmla="val -70023"/>
              <a:gd name="adj2" fmla="val 398"/>
            </a:avLst>
          </a:prstGeom>
          <a:solidFill>
            <a:schemeClr val="bg1"/>
          </a:solidFill>
          <a:ln w="444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2400" b="1">
                <a:solidFill>
                  <a:srgbClr val="FF6699"/>
                </a:solidFill>
              </a:rPr>
              <a:t>16.8</a:t>
            </a:r>
            <a:r>
              <a:rPr lang="ja-JP" altLang="en-US" b="1">
                <a:solidFill>
                  <a:srgbClr val="FF6699"/>
                </a:solidFill>
              </a:rPr>
              <a:t>人</a:t>
            </a:r>
            <a:endParaRPr lang="ja-JP" altLang="en-US" b="1" dirty="0">
              <a:solidFill>
                <a:srgbClr val="FF6699"/>
              </a:solidFill>
            </a:endParaRPr>
          </a:p>
        </p:txBody>
      </p:sp>
      <p:sp>
        <p:nvSpPr>
          <p:cNvPr id="2" name="正方形/長方形 1"/>
          <p:cNvSpPr/>
          <p:nvPr/>
        </p:nvSpPr>
        <p:spPr>
          <a:xfrm>
            <a:off x="1562100" y="2952008"/>
            <a:ext cx="9067800" cy="16192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テキスト ボックス 2"/>
          <p:cNvSpPr txBox="1"/>
          <p:nvPr/>
        </p:nvSpPr>
        <p:spPr>
          <a:xfrm>
            <a:off x="1703757" y="3500032"/>
            <a:ext cx="1519430" cy="523220"/>
          </a:xfrm>
          <a:prstGeom prst="rect">
            <a:avLst/>
          </a:prstGeom>
          <a:noFill/>
        </p:spPr>
        <p:txBody>
          <a:bodyPr wrap="square" rtlCol="0" anchor="ctr">
            <a:spAutoFit/>
          </a:bodyPr>
          <a:lstStyle/>
          <a:p>
            <a:r>
              <a:rPr lang="en-US" altLang="ja-JP" sz="2800" b="1" dirty="0">
                <a:solidFill>
                  <a:schemeClr val="tx1">
                    <a:lumMod val="50000"/>
                    <a:lumOff val="50000"/>
                  </a:schemeClr>
                </a:solidFill>
                <a:latin typeface="+mn-ea"/>
              </a:rPr>
              <a:t>1990</a:t>
            </a:r>
            <a:r>
              <a:rPr lang="ja-JP" altLang="en-US" sz="2000" b="1" dirty="0">
                <a:solidFill>
                  <a:schemeClr val="tx1">
                    <a:lumMod val="50000"/>
                    <a:lumOff val="50000"/>
                  </a:schemeClr>
                </a:solidFill>
                <a:latin typeface="+mn-ea"/>
              </a:rPr>
              <a:t>年</a:t>
            </a:r>
          </a:p>
        </p:txBody>
      </p:sp>
      <p:grpSp>
        <p:nvGrpSpPr>
          <p:cNvPr id="4" name="グループ化 3">
            <a:extLst>
              <a:ext uri="{FF2B5EF4-FFF2-40B4-BE49-F238E27FC236}">
                <a16:creationId xmlns:a16="http://schemas.microsoft.com/office/drawing/2014/main" id="{F89B7540-4F1B-4806-97F9-DAFC54FD63E4}"/>
              </a:ext>
            </a:extLst>
          </p:cNvPr>
          <p:cNvGrpSpPr/>
          <p:nvPr/>
        </p:nvGrpSpPr>
        <p:grpSpPr>
          <a:xfrm>
            <a:off x="3271195" y="3489158"/>
            <a:ext cx="2374410" cy="594236"/>
            <a:chOff x="4340472" y="3078308"/>
            <a:chExt cx="1726159" cy="432000"/>
          </a:xfrm>
        </p:grpSpPr>
        <p:grpSp>
          <p:nvGrpSpPr>
            <p:cNvPr id="1374" name="グループ化 1373"/>
            <p:cNvGrpSpPr>
              <a:grpSpLocks noChangeAspect="1"/>
            </p:cNvGrpSpPr>
            <p:nvPr/>
          </p:nvGrpSpPr>
          <p:grpSpPr>
            <a:xfrm>
              <a:off x="4340472" y="3078308"/>
              <a:ext cx="197598" cy="432000"/>
              <a:chOff x="1812925" y="4146550"/>
              <a:chExt cx="877888" cy="1919288"/>
            </a:xfrm>
            <a:solidFill>
              <a:schemeClr val="tx1">
                <a:lumMod val="50000"/>
                <a:lumOff val="50000"/>
              </a:schemeClr>
            </a:solidFill>
          </p:grpSpPr>
          <p:sp>
            <p:nvSpPr>
              <p:cNvPr id="1459" name="Oval 6"/>
              <p:cNvSpPr>
                <a:spLocks noChangeArrowheads="1"/>
              </p:cNvSpPr>
              <p:nvPr/>
            </p:nvSpPr>
            <p:spPr bwMode="auto">
              <a:xfrm>
                <a:off x="2090738" y="4146550"/>
                <a:ext cx="319088" cy="317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0" name="Freeform 7"/>
              <p:cNvSpPr>
                <a:spLocks/>
              </p:cNvSpPr>
              <p:nvPr/>
            </p:nvSpPr>
            <p:spPr bwMode="auto">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cubicBezTo>
                      <a:pt x="200" y="48"/>
                      <a:pt x="200" y="48"/>
                      <a:pt x="200" y="48"/>
                    </a:cubicBezTo>
                    <a:cubicBezTo>
                      <a:pt x="191" y="19"/>
                      <a:pt x="172" y="0"/>
                      <a:pt x="150" y="0"/>
                    </a:cubicBezTo>
                    <a:cubicBezTo>
                      <a:pt x="134" y="0"/>
                      <a:pt x="117" y="0"/>
                      <a:pt x="117" y="0"/>
                    </a:cubicBezTo>
                    <a:cubicBezTo>
                      <a:pt x="117" y="0"/>
                      <a:pt x="99" y="0"/>
                      <a:pt x="83" y="0"/>
                    </a:cubicBezTo>
                    <a:cubicBezTo>
                      <a:pt x="61" y="0"/>
                      <a:pt x="42" y="19"/>
                      <a:pt x="33" y="48"/>
                    </a:cubicBezTo>
                    <a:cubicBezTo>
                      <a:pt x="2" y="160"/>
                      <a:pt x="2" y="160"/>
                      <a:pt x="2" y="160"/>
                    </a:cubicBezTo>
                    <a:cubicBezTo>
                      <a:pt x="0" y="169"/>
                      <a:pt x="5" y="179"/>
                      <a:pt x="15" y="181"/>
                    </a:cubicBezTo>
                    <a:cubicBezTo>
                      <a:pt x="24" y="183"/>
                      <a:pt x="34" y="178"/>
                      <a:pt x="36" y="168"/>
                    </a:cubicBezTo>
                    <a:cubicBezTo>
                      <a:pt x="67" y="57"/>
                      <a:pt x="67" y="57"/>
                      <a:pt x="67" y="57"/>
                    </a:cubicBezTo>
                    <a:cubicBezTo>
                      <a:pt x="76" y="57"/>
                      <a:pt x="76" y="57"/>
                      <a:pt x="76" y="57"/>
                    </a:cubicBezTo>
                    <a:cubicBezTo>
                      <a:pt x="22" y="251"/>
                      <a:pt x="22" y="251"/>
                      <a:pt x="22" y="251"/>
                    </a:cubicBezTo>
                    <a:cubicBezTo>
                      <a:pt x="73" y="251"/>
                      <a:pt x="73" y="251"/>
                      <a:pt x="73" y="251"/>
                    </a:cubicBezTo>
                    <a:cubicBezTo>
                      <a:pt x="73" y="394"/>
                      <a:pt x="73" y="394"/>
                      <a:pt x="73" y="394"/>
                    </a:cubicBezTo>
                    <a:cubicBezTo>
                      <a:pt x="73" y="405"/>
                      <a:pt x="82" y="414"/>
                      <a:pt x="93" y="414"/>
                    </a:cubicBezTo>
                    <a:cubicBezTo>
                      <a:pt x="104" y="414"/>
                      <a:pt x="113" y="405"/>
                      <a:pt x="113" y="394"/>
                    </a:cubicBezTo>
                    <a:cubicBezTo>
                      <a:pt x="113" y="251"/>
                      <a:pt x="113" y="251"/>
                      <a:pt x="113" y="251"/>
                    </a:cubicBezTo>
                    <a:cubicBezTo>
                      <a:pt x="124" y="251"/>
                      <a:pt x="124" y="251"/>
                      <a:pt x="124" y="251"/>
                    </a:cubicBezTo>
                    <a:cubicBezTo>
                      <a:pt x="124" y="394"/>
                      <a:pt x="124" y="394"/>
                      <a:pt x="124" y="394"/>
                    </a:cubicBezTo>
                    <a:cubicBezTo>
                      <a:pt x="124" y="405"/>
                      <a:pt x="133" y="414"/>
                      <a:pt x="144" y="414"/>
                    </a:cubicBezTo>
                    <a:cubicBezTo>
                      <a:pt x="155" y="414"/>
                      <a:pt x="164" y="405"/>
                      <a:pt x="164" y="394"/>
                    </a:cubicBezTo>
                    <a:cubicBezTo>
                      <a:pt x="164" y="251"/>
                      <a:pt x="164" y="251"/>
                      <a:pt x="164" y="251"/>
                    </a:cubicBezTo>
                    <a:cubicBezTo>
                      <a:pt x="211" y="251"/>
                      <a:pt x="211" y="251"/>
                      <a:pt x="211" y="251"/>
                    </a:cubicBezTo>
                    <a:cubicBezTo>
                      <a:pt x="157" y="57"/>
                      <a:pt x="157" y="57"/>
                      <a:pt x="157" y="57"/>
                    </a:cubicBezTo>
                    <a:cubicBezTo>
                      <a:pt x="166" y="57"/>
                      <a:pt x="166" y="57"/>
                      <a:pt x="166" y="57"/>
                    </a:cubicBezTo>
                    <a:cubicBezTo>
                      <a:pt x="197" y="168"/>
                      <a:pt x="197" y="168"/>
                      <a:pt x="197" y="168"/>
                    </a:cubicBezTo>
                    <a:cubicBezTo>
                      <a:pt x="200" y="178"/>
                      <a:pt x="209" y="183"/>
                      <a:pt x="218" y="181"/>
                    </a:cubicBezTo>
                    <a:cubicBezTo>
                      <a:pt x="228" y="179"/>
                      <a:pt x="234" y="169"/>
                      <a:pt x="231"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375" name="グループ化 1374"/>
            <p:cNvGrpSpPr>
              <a:grpSpLocks noChangeAspect="1"/>
            </p:cNvGrpSpPr>
            <p:nvPr/>
          </p:nvGrpSpPr>
          <p:grpSpPr>
            <a:xfrm>
              <a:off x="4559295" y="3078308"/>
              <a:ext cx="197598" cy="432000"/>
              <a:chOff x="1812925" y="4146550"/>
              <a:chExt cx="877888" cy="1919288"/>
            </a:xfrm>
            <a:solidFill>
              <a:schemeClr val="tx1">
                <a:lumMod val="50000"/>
                <a:lumOff val="50000"/>
              </a:schemeClr>
            </a:solidFill>
          </p:grpSpPr>
          <p:sp>
            <p:nvSpPr>
              <p:cNvPr id="1457" name="Oval 6"/>
              <p:cNvSpPr>
                <a:spLocks noChangeArrowheads="1"/>
              </p:cNvSpPr>
              <p:nvPr/>
            </p:nvSpPr>
            <p:spPr bwMode="auto">
              <a:xfrm>
                <a:off x="2090738" y="4146550"/>
                <a:ext cx="319088" cy="317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8" name="Freeform 7"/>
              <p:cNvSpPr>
                <a:spLocks/>
              </p:cNvSpPr>
              <p:nvPr/>
            </p:nvSpPr>
            <p:spPr bwMode="auto">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cubicBezTo>
                      <a:pt x="200" y="48"/>
                      <a:pt x="200" y="48"/>
                      <a:pt x="200" y="48"/>
                    </a:cubicBezTo>
                    <a:cubicBezTo>
                      <a:pt x="191" y="19"/>
                      <a:pt x="172" y="0"/>
                      <a:pt x="150" y="0"/>
                    </a:cubicBezTo>
                    <a:cubicBezTo>
                      <a:pt x="134" y="0"/>
                      <a:pt x="117" y="0"/>
                      <a:pt x="117" y="0"/>
                    </a:cubicBezTo>
                    <a:cubicBezTo>
                      <a:pt x="117" y="0"/>
                      <a:pt x="99" y="0"/>
                      <a:pt x="83" y="0"/>
                    </a:cubicBezTo>
                    <a:cubicBezTo>
                      <a:pt x="61" y="0"/>
                      <a:pt x="42" y="19"/>
                      <a:pt x="33" y="48"/>
                    </a:cubicBezTo>
                    <a:cubicBezTo>
                      <a:pt x="2" y="160"/>
                      <a:pt x="2" y="160"/>
                      <a:pt x="2" y="160"/>
                    </a:cubicBezTo>
                    <a:cubicBezTo>
                      <a:pt x="0" y="169"/>
                      <a:pt x="5" y="179"/>
                      <a:pt x="15" y="181"/>
                    </a:cubicBezTo>
                    <a:cubicBezTo>
                      <a:pt x="24" y="183"/>
                      <a:pt x="34" y="178"/>
                      <a:pt x="36" y="168"/>
                    </a:cubicBezTo>
                    <a:cubicBezTo>
                      <a:pt x="67" y="57"/>
                      <a:pt x="67" y="57"/>
                      <a:pt x="67" y="57"/>
                    </a:cubicBezTo>
                    <a:cubicBezTo>
                      <a:pt x="76" y="57"/>
                      <a:pt x="76" y="57"/>
                      <a:pt x="76" y="57"/>
                    </a:cubicBezTo>
                    <a:cubicBezTo>
                      <a:pt x="22" y="251"/>
                      <a:pt x="22" y="251"/>
                      <a:pt x="22" y="251"/>
                    </a:cubicBezTo>
                    <a:cubicBezTo>
                      <a:pt x="73" y="251"/>
                      <a:pt x="73" y="251"/>
                      <a:pt x="73" y="251"/>
                    </a:cubicBezTo>
                    <a:cubicBezTo>
                      <a:pt x="73" y="394"/>
                      <a:pt x="73" y="394"/>
                      <a:pt x="73" y="394"/>
                    </a:cubicBezTo>
                    <a:cubicBezTo>
                      <a:pt x="73" y="405"/>
                      <a:pt x="82" y="414"/>
                      <a:pt x="93" y="414"/>
                    </a:cubicBezTo>
                    <a:cubicBezTo>
                      <a:pt x="104" y="414"/>
                      <a:pt x="113" y="405"/>
                      <a:pt x="113" y="394"/>
                    </a:cubicBezTo>
                    <a:cubicBezTo>
                      <a:pt x="113" y="251"/>
                      <a:pt x="113" y="251"/>
                      <a:pt x="113" y="251"/>
                    </a:cubicBezTo>
                    <a:cubicBezTo>
                      <a:pt x="124" y="251"/>
                      <a:pt x="124" y="251"/>
                      <a:pt x="124" y="251"/>
                    </a:cubicBezTo>
                    <a:cubicBezTo>
                      <a:pt x="124" y="394"/>
                      <a:pt x="124" y="394"/>
                      <a:pt x="124" y="394"/>
                    </a:cubicBezTo>
                    <a:cubicBezTo>
                      <a:pt x="124" y="405"/>
                      <a:pt x="133" y="414"/>
                      <a:pt x="144" y="414"/>
                    </a:cubicBezTo>
                    <a:cubicBezTo>
                      <a:pt x="155" y="414"/>
                      <a:pt x="164" y="405"/>
                      <a:pt x="164" y="394"/>
                    </a:cubicBezTo>
                    <a:cubicBezTo>
                      <a:pt x="164" y="251"/>
                      <a:pt x="164" y="251"/>
                      <a:pt x="164" y="251"/>
                    </a:cubicBezTo>
                    <a:cubicBezTo>
                      <a:pt x="211" y="251"/>
                      <a:pt x="211" y="251"/>
                      <a:pt x="211" y="251"/>
                    </a:cubicBezTo>
                    <a:cubicBezTo>
                      <a:pt x="157" y="57"/>
                      <a:pt x="157" y="57"/>
                      <a:pt x="157" y="57"/>
                    </a:cubicBezTo>
                    <a:cubicBezTo>
                      <a:pt x="166" y="57"/>
                      <a:pt x="166" y="57"/>
                      <a:pt x="166" y="57"/>
                    </a:cubicBezTo>
                    <a:cubicBezTo>
                      <a:pt x="197" y="168"/>
                      <a:pt x="197" y="168"/>
                      <a:pt x="197" y="168"/>
                    </a:cubicBezTo>
                    <a:cubicBezTo>
                      <a:pt x="200" y="178"/>
                      <a:pt x="209" y="183"/>
                      <a:pt x="218" y="181"/>
                    </a:cubicBezTo>
                    <a:cubicBezTo>
                      <a:pt x="228" y="179"/>
                      <a:pt x="234" y="169"/>
                      <a:pt x="231"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376" name="グループ化 1375"/>
            <p:cNvGrpSpPr>
              <a:grpSpLocks noChangeAspect="1"/>
            </p:cNvGrpSpPr>
            <p:nvPr/>
          </p:nvGrpSpPr>
          <p:grpSpPr>
            <a:xfrm>
              <a:off x="4778118" y="3078308"/>
              <a:ext cx="197598" cy="432000"/>
              <a:chOff x="1812925" y="4146550"/>
              <a:chExt cx="877888" cy="1919288"/>
            </a:xfrm>
            <a:solidFill>
              <a:schemeClr val="tx1">
                <a:lumMod val="50000"/>
                <a:lumOff val="50000"/>
              </a:schemeClr>
            </a:solidFill>
          </p:grpSpPr>
          <p:sp>
            <p:nvSpPr>
              <p:cNvPr id="1455" name="Oval 6"/>
              <p:cNvSpPr>
                <a:spLocks noChangeArrowheads="1"/>
              </p:cNvSpPr>
              <p:nvPr/>
            </p:nvSpPr>
            <p:spPr bwMode="auto">
              <a:xfrm>
                <a:off x="2090738" y="4146550"/>
                <a:ext cx="319088" cy="317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6" name="Freeform 7"/>
              <p:cNvSpPr>
                <a:spLocks/>
              </p:cNvSpPr>
              <p:nvPr/>
            </p:nvSpPr>
            <p:spPr bwMode="auto">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cubicBezTo>
                      <a:pt x="200" y="48"/>
                      <a:pt x="200" y="48"/>
                      <a:pt x="200" y="48"/>
                    </a:cubicBezTo>
                    <a:cubicBezTo>
                      <a:pt x="191" y="19"/>
                      <a:pt x="172" y="0"/>
                      <a:pt x="150" y="0"/>
                    </a:cubicBezTo>
                    <a:cubicBezTo>
                      <a:pt x="134" y="0"/>
                      <a:pt x="117" y="0"/>
                      <a:pt x="117" y="0"/>
                    </a:cubicBezTo>
                    <a:cubicBezTo>
                      <a:pt x="117" y="0"/>
                      <a:pt x="99" y="0"/>
                      <a:pt x="83" y="0"/>
                    </a:cubicBezTo>
                    <a:cubicBezTo>
                      <a:pt x="61" y="0"/>
                      <a:pt x="42" y="19"/>
                      <a:pt x="33" y="48"/>
                    </a:cubicBezTo>
                    <a:cubicBezTo>
                      <a:pt x="2" y="160"/>
                      <a:pt x="2" y="160"/>
                      <a:pt x="2" y="160"/>
                    </a:cubicBezTo>
                    <a:cubicBezTo>
                      <a:pt x="0" y="169"/>
                      <a:pt x="5" y="179"/>
                      <a:pt x="15" y="181"/>
                    </a:cubicBezTo>
                    <a:cubicBezTo>
                      <a:pt x="24" y="183"/>
                      <a:pt x="34" y="178"/>
                      <a:pt x="36" y="168"/>
                    </a:cubicBezTo>
                    <a:cubicBezTo>
                      <a:pt x="67" y="57"/>
                      <a:pt x="67" y="57"/>
                      <a:pt x="67" y="57"/>
                    </a:cubicBezTo>
                    <a:cubicBezTo>
                      <a:pt x="76" y="57"/>
                      <a:pt x="76" y="57"/>
                      <a:pt x="76" y="57"/>
                    </a:cubicBezTo>
                    <a:cubicBezTo>
                      <a:pt x="22" y="251"/>
                      <a:pt x="22" y="251"/>
                      <a:pt x="22" y="251"/>
                    </a:cubicBezTo>
                    <a:cubicBezTo>
                      <a:pt x="73" y="251"/>
                      <a:pt x="73" y="251"/>
                      <a:pt x="73" y="251"/>
                    </a:cubicBezTo>
                    <a:cubicBezTo>
                      <a:pt x="73" y="394"/>
                      <a:pt x="73" y="394"/>
                      <a:pt x="73" y="394"/>
                    </a:cubicBezTo>
                    <a:cubicBezTo>
                      <a:pt x="73" y="405"/>
                      <a:pt x="82" y="414"/>
                      <a:pt x="93" y="414"/>
                    </a:cubicBezTo>
                    <a:cubicBezTo>
                      <a:pt x="104" y="414"/>
                      <a:pt x="113" y="405"/>
                      <a:pt x="113" y="394"/>
                    </a:cubicBezTo>
                    <a:cubicBezTo>
                      <a:pt x="113" y="251"/>
                      <a:pt x="113" y="251"/>
                      <a:pt x="113" y="251"/>
                    </a:cubicBezTo>
                    <a:cubicBezTo>
                      <a:pt x="124" y="251"/>
                      <a:pt x="124" y="251"/>
                      <a:pt x="124" y="251"/>
                    </a:cubicBezTo>
                    <a:cubicBezTo>
                      <a:pt x="124" y="394"/>
                      <a:pt x="124" y="394"/>
                      <a:pt x="124" y="394"/>
                    </a:cubicBezTo>
                    <a:cubicBezTo>
                      <a:pt x="124" y="405"/>
                      <a:pt x="133" y="414"/>
                      <a:pt x="144" y="414"/>
                    </a:cubicBezTo>
                    <a:cubicBezTo>
                      <a:pt x="155" y="414"/>
                      <a:pt x="164" y="405"/>
                      <a:pt x="164" y="394"/>
                    </a:cubicBezTo>
                    <a:cubicBezTo>
                      <a:pt x="164" y="251"/>
                      <a:pt x="164" y="251"/>
                      <a:pt x="164" y="251"/>
                    </a:cubicBezTo>
                    <a:cubicBezTo>
                      <a:pt x="211" y="251"/>
                      <a:pt x="211" y="251"/>
                      <a:pt x="211" y="251"/>
                    </a:cubicBezTo>
                    <a:cubicBezTo>
                      <a:pt x="157" y="57"/>
                      <a:pt x="157" y="57"/>
                      <a:pt x="157" y="57"/>
                    </a:cubicBezTo>
                    <a:cubicBezTo>
                      <a:pt x="166" y="57"/>
                      <a:pt x="166" y="57"/>
                      <a:pt x="166" y="57"/>
                    </a:cubicBezTo>
                    <a:cubicBezTo>
                      <a:pt x="197" y="168"/>
                      <a:pt x="197" y="168"/>
                      <a:pt x="197" y="168"/>
                    </a:cubicBezTo>
                    <a:cubicBezTo>
                      <a:pt x="200" y="178"/>
                      <a:pt x="209" y="183"/>
                      <a:pt x="218" y="181"/>
                    </a:cubicBezTo>
                    <a:cubicBezTo>
                      <a:pt x="228" y="179"/>
                      <a:pt x="234" y="169"/>
                      <a:pt x="231"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377" name="グループ化 1376"/>
            <p:cNvGrpSpPr>
              <a:grpSpLocks noChangeAspect="1"/>
            </p:cNvGrpSpPr>
            <p:nvPr/>
          </p:nvGrpSpPr>
          <p:grpSpPr>
            <a:xfrm>
              <a:off x="4996941" y="3078308"/>
              <a:ext cx="197598" cy="432000"/>
              <a:chOff x="1812925" y="4146550"/>
              <a:chExt cx="877888" cy="1919288"/>
            </a:xfrm>
            <a:solidFill>
              <a:schemeClr val="tx1">
                <a:lumMod val="50000"/>
                <a:lumOff val="50000"/>
              </a:schemeClr>
            </a:solidFill>
          </p:grpSpPr>
          <p:sp>
            <p:nvSpPr>
              <p:cNvPr id="1453" name="Oval 6"/>
              <p:cNvSpPr>
                <a:spLocks noChangeArrowheads="1"/>
              </p:cNvSpPr>
              <p:nvPr/>
            </p:nvSpPr>
            <p:spPr bwMode="auto">
              <a:xfrm>
                <a:off x="2090738" y="4146550"/>
                <a:ext cx="319088" cy="317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4" name="Freeform 7"/>
              <p:cNvSpPr>
                <a:spLocks/>
              </p:cNvSpPr>
              <p:nvPr/>
            </p:nvSpPr>
            <p:spPr bwMode="auto">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cubicBezTo>
                      <a:pt x="200" y="48"/>
                      <a:pt x="200" y="48"/>
                      <a:pt x="200" y="48"/>
                    </a:cubicBezTo>
                    <a:cubicBezTo>
                      <a:pt x="191" y="19"/>
                      <a:pt x="172" y="0"/>
                      <a:pt x="150" y="0"/>
                    </a:cubicBezTo>
                    <a:cubicBezTo>
                      <a:pt x="134" y="0"/>
                      <a:pt x="117" y="0"/>
                      <a:pt x="117" y="0"/>
                    </a:cubicBezTo>
                    <a:cubicBezTo>
                      <a:pt x="117" y="0"/>
                      <a:pt x="99" y="0"/>
                      <a:pt x="83" y="0"/>
                    </a:cubicBezTo>
                    <a:cubicBezTo>
                      <a:pt x="61" y="0"/>
                      <a:pt x="42" y="19"/>
                      <a:pt x="33" y="48"/>
                    </a:cubicBezTo>
                    <a:cubicBezTo>
                      <a:pt x="2" y="160"/>
                      <a:pt x="2" y="160"/>
                      <a:pt x="2" y="160"/>
                    </a:cubicBezTo>
                    <a:cubicBezTo>
                      <a:pt x="0" y="169"/>
                      <a:pt x="5" y="179"/>
                      <a:pt x="15" y="181"/>
                    </a:cubicBezTo>
                    <a:cubicBezTo>
                      <a:pt x="24" y="183"/>
                      <a:pt x="34" y="178"/>
                      <a:pt x="36" y="168"/>
                    </a:cubicBezTo>
                    <a:cubicBezTo>
                      <a:pt x="67" y="57"/>
                      <a:pt x="67" y="57"/>
                      <a:pt x="67" y="57"/>
                    </a:cubicBezTo>
                    <a:cubicBezTo>
                      <a:pt x="76" y="57"/>
                      <a:pt x="76" y="57"/>
                      <a:pt x="76" y="57"/>
                    </a:cubicBezTo>
                    <a:cubicBezTo>
                      <a:pt x="22" y="251"/>
                      <a:pt x="22" y="251"/>
                      <a:pt x="22" y="251"/>
                    </a:cubicBezTo>
                    <a:cubicBezTo>
                      <a:pt x="73" y="251"/>
                      <a:pt x="73" y="251"/>
                      <a:pt x="73" y="251"/>
                    </a:cubicBezTo>
                    <a:cubicBezTo>
                      <a:pt x="73" y="394"/>
                      <a:pt x="73" y="394"/>
                      <a:pt x="73" y="394"/>
                    </a:cubicBezTo>
                    <a:cubicBezTo>
                      <a:pt x="73" y="405"/>
                      <a:pt x="82" y="414"/>
                      <a:pt x="93" y="414"/>
                    </a:cubicBezTo>
                    <a:cubicBezTo>
                      <a:pt x="104" y="414"/>
                      <a:pt x="113" y="405"/>
                      <a:pt x="113" y="394"/>
                    </a:cubicBezTo>
                    <a:cubicBezTo>
                      <a:pt x="113" y="251"/>
                      <a:pt x="113" y="251"/>
                      <a:pt x="113" y="251"/>
                    </a:cubicBezTo>
                    <a:cubicBezTo>
                      <a:pt x="124" y="251"/>
                      <a:pt x="124" y="251"/>
                      <a:pt x="124" y="251"/>
                    </a:cubicBezTo>
                    <a:cubicBezTo>
                      <a:pt x="124" y="394"/>
                      <a:pt x="124" y="394"/>
                      <a:pt x="124" y="394"/>
                    </a:cubicBezTo>
                    <a:cubicBezTo>
                      <a:pt x="124" y="405"/>
                      <a:pt x="133" y="414"/>
                      <a:pt x="144" y="414"/>
                    </a:cubicBezTo>
                    <a:cubicBezTo>
                      <a:pt x="155" y="414"/>
                      <a:pt x="164" y="405"/>
                      <a:pt x="164" y="394"/>
                    </a:cubicBezTo>
                    <a:cubicBezTo>
                      <a:pt x="164" y="251"/>
                      <a:pt x="164" y="251"/>
                      <a:pt x="164" y="251"/>
                    </a:cubicBezTo>
                    <a:cubicBezTo>
                      <a:pt x="211" y="251"/>
                      <a:pt x="211" y="251"/>
                      <a:pt x="211" y="251"/>
                    </a:cubicBezTo>
                    <a:cubicBezTo>
                      <a:pt x="157" y="57"/>
                      <a:pt x="157" y="57"/>
                      <a:pt x="157" y="57"/>
                    </a:cubicBezTo>
                    <a:cubicBezTo>
                      <a:pt x="166" y="57"/>
                      <a:pt x="166" y="57"/>
                      <a:pt x="166" y="57"/>
                    </a:cubicBezTo>
                    <a:cubicBezTo>
                      <a:pt x="197" y="168"/>
                      <a:pt x="197" y="168"/>
                      <a:pt x="197" y="168"/>
                    </a:cubicBezTo>
                    <a:cubicBezTo>
                      <a:pt x="200" y="178"/>
                      <a:pt x="209" y="183"/>
                      <a:pt x="218" y="181"/>
                    </a:cubicBezTo>
                    <a:cubicBezTo>
                      <a:pt x="228" y="179"/>
                      <a:pt x="234" y="169"/>
                      <a:pt x="231"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378" name="グループ化 1377"/>
            <p:cNvGrpSpPr>
              <a:grpSpLocks noChangeAspect="1"/>
            </p:cNvGrpSpPr>
            <p:nvPr/>
          </p:nvGrpSpPr>
          <p:grpSpPr>
            <a:xfrm>
              <a:off x="5215764" y="3078308"/>
              <a:ext cx="197598" cy="432000"/>
              <a:chOff x="1812925" y="4146550"/>
              <a:chExt cx="877888" cy="1919288"/>
            </a:xfrm>
            <a:solidFill>
              <a:schemeClr val="tx1">
                <a:lumMod val="50000"/>
                <a:lumOff val="50000"/>
              </a:schemeClr>
            </a:solidFill>
          </p:grpSpPr>
          <p:sp>
            <p:nvSpPr>
              <p:cNvPr id="1451" name="Oval 6"/>
              <p:cNvSpPr>
                <a:spLocks noChangeArrowheads="1"/>
              </p:cNvSpPr>
              <p:nvPr/>
            </p:nvSpPr>
            <p:spPr bwMode="auto">
              <a:xfrm>
                <a:off x="2090738" y="4146550"/>
                <a:ext cx="319088" cy="317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2" name="Freeform 7"/>
              <p:cNvSpPr>
                <a:spLocks/>
              </p:cNvSpPr>
              <p:nvPr/>
            </p:nvSpPr>
            <p:spPr bwMode="auto">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cubicBezTo>
                      <a:pt x="200" y="48"/>
                      <a:pt x="200" y="48"/>
                      <a:pt x="200" y="48"/>
                    </a:cubicBezTo>
                    <a:cubicBezTo>
                      <a:pt x="191" y="19"/>
                      <a:pt x="172" y="0"/>
                      <a:pt x="150" y="0"/>
                    </a:cubicBezTo>
                    <a:cubicBezTo>
                      <a:pt x="134" y="0"/>
                      <a:pt x="117" y="0"/>
                      <a:pt x="117" y="0"/>
                    </a:cubicBezTo>
                    <a:cubicBezTo>
                      <a:pt x="117" y="0"/>
                      <a:pt x="99" y="0"/>
                      <a:pt x="83" y="0"/>
                    </a:cubicBezTo>
                    <a:cubicBezTo>
                      <a:pt x="61" y="0"/>
                      <a:pt x="42" y="19"/>
                      <a:pt x="33" y="48"/>
                    </a:cubicBezTo>
                    <a:cubicBezTo>
                      <a:pt x="2" y="160"/>
                      <a:pt x="2" y="160"/>
                      <a:pt x="2" y="160"/>
                    </a:cubicBezTo>
                    <a:cubicBezTo>
                      <a:pt x="0" y="169"/>
                      <a:pt x="5" y="179"/>
                      <a:pt x="15" y="181"/>
                    </a:cubicBezTo>
                    <a:cubicBezTo>
                      <a:pt x="24" y="183"/>
                      <a:pt x="34" y="178"/>
                      <a:pt x="36" y="168"/>
                    </a:cubicBezTo>
                    <a:cubicBezTo>
                      <a:pt x="67" y="57"/>
                      <a:pt x="67" y="57"/>
                      <a:pt x="67" y="57"/>
                    </a:cubicBezTo>
                    <a:cubicBezTo>
                      <a:pt x="76" y="57"/>
                      <a:pt x="76" y="57"/>
                      <a:pt x="76" y="57"/>
                    </a:cubicBezTo>
                    <a:cubicBezTo>
                      <a:pt x="22" y="251"/>
                      <a:pt x="22" y="251"/>
                      <a:pt x="22" y="251"/>
                    </a:cubicBezTo>
                    <a:cubicBezTo>
                      <a:pt x="73" y="251"/>
                      <a:pt x="73" y="251"/>
                      <a:pt x="73" y="251"/>
                    </a:cubicBezTo>
                    <a:cubicBezTo>
                      <a:pt x="73" y="394"/>
                      <a:pt x="73" y="394"/>
                      <a:pt x="73" y="394"/>
                    </a:cubicBezTo>
                    <a:cubicBezTo>
                      <a:pt x="73" y="405"/>
                      <a:pt x="82" y="414"/>
                      <a:pt x="93" y="414"/>
                    </a:cubicBezTo>
                    <a:cubicBezTo>
                      <a:pt x="104" y="414"/>
                      <a:pt x="113" y="405"/>
                      <a:pt x="113" y="394"/>
                    </a:cubicBezTo>
                    <a:cubicBezTo>
                      <a:pt x="113" y="251"/>
                      <a:pt x="113" y="251"/>
                      <a:pt x="113" y="251"/>
                    </a:cubicBezTo>
                    <a:cubicBezTo>
                      <a:pt x="124" y="251"/>
                      <a:pt x="124" y="251"/>
                      <a:pt x="124" y="251"/>
                    </a:cubicBezTo>
                    <a:cubicBezTo>
                      <a:pt x="124" y="394"/>
                      <a:pt x="124" y="394"/>
                      <a:pt x="124" y="394"/>
                    </a:cubicBezTo>
                    <a:cubicBezTo>
                      <a:pt x="124" y="405"/>
                      <a:pt x="133" y="414"/>
                      <a:pt x="144" y="414"/>
                    </a:cubicBezTo>
                    <a:cubicBezTo>
                      <a:pt x="155" y="414"/>
                      <a:pt x="164" y="405"/>
                      <a:pt x="164" y="394"/>
                    </a:cubicBezTo>
                    <a:cubicBezTo>
                      <a:pt x="164" y="251"/>
                      <a:pt x="164" y="251"/>
                      <a:pt x="164" y="251"/>
                    </a:cubicBezTo>
                    <a:cubicBezTo>
                      <a:pt x="211" y="251"/>
                      <a:pt x="211" y="251"/>
                      <a:pt x="211" y="251"/>
                    </a:cubicBezTo>
                    <a:cubicBezTo>
                      <a:pt x="157" y="57"/>
                      <a:pt x="157" y="57"/>
                      <a:pt x="157" y="57"/>
                    </a:cubicBezTo>
                    <a:cubicBezTo>
                      <a:pt x="166" y="57"/>
                      <a:pt x="166" y="57"/>
                      <a:pt x="166" y="57"/>
                    </a:cubicBezTo>
                    <a:cubicBezTo>
                      <a:pt x="197" y="168"/>
                      <a:pt x="197" y="168"/>
                      <a:pt x="197" y="168"/>
                    </a:cubicBezTo>
                    <a:cubicBezTo>
                      <a:pt x="200" y="178"/>
                      <a:pt x="209" y="183"/>
                      <a:pt x="218" y="181"/>
                    </a:cubicBezTo>
                    <a:cubicBezTo>
                      <a:pt x="228" y="179"/>
                      <a:pt x="234" y="169"/>
                      <a:pt x="231"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379" name="グループ化 1378"/>
            <p:cNvGrpSpPr>
              <a:grpSpLocks noChangeAspect="1"/>
            </p:cNvGrpSpPr>
            <p:nvPr/>
          </p:nvGrpSpPr>
          <p:grpSpPr>
            <a:xfrm>
              <a:off x="5434587" y="3078308"/>
              <a:ext cx="197598" cy="432000"/>
              <a:chOff x="1812925" y="4146550"/>
              <a:chExt cx="877888" cy="1919288"/>
            </a:xfrm>
            <a:solidFill>
              <a:schemeClr val="tx1">
                <a:lumMod val="50000"/>
                <a:lumOff val="50000"/>
              </a:schemeClr>
            </a:solidFill>
          </p:grpSpPr>
          <p:sp>
            <p:nvSpPr>
              <p:cNvPr id="1449" name="Oval 6"/>
              <p:cNvSpPr>
                <a:spLocks noChangeArrowheads="1"/>
              </p:cNvSpPr>
              <p:nvPr/>
            </p:nvSpPr>
            <p:spPr bwMode="auto">
              <a:xfrm>
                <a:off x="2090738" y="4146550"/>
                <a:ext cx="319088" cy="317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0" name="Freeform 7"/>
              <p:cNvSpPr>
                <a:spLocks/>
              </p:cNvSpPr>
              <p:nvPr/>
            </p:nvSpPr>
            <p:spPr bwMode="auto">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cubicBezTo>
                      <a:pt x="200" y="48"/>
                      <a:pt x="200" y="48"/>
                      <a:pt x="200" y="48"/>
                    </a:cubicBezTo>
                    <a:cubicBezTo>
                      <a:pt x="191" y="19"/>
                      <a:pt x="172" y="0"/>
                      <a:pt x="150" y="0"/>
                    </a:cubicBezTo>
                    <a:cubicBezTo>
                      <a:pt x="134" y="0"/>
                      <a:pt x="117" y="0"/>
                      <a:pt x="117" y="0"/>
                    </a:cubicBezTo>
                    <a:cubicBezTo>
                      <a:pt x="117" y="0"/>
                      <a:pt x="99" y="0"/>
                      <a:pt x="83" y="0"/>
                    </a:cubicBezTo>
                    <a:cubicBezTo>
                      <a:pt x="61" y="0"/>
                      <a:pt x="42" y="19"/>
                      <a:pt x="33" y="48"/>
                    </a:cubicBezTo>
                    <a:cubicBezTo>
                      <a:pt x="2" y="160"/>
                      <a:pt x="2" y="160"/>
                      <a:pt x="2" y="160"/>
                    </a:cubicBezTo>
                    <a:cubicBezTo>
                      <a:pt x="0" y="169"/>
                      <a:pt x="5" y="179"/>
                      <a:pt x="15" y="181"/>
                    </a:cubicBezTo>
                    <a:cubicBezTo>
                      <a:pt x="24" y="183"/>
                      <a:pt x="34" y="178"/>
                      <a:pt x="36" y="168"/>
                    </a:cubicBezTo>
                    <a:cubicBezTo>
                      <a:pt x="67" y="57"/>
                      <a:pt x="67" y="57"/>
                      <a:pt x="67" y="57"/>
                    </a:cubicBezTo>
                    <a:cubicBezTo>
                      <a:pt x="76" y="57"/>
                      <a:pt x="76" y="57"/>
                      <a:pt x="76" y="57"/>
                    </a:cubicBezTo>
                    <a:cubicBezTo>
                      <a:pt x="22" y="251"/>
                      <a:pt x="22" y="251"/>
                      <a:pt x="22" y="251"/>
                    </a:cubicBezTo>
                    <a:cubicBezTo>
                      <a:pt x="73" y="251"/>
                      <a:pt x="73" y="251"/>
                      <a:pt x="73" y="251"/>
                    </a:cubicBezTo>
                    <a:cubicBezTo>
                      <a:pt x="73" y="394"/>
                      <a:pt x="73" y="394"/>
                      <a:pt x="73" y="394"/>
                    </a:cubicBezTo>
                    <a:cubicBezTo>
                      <a:pt x="73" y="405"/>
                      <a:pt x="82" y="414"/>
                      <a:pt x="93" y="414"/>
                    </a:cubicBezTo>
                    <a:cubicBezTo>
                      <a:pt x="104" y="414"/>
                      <a:pt x="113" y="405"/>
                      <a:pt x="113" y="394"/>
                    </a:cubicBezTo>
                    <a:cubicBezTo>
                      <a:pt x="113" y="251"/>
                      <a:pt x="113" y="251"/>
                      <a:pt x="113" y="251"/>
                    </a:cubicBezTo>
                    <a:cubicBezTo>
                      <a:pt x="124" y="251"/>
                      <a:pt x="124" y="251"/>
                      <a:pt x="124" y="251"/>
                    </a:cubicBezTo>
                    <a:cubicBezTo>
                      <a:pt x="124" y="394"/>
                      <a:pt x="124" y="394"/>
                      <a:pt x="124" y="394"/>
                    </a:cubicBezTo>
                    <a:cubicBezTo>
                      <a:pt x="124" y="405"/>
                      <a:pt x="133" y="414"/>
                      <a:pt x="144" y="414"/>
                    </a:cubicBezTo>
                    <a:cubicBezTo>
                      <a:pt x="155" y="414"/>
                      <a:pt x="164" y="405"/>
                      <a:pt x="164" y="394"/>
                    </a:cubicBezTo>
                    <a:cubicBezTo>
                      <a:pt x="164" y="251"/>
                      <a:pt x="164" y="251"/>
                      <a:pt x="164" y="251"/>
                    </a:cubicBezTo>
                    <a:cubicBezTo>
                      <a:pt x="211" y="251"/>
                      <a:pt x="211" y="251"/>
                      <a:pt x="211" y="251"/>
                    </a:cubicBezTo>
                    <a:cubicBezTo>
                      <a:pt x="157" y="57"/>
                      <a:pt x="157" y="57"/>
                      <a:pt x="157" y="57"/>
                    </a:cubicBezTo>
                    <a:cubicBezTo>
                      <a:pt x="166" y="57"/>
                      <a:pt x="166" y="57"/>
                      <a:pt x="166" y="57"/>
                    </a:cubicBezTo>
                    <a:cubicBezTo>
                      <a:pt x="197" y="168"/>
                      <a:pt x="197" y="168"/>
                      <a:pt x="197" y="168"/>
                    </a:cubicBezTo>
                    <a:cubicBezTo>
                      <a:pt x="200" y="178"/>
                      <a:pt x="209" y="183"/>
                      <a:pt x="218" y="181"/>
                    </a:cubicBezTo>
                    <a:cubicBezTo>
                      <a:pt x="228" y="179"/>
                      <a:pt x="234" y="169"/>
                      <a:pt x="231"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380" name="グループ化 1379"/>
            <p:cNvGrpSpPr>
              <a:grpSpLocks noChangeAspect="1"/>
            </p:cNvGrpSpPr>
            <p:nvPr/>
          </p:nvGrpSpPr>
          <p:grpSpPr>
            <a:xfrm>
              <a:off x="5653410" y="3078308"/>
              <a:ext cx="197598" cy="432000"/>
              <a:chOff x="1812925" y="4146550"/>
              <a:chExt cx="877888" cy="1919288"/>
            </a:xfrm>
            <a:solidFill>
              <a:schemeClr val="tx1">
                <a:lumMod val="50000"/>
                <a:lumOff val="50000"/>
              </a:schemeClr>
            </a:solidFill>
          </p:grpSpPr>
          <p:sp>
            <p:nvSpPr>
              <p:cNvPr id="1447" name="Oval 6"/>
              <p:cNvSpPr>
                <a:spLocks noChangeArrowheads="1"/>
              </p:cNvSpPr>
              <p:nvPr/>
            </p:nvSpPr>
            <p:spPr bwMode="auto">
              <a:xfrm>
                <a:off x="2090738" y="4146550"/>
                <a:ext cx="319088" cy="317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8" name="Freeform 7"/>
              <p:cNvSpPr>
                <a:spLocks/>
              </p:cNvSpPr>
              <p:nvPr/>
            </p:nvSpPr>
            <p:spPr bwMode="auto">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cubicBezTo>
                      <a:pt x="200" y="48"/>
                      <a:pt x="200" y="48"/>
                      <a:pt x="200" y="48"/>
                    </a:cubicBezTo>
                    <a:cubicBezTo>
                      <a:pt x="191" y="19"/>
                      <a:pt x="172" y="0"/>
                      <a:pt x="150" y="0"/>
                    </a:cubicBezTo>
                    <a:cubicBezTo>
                      <a:pt x="134" y="0"/>
                      <a:pt x="117" y="0"/>
                      <a:pt x="117" y="0"/>
                    </a:cubicBezTo>
                    <a:cubicBezTo>
                      <a:pt x="117" y="0"/>
                      <a:pt x="99" y="0"/>
                      <a:pt x="83" y="0"/>
                    </a:cubicBezTo>
                    <a:cubicBezTo>
                      <a:pt x="61" y="0"/>
                      <a:pt x="42" y="19"/>
                      <a:pt x="33" y="48"/>
                    </a:cubicBezTo>
                    <a:cubicBezTo>
                      <a:pt x="2" y="160"/>
                      <a:pt x="2" y="160"/>
                      <a:pt x="2" y="160"/>
                    </a:cubicBezTo>
                    <a:cubicBezTo>
                      <a:pt x="0" y="169"/>
                      <a:pt x="5" y="179"/>
                      <a:pt x="15" y="181"/>
                    </a:cubicBezTo>
                    <a:cubicBezTo>
                      <a:pt x="24" y="183"/>
                      <a:pt x="34" y="178"/>
                      <a:pt x="36" y="168"/>
                    </a:cubicBezTo>
                    <a:cubicBezTo>
                      <a:pt x="67" y="57"/>
                      <a:pt x="67" y="57"/>
                      <a:pt x="67" y="57"/>
                    </a:cubicBezTo>
                    <a:cubicBezTo>
                      <a:pt x="76" y="57"/>
                      <a:pt x="76" y="57"/>
                      <a:pt x="76" y="57"/>
                    </a:cubicBezTo>
                    <a:cubicBezTo>
                      <a:pt x="22" y="251"/>
                      <a:pt x="22" y="251"/>
                      <a:pt x="22" y="251"/>
                    </a:cubicBezTo>
                    <a:cubicBezTo>
                      <a:pt x="73" y="251"/>
                      <a:pt x="73" y="251"/>
                      <a:pt x="73" y="251"/>
                    </a:cubicBezTo>
                    <a:cubicBezTo>
                      <a:pt x="73" y="394"/>
                      <a:pt x="73" y="394"/>
                      <a:pt x="73" y="394"/>
                    </a:cubicBezTo>
                    <a:cubicBezTo>
                      <a:pt x="73" y="405"/>
                      <a:pt x="82" y="414"/>
                      <a:pt x="93" y="414"/>
                    </a:cubicBezTo>
                    <a:cubicBezTo>
                      <a:pt x="104" y="414"/>
                      <a:pt x="113" y="405"/>
                      <a:pt x="113" y="394"/>
                    </a:cubicBezTo>
                    <a:cubicBezTo>
                      <a:pt x="113" y="251"/>
                      <a:pt x="113" y="251"/>
                      <a:pt x="113" y="251"/>
                    </a:cubicBezTo>
                    <a:cubicBezTo>
                      <a:pt x="124" y="251"/>
                      <a:pt x="124" y="251"/>
                      <a:pt x="124" y="251"/>
                    </a:cubicBezTo>
                    <a:cubicBezTo>
                      <a:pt x="124" y="394"/>
                      <a:pt x="124" y="394"/>
                      <a:pt x="124" y="394"/>
                    </a:cubicBezTo>
                    <a:cubicBezTo>
                      <a:pt x="124" y="405"/>
                      <a:pt x="133" y="414"/>
                      <a:pt x="144" y="414"/>
                    </a:cubicBezTo>
                    <a:cubicBezTo>
                      <a:pt x="155" y="414"/>
                      <a:pt x="164" y="405"/>
                      <a:pt x="164" y="394"/>
                    </a:cubicBezTo>
                    <a:cubicBezTo>
                      <a:pt x="164" y="251"/>
                      <a:pt x="164" y="251"/>
                      <a:pt x="164" y="251"/>
                    </a:cubicBezTo>
                    <a:cubicBezTo>
                      <a:pt x="211" y="251"/>
                      <a:pt x="211" y="251"/>
                      <a:pt x="211" y="251"/>
                    </a:cubicBezTo>
                    <a:cubicBezTo>
                      <a:pt x="157" y="57"/>
                      <a:pt x="157" y="57"/>
                      <a:pt x="157" y="57"/>
                    </a:cubicBezTo>
                    <a:cubicBezTo>
                      <a:pt x="166" y="57"/>
                      <a:pt x="166" y="57"/>
                      <a:pt x="166" y="57"/>
                    </a:cubicBezTo>
                    <a:cubicBezTo>
                      <a:pt x="197" y="168"/>
                      <a:pt x="197" y="168"/>
                      <a:pt x="197" y="168"/>
                    </a:cubicBezTo>
                    <a:cubicBezTo>
                      <a:pt x="200" y="178"/>
                      <a:pt x="209" y="183"/>
                      <a:pt x="218" y="181"/>
                    </a:cubicBezTo>
                    <a:cubicBezTo>
                      <a:pt x="228" y="179"/>
                      <a:pt x="234" y="169"/>
                      <a:pt x="231"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499" name="グループ化 1498"/>
            <p:cNvGrpSpPr/>
            <p:nvPr/>
          </p:nvGrpSpPr>
          <p:grpSpPr>
            <a:xfrm>
              <a:off x="5872233" y="3078308"/>
              <a:ext cx="194398" cy="345601"/>
              <a:chOff x="4503298" y="3227452"/>
              <a:chExt cx="194398" cy="345601"/>
            </a:xfrm>
            <a:solidFill>
              <a:schemeClr val="tx1">
                <a:lumMod val="50000"/>
                <a:lumOff val="50000"/>
              </a:schemeClr>
            </a:solidFill>
          </p:grpSpPr>
          <p:sp>
            <p:nvSpPr>
              <p:cNvPr id="1468" name="Oval 6"/>
              <p:cNvSpPr>
                <a:spLocks noChangeArrowheads="1"/>
              </p:cNvSpPr>
              <p:nvPr/>
            </p:nvSpPr>
            <p:spPr bwMode="auto">
              <a:xfrm>
                <a:off x="4564507" y="3227452"/>
                <a:ext cx="71821" cy="714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7" name="正方形/長方形 1496"/>
              <p:cNvSpPr/>
              <p:nvPr/>
            </p:nvSpPr>
            <p:spPr>
              <a:xfrm>
                <a:off x="4503298" y="3309994"/>
                <a:ext cx="194398" cy="263059"/>
              </a:xfrm>
              <a:custGeom>
                <a:avLst/>
                <a:gdLst/>
                <a:ahLst/>
                <a:cxnLst/>
                <a:rect l="l" t="t" r="r" b="b"/>
                <a:pathLst>
                  <a:path w="485995" h="657647">
                    <a:moveTo>
                      <a:pt x="171917" y="0"/>
                    </a:moveTo>
                    <a:cubicBezTo>
                      <a:pt x="205677" y="0"/>
                      <a:pt x="243655" y="0"/>
                      <a:pt x="243695" y="0"/>
                    </a:cubicBezTo>
                    <a:cubicBezTo>
                      <a:pt x="243695" y="0"/>
                      <a:pt x="279583" y="0"/>
                      <a:pt x="313361" y="0"/>
                    </a:cubicBezTo>
                    <a:cubicBezTo>
                      <a:pt x="359805" y="0"/>
                      <a:pt x="399916" y="40095"/>
                      <a:pt x="418916" y="101293"/>
                    </a:cubicBezTo>
                    <a:cubicBezTo>
                      <a:pt x="418916" y="101293"/>
                      <a:pt x="418916" y="101293"/>
                      <a:pt x="484360" y="337642"/>
                    </a:cubicBezTo>
                    <a:cubicBezTo>
                      <a:pt x="490693" y="356634"/>
                      <a:pt x="478027" y="377737"/>
                      <a:pt x="456916" y="381957"/>
                    </a:cubicBezTo>
                    <a:cubicBezTo>
                      <a:pt x="437916" y="386178"/>
                      <a:pt x="418916" y="375627"/>
                      <a:pt x="412583" y="354524"/>
                    </a:cubicBezTo>
                    <a:cubicBezTo>
                      <a:pt x="412583" y="354524"/>
                      <a:pt x="412583" y="354524"/>
                      <a:pt x="347139" y="120285"/>
                    </a:cubicBezTo>
                    <a:cubicBezTo>
                      <a:pt x="347139" y="120285"/>
                      <a:pt x="347139" y="120285"/>
                      <a:pt x="344764" y="120285"/>
                    </a:cubicBezTo>
                    <a:lnTo>
                      <a:pt x="328139" y="120285"/>
                    </a:lnTo>
                    <a:cubicBezTo>
                      <a:pt x="328139" y="120285"/>
                      <a:pt x="328139" y="120285"/>
                      <a:pt x="442138" y="529676"/>
                    </a:cubicBezTo>
                    <a:cubicBezTo>
                      <a:pt x="442138" y="529676"/>
                      <a:pt x="442138" y="529676"/>
                      <a:pt x="342916" y="529676"/>
                    </a:cubicBezTo>
                    <a:cubicBezTo>
                      <a:pt x="342916" y="529676"/>
                      <a:pt x="342916" y="529676"/>
                      <a:pt x="342916" y="657647"/>
                    </a:cubicBezTo>
                    <a:lnTo>
                      <a:pt x="258472" y="657647"/>
                    </a:lnTo>
                    <a:cubicBezTo>
                      <a:pt x="258472" y="622553"/>
                      <a:pt x="258472" y="580373"/>
                      <a:pt x="258472" y="529676"/>
                    </a:cubicBezTo>
                    <a:cubicBezTo>
                      <a:pt x="258472" y="529676"/>
                      <a:pt x="258472" y="529676"/>
                      <a:pt x="235250" y="529676"/>
                    </a:cubicBezTo>
                    <a:cubicBezTo>
                      <a:pt x="235250" y="529676"/>
                      <a:pt x="235250" y="529676"/>
                      <a:pt x="235250" y="657647"/>
                    </a:cubicBezTo>
                    <a:lnTo>
                      <a:pt x="150806" y="657647"/>
                    </a:lnTo>
                    <a:cubicBezTo>
                      <a:pt x="150806" y="622553"/>
                      <a:pt x="150806" y="580373"/>
                      <a:pt x="150806" y="529676"/>
                    </a:cubicBezTo>
                    <a:cubicBezTo>
                      <a:pt x="150806" y="529676"/>
                      <a:pt x="150806" y="529676"/>
                      <a:pt x="43140" y="529676"/>
                    </a:cubicBezTo>
                    <a:cubicBezTo>
                      <a:pt x="43140" y="529676"/>
                      <a:pt x="43140" y="529676"/>
                      <a:pt x="157140" y="120285"/>
                    </a:cubicBezTo>
                    <a:cubicBezTo>
                      <a:pt x="157140" y="120285"/>
                      <a:pt x="157140" y="120285"/>
                      <a:pt x="154765" y="120285"/>
                    </a:cubicBezTo>
                    <a:lnTo>
                      <a:pt x="138140" y="120285"/>
                    </a:lnTo>
                    <a:cubicBezTo>
                      <a:pt x="138140" y="120285"/>
                      <a:pt x="138140" y="120285"/>
                      <a:pt x="72696" y="354524"/>
                    </a:cubicBezTo>
                    <a:cubicBezTo>
                      <a:pt x="68474" y="375627"/>
                      <a:pt x="47363" y="386178"/>
                      <a:pt x="28363" y="381957"/>
                    </a:cubicBezTo>
                    <a:cubicBezTo>
                      <a:pt x="7252" y="377737"/>
                      <a:pt x="-3304" y="356634"/>
                      <a:pt x="918" y="337642"/>
                    </a:cubicBezTo>
                    <a:cubicBezTo>
                      <a:pt x="918" y="337642"/>
                      <a:pt x="918" y="337642"/>
                      <a:pt x="66362" y="101293"/>
                    </a:cubicBezTo>
                    <a:cubicBezTo>
                      <a:pt x="85362" y="40095"/>
                      <a:pt x="125473" y="0"/>
                      <a:pt x="1719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sp>
        <p:nvSpPr>
          <p:cNvPr id="349" name="円形吹き出し 348"/>
          <p:cNvSpPr/>
          <p:nvPr/>
        </p:nvSpPr>
        <p:spPr>
          <a:xfrm>
            <a:off x="6150188" y="3156978"/>
            <a:ext cx="1209294" cy="1209294"/>
          </a:xfrm>
          <a:prstGeom prst="wedgeEllipseCallout">
            <a:avLst>
              <a:gd name="adj1" fmla="val -70023"/>
              <a:gd name="adj2" fmla="val 398"/>
            </a:avLst>
          </a:prstGeom>
          <a:solidFill>
            <a:schemeClr val="bg1"/>
          </a:solidFill>
          <a:ln w="444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2400" b="1">
                <a:solidFill>
                  <a:schemeClr val="tx1">
                    <a:lumMod val="50000"/>
                    <a:lumOff val="50000"/>
                  </a:schemeClr>
                </a:solidFill>
              </a:rPr>
              <a:t>7.8</a:t>
            </a:r>
            <a:r>
              <a:rPr lang="ja-JP" altLang="en-US" b="1" dirty="0">
                <a:solidFill>
                  <a:schemeClr val="tx1">
                    <a:lumMod val="50000"/>
                    <a:lumOff val="50000"/>
                  </a:schemeClr>
                </a:solidFill>
              </a:rPr>
              <a:t>人</a:t>
            </a:r>
          </a:p>
        </p:txBody>
      </p:sp>
      <p:sp>
        <p:nvSpPr>
          <p:cNvPr id="7" name="テキスト ボックス 6"/>
          <p:cNvSpPr txBox="1"/>
          <p:nvPr/>
        </p:nvSpPr>
        <p:spPr>
          <a:xfrm>
            <a:off x="1011715" y="1584014"/>
            <a:ext cx="6406882" cy="800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ja-JP"/>
            </a:defPPr>
            <a:lvl1pPr marL="288000" indent="-288000" eaLnBrk="0" fontAlgn="base" hangingPunct="0">
              <a:lnSpc>
                <a:spcPct val="110000"/>
              </a:lnSpc>
              <a:spcBef>
                <a:spcPts val="1200"/>
              </a:spcBef>
              <a:buClr>
                <a:srgbClr val="FF6699"/>
              </a:buClr>
              <a:buFont typeface="Wingdings" panose="05000000000000000000" pitchFamily="2" charset="2"/>
              <a:buChar char="l"/>
              <a:defRPr sz="2200">
                <a:solidFill>
                  <a:srgbClr val="000000">
                    <a:lumMod val="95000"/>
                    <a:lumOff val="5000"/>
                  </a:srgbClr>
                </a:solidFill>
                <a:latin typeface="+mn-ea"/>
                <a:cs typeface="Meiryo UI" panose="020B0604030504040204" pitchFamily="50" charset="-128"/>
              </a:defRPr>
            </a:lvl1pPr>
          </a:lstStyle>
          <a:p>
            <a:pPr>
              <a:buClrTx/>
            </a:pPr>
            <a:r>
              <a:rPr lang="ja-JP" altLang="en-US" dirty="0"/>
              <a:t>子宮頸がんは、</a:t>
            </a:r>
            <a:r>
              <a:rPr lang="en-US" altLang="ja-JP" dirty="0"/>
              <a:t>20</a:t>
            </a:r>
            <a:r>
              <a:rPr lang="ja-JP" altLang="en-US" dirty="0"/>
              <a:t>代～</a:t>
            </a:r>
            <a:r>
              <a:rPr lang="en-US" altLang="ja-JP" dirty="0"/>
              <a:t>30</a:t>
            </a:r>
            <a:r>
              <a:rPr lang="ja-JP" altLang="en-US" dirty="0"/>
              <a:t>代の女性でも発症します。</a:t>
            </a:r>
            <a:br>
              <a:rPr lang="en-US" altLang="ja-JP" dirty="0"/>
            </a:br>
            <a:r>
              <a:rPr lang="ja-JP" altLang="en-US" dirty="0"/>
              <a:t>その発症率は、年々増加傾向にあります。</a:t>
            </a:r>
          </a:p>
        </p:txBody>
      </p:sp>
      <p:sp>
        <p:nvSpPr>
          <p:cNvPr id="5" name="タイトル 4"/>
          <p:cNvSpPr>
            <a:spLocks noGrp="1"/>
          </p:cNvSpPr>
          <p:nvPr>
            <p:ph type="title"/>
          </p:nvPr>
        </p:nvSpPr>
        <p:spPr>
          <a:xfrm>
            <a:off x="1920000" y="265891"/>
            <a:ext cx="7201140" cy="962229"/>
          </a:xfrm>
        </p:spPr>
        <p:txBody>
          <a:bodyPr/>
          <a:lstStyle/>
          <a:p>
            <a:r>
              <a:rPr lang="en-US" altLang="ja-JP" dirty="0"/>
              <a:t>20</a:t>
            </a:r>
            <a:r>
              <a:rPr lang="ja-JP" altLang="en-US" dirty="0"/>
              <a:t>代～</a:t>
            </a:r>
            <a:r>
              <a:rPr lang="en-US" altLang="ja-JP" dirty="0"/>
              <a:t>30</a:t>
            </a:r>
            <a:r>
              <a:rPr lang="ja-JP" altLang="en-US" dirty="0"/>
              <a:t>代の子宮頸</a:t>
            </a:r>
            <a:r>
              <a:rPr lang="ja-JP" altLang="en-US"/>
              <a:t>がんが増えて</a:t>
            </a:r>
            <a:r>
              <a:rPr lang="ja-JP" altLang="en-US" dirty="0"/>
              <a:t>います。</a:t>
            </a:r>
          </a:p>
        </p:txBody>
      </p:sp>
      <p:pic>
        <p:nvPicPr>
          <p:cNvPr id="352" name="図 351">
            <a:extLst>
              <a:ext uri="{FF2B5EF4-FFF2-40B4-BE49-F238E27FC236}">
                <a16:creationId xmlns:a16="http://schemas.microsoft.com/office/drawing/2014/main" id="{85594469-7545-4126-8C3F-1BA2DF4D1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1164" y="303652"/>
            <a:ext cx="844943" cy="1008000"/>
          </a:xfrm>
          <a:prstGeom prst="rect">
            <a:avLst/>
          </a:prstGeom>
        </p:spPr>
      </p:pic>
      <p:sp>
        <p:nvSpPr>
          <p:cNvPr id="346" name="テキスト ボックス 345">
            <a:extLst>
              <a:ext uri="{FF2B5EF4-FFF2-40B4-BE49-F238E27FC236}">
                <a16:creationId xmlns:a16="http://schemas.microsoft.com/office/drawing/2014/main" id="{A3204DCE-EED1-4B69-B240-FD99F0F4A18F}"/>
              </a:ext>
            </a:extLst>
          </p:cNvPr>
          <p:cNvSpPr txBox="1"/>
          <p:nvPr/>
        </p:nvSpPr>
        <p:spPr>
          <a:xfrm>
            <a:off x="5037501" y="386276"/>
            <a:ext cx="450764" cy="276999"/>
          </a:xfrm>
          <a:prstGeom prst="rect">
            <a:avLst/>
          </a:prstGeom>
          <a:noFill/>
        </p:spPr>
        <p:txBody>
          <a:bodyPr wrap="none" rtlCol="0">
            <a:spAutoFit/>
          </a:bodyPr>
          <a:lstStyle/>
          <a:p>
            <a:pPr algn="ctr"/>
            <a:r>
              <a:rPr lang="ja-JP" altLang="en-US" sz="1200" b="1">
                <a:solidFill>
                  <a:srgbClr val="00B0F0"/>
                </a:solidFill>
                <a:latin typeface="+mn-ea"/>
              </a:rPr>
              <a:t>けい</a:t>
            </a:r>
            <a:endParaRPr lang="ja-JP" altLang="en-US" sz="1200" b="1" dirty="0">
              <a:solidFill>
                <a:srgbClr val="00B0F0"/>
              </a:solidFill>
              <a:latin typeface="+mn-ea"/>
            </a:endParaRPr>
          </a:p>
        </p:txBody>
      </p:sp>
      <p:sp>
        <p:nvSpPr>
          <p:cNvPr id="350" name="テキスト ボックス 349">
            <a:extLst>
              <a:ext uri="{FF2B5EF4-FFF2-40B4-BE49-F238E27FC236}">
                <a16:creationId xmlns:a16="http://schemas.microsoft.com/office/drawing/2014/main" id="{62D2290D-BF63-49D3-8957-D3D527059BAB}"/>
              </a:ext>
            </a:extLst>
          </p:cNvPr>
          <p:cNvSpPr txBox="1"/>
          <p:nvPr/>
        </p:nvSpPr>
        <p:spPr>
          <a:xfrm>
            <a:off x="1896434" y="1474846"/>
            <a:ext cx="393056" cy="246221"/>
          </a:xfrm>
          <a:prstGeom prst="rect">
            <a:avLst/>
          </a:prstGeom>
          <a:noFill/>
        </p:spPr>
        <p:txBody>
          <a:bodyPr wrap="none" rtlCol="0">
            <a:spAutoFit/>
          </a:bodyPr>
          <a:lstStyle/>
          <a:p>
            <a:pPr algn="ctr"/>
            <a:r>
              <a:rPr lang="ja-JP" altLang="en-US" sz="1000">
                <a:latin typeface="+mn-ea"/>
              </a:rPr>
              <a:t>けい</a:t>
            </a:r>
            <a:endParaRPr lang="ja-JP" altLang="en-US" sz="1000" dirty="0">
              <a:latin typeface="+mn-ea"/>
            </a:endParaRPr>
          </a:p>
        </p:txBody>
      </p:sp>
      <p:sp>
        <p:nvSpPr>
          <p:cNvPr id="351" name="テキスト ボックス 350">
            <a:extLst>
              <a:ext uri="{FF2B5EF4-FFF2-40B4-BE49-F238E27FC236}">
                <a16:creationId xmlns:a16="http://schemas.microsoft.com/office/drawing/2014/main" id="{5F61E2C2-9BA2-47B4-8AC1-797EAB1E1616}"/>
              </a:ext>
            </a:extLst>
          </p:cNvPr>
          <p:cNvSpPr txBox="1"/>
          <p:nvPr/>
        </p:nvSpPr>
        <p:spPr>
          <a:xfrm>
            <a:off x="5804395" y="2467623"/>
            <a:ext cx="362599" cy="215444"/>
          </a:xfrm>
          <a:prstGeom prst="rect">
            <a:avLst/>
          </a:prstGeom>
          <a:noFill/>
        </p:spPr>
        <p:txBody>
          <a:bodyPr wrap="none" rtlCol="0">
            <a:spAutoFit/>
          </a:bodyPr>
          <a:lstStyle/>
          <a:p>
            <a:pPr algn="ctr"/>
            <a:r>
              <a:rPr lang="ja-JP" altLang="en-US" sz="800" b="1">
                <a:latin typeface="+mn-ea"/>
              </a:rPr>
              <a:t>けい</a:t>
            </a:r>
            <a:endParaRPr lang="ja-JP" altLang="en-US" sz="800" b="1" dirty="0">
              <a:latin typeface="+mn-ea"/>
            </a:endParaRPr>
          </a:p>
        </p:txBody>
      </p:sp>
      <p:grpSp>
        <p:nvGrpSpPr>
          <p:cNvPr id="11" name="グループ化 10">
            <a:extLst>
              <a:ext uri="{FF2B5EF4-FFF2-40B4-BE49-F238E27FC236}">
                <a16:creationId xmlns:a16="http://schemas.microsoft.com/office/drawing/2014/main" id="{D55BDE5C-698D-4566-983A-CD05453DB14F}"/>
              </a:ext>
            </a:extLst>
          </p:cNvPr>
          <p:cNvGrpSpPr/>
          <p:nvPr/>
        </p:nvGrpSpPr>
        <p:grpSpPr>
          <a:xfrm>
            <a:off x="3271196" y="5253158"/>
            <a:ext cx="5080798" cy="594236"/>
            <a:chOff x="3271196" y="5253158"/>
            <a:chExt cx="5080798" cy="594236"/>
          </a:xfrm>
        </p:grpSpPr>
        <p:grpSp>
          <p:nvGrpSpPr>
            <p:cNvPr id="6" name="グループ化 5">
              <a:extLst>
                <a:ext uri="{FF2B5EF4-FFF2-40B4-BE49-F238E27FC236}">
                  <a16:creationId xmlns:a16="http://schemas.microsoft.com/office/drawing/2014/main" id="{0A7819CE-B117-4813-BE97-A759816496EC}"/>
                </a:ext>
              </a:extLst>
            </p:cNvPr>
            <p:cNvGrpSpPr/>
            <p:nvPr/>
          </p:nvGrpSpPr>
          <p:grpSpPr>
            <a:xfrm>
              <a:off x="3271196" y="5253158"/>
              <a:ext cx="4786822" cy="594236"/>
              <a:chOff x="4778129" y="4842308"/>
              <a:chExt cx="3479943" cy="432000"/>
            </a:xfrm>
          </p:grpSpPr>
          <p:grpSp>
            <p:nvGrpSpPr>
              <p:cNvPr id="28" name="グループ化 27"/>
              <p:cNvGrpSpPr>
                <a:grpSpLocks noChangeAspect="1"/>
              </p:cNvGrpSpPr>
              <p:nvPr/>
            </p:nvGrpSpPr>
            <p:grpSpPr>
              <a:xfrm>
                <a:off x="4778129" y="4842308"/>
                <a:ext cx="197598" cy="432000"/>
                <a:chOff x="1812925" y="4146550"/>
                <a:chExt cx="877888" cy="1919288"/>
              </a:xfrm>
              <a:solidFill>
                <a:srgbClr val="FF6699"/>
              </a:solidFill>
            </p:grpSpPr>
            <p:sp>
              <p:nvSpPr>
                <p:cNvPr id="29" name="Oval 6"/>
                <p:cNvSpPr>
                  <a:spLocks noChangeArrowheads="1"/>
                </p:cNvSpPr>
                <p:nvPr/>
              </p:nvSpPr>
              <p:spPr bwMode="auto">
                <a:xfrm>
                  <a:off x="2090738" y="4146550"/>
                  <a:ext cx="319088" cy="317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7"/>
                <p:cNvSpPr>
                  <a:spLocks/>
                </p:cNvSpPr>
                <p:nvPr/>
              </p:nvSpPr>
              <p:spPr bwMode="auto">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cubicBezTo>
                        <a:pt x="200" y="48"/>
                        <a:pt x="200" y="48"/>
                        <a:pt x="200" y="48"/>
                      </a:cubicBezTo>
                      <a:cubicBezTo>
                        <a:pt x="191" y="19"/>
                        <a:pt x="172" y="0"/>
                        <a:pt x="150" y="0"/>
                      </a:cubicBezTo>
                      <a:cubicBezTo>
                        <a:pt x="134" y="0"/>
                        <a:pt x="117" y="0"/>
                        <a:pt x="117" y="0"/>
                      </a:cubicBezTo>
                      <a:cubicBezTo>
                        <a:pt x="117" y="0"/>
                        <a:pt x="99" y="0"/>
                        <a:pt x="83" y="0"/>
                      </a:cubicBezTo>
                      <a:cubicBezTo>
                        <a:pt x="61" y="0"/>
                        <a:pt x="42" y="19"/>
                        <a:pt x="33" y="48"/>
                      </a:cubicBezTo>
                      <a:cubicBezTo>
                        <a:pt x="2" y="160"/>
                        <a:pt x="2" y="160"/>
                        <a:pt x="2" y="160"/>
                      </a:cubicBezTo>
                      <a:cubicBezTo>
                        <a:pt x="0" y="169"/>
                        <a:pt x="5" y="179"/>
                        <a:pt x="15" y="181"/>
                      </a:cubicBezTo>
                      <a:cubicBezTo>
                        <a:pt x="24" y="183"/>
                        <a:pt x="34" y="178"/>
                        <a:pt x="36" y="168"/>
                      </a:cubicBezTo>
                      <a:cubicBezTo>
                        <a:pt x="67" y="57"/>
                        <a:pt x="67" y="57"/>
                        <a:pt x="67" y="57"/>
                      </a:cubicBezTo>
                      <a:cubicBezTo>
                        <a:pt x="76" y="57"/>
                        <a:pt x="76" y="57"/>
                        <a:pt x="76" y="57"/>
                      </a:cubicBezTo>
                      <a:cubicBezTo>
                        <a:pt x="22" y="251"/>
                        <a:pt x="22" y="251"/>
                        <a:pt x="22" y="251"/>
                      </a:cubicBezTo>
                      <a:cubicBezTo>
                        <a:pt x="73" y="251"/>
                        <a:pt x="73" y="251"/>
                        <a:pt x="73" y="251"/>
                      </a:cubicBezTo>
                      <a:cubicBezTo>
                        <a:pt x="73" y="394"/>
                        <a:pt x="73" y="394"/>
                        <a:pt x="73" y="394"/>
                      </a:cubicBezTo>
                      <a:cubicBezTo>
                        <a:pt x="73" y="405"/>
                        <a:pt x="82" y="414"/>
                        <a:pt x="93" y="414"/>
                      </a:cubicBezTo>
                      <a:cubicBezTo>
                        <a:pt x="104" y="414"/>
                        <a:pt x="113" y="405"/>
                        <a:pt x="113" y="394"/>
                      </a:cubicBezTo>
                      <a:cubicBezTo>
                        <a:pt x="113" y="251"/>
                        <a:pt x="113" y="251"/>
                        <a:pt x="113" y="251"/>
                      </a:cubicBezTo>
                      <a:cubicBezTo>
                        <a:pt x="124" y="251"/>
                        <a:pt x="124" y="251"/>
                        <a:pt x="124" y="251"/>
                      </a:cubicBezTo>
                      <a:cubicBezTo>
                        <a:pt x="124" y="394"/>
                        <a:pt x="124" y="394"/>
                        <a:pt x="124" y="394"/>
                      </a:cubicBezTo>
                      <a:cubicBezTo>
                        <a:pt x="124" y="405"/>
                        <a:pt x="133" y="414"/>
                        <a:pt x="144" y="414"/>
                      </a:cubicBezTo>
                      <a:cubicBezTo>
                        <a:pt x="155" y="414"/>
                        <a:pt x="164" y="405"/>
                        <a:pt x="164" y="394"/>
                      </a:cubicBezTo>
                      <a:cubicBezTo>
                        <a:pt x="164" y="251"/>
                        <a:pt x="164" y="251"/>
                        <a:pt x="164" y="251"/>
                      </a:cubicBezTo>
                      <a:cubicBezTo>
                        <a:pt x="211" y="251"/>
                        <a:pt x="211" y="251"/>
                        <a:pt x="211" y="251"/>
                      </a:cubicBezTo>
                      <a:cubicBezTo>
                        <a:pt x="157" y="57"/>
                        <a:pt x="157" y="57"/>
                        <a:pt x="157" y="57"/>
                      </a:cubicBezTo>
                      <a:cubicBezTo>
                        <a:pt x="166" y="57"/>
                        <a:pt x="166" y="57"/>
                        <a:pt x="166" y="57"/>
                      </a:cubicBezTo>
                      <a:cubicBezTo>
                        <a:pt x="197" y="168"/>
                        <a:pt x="197" y="168"/>
                        <a:pt x="197" y="168"/>
                      </a:cubicBezTo>
                      <a:cubicBezTo>
                        <a:pt x="200" y="178"/>
                        <a:pt x="209" y="183"/>
                        <a:pt x="218" y="181"/>
                      </a:cubicBezTo>
                      <a:cubicBezTo>
                        <a:pt x="228" y="179"/>
                        <a:pt x="234" y="169"/>
                        <a:pt x="231"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1" name="グループ化 30"/>
              <p:cNvGrpSpPr>
                <a:grpSpLocks noChangeAspect="1"/>
              </p:cNvGrpSpPr>
              <p:nvPr/>
            </p:nvGrpSpPr>
            <p:grpSpPr>
              <a:xfrm>
                <a:off x="4996952" y="4842308"/>
                <a:ext cx="197598" cy="432000"/>
                <a:chOff x="1812925" y="4146550"/>
                <a:chExt cx="877888" cy="1919288"/>
              </a:xfrm>
              <a:solidFill>
                <a:srgbClr val="FF6699"/>
              </a:solidFill>
            </p:grpSpPr>
            <p:sp>
              <p:nvSpPr>
                <p:cNvPr id="32" name="Oval 6"/>
                <p:cNvSpPr>
                  <a:spLocks noChangeArrowheads="1"/>
                </p:cNvSpPr>
                <p:nvPr/>
              </p:nvSpPr>
              <p:spPr bwMode="auto">
                <a:xfrm>
                  <a:off x="2090738" y="4146550"/>
                  <a:ext cx="319088" cy="317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7"/>
                <p:cNvSpPr>
                  <a:spLocks/>
                </p:cNvSpPr>
                <p:nvPr/>
              </p:nvSpPr>
              <p:spPr bwMode="auto">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cubicBezTo>
                        <a:pt x="200" y="48"/>
                        <a:pt x="200" y="48"/>
                        <a:pt x="200" y="48"/>
                      </a:cubicBezTo>
                      <a:cubicBezTo>
                        <a:pt x="191" y="19"/>
                        <a:pt x="172" y="0"/>
                        <a:pt x="150" y="0"/>
                      </a:cubicBezTo>
                      <a:cubicBezTo>
                        <a:pt x="134" y="0"/>
                        <a:pt x="117" y="0"/>
                        <a:pt x="117" y="0"/>
                      </a:cubicBezTo>
                      <a:cubicBezTo>
                        <a:pt x="117" y="0"/>
                        <a:pt x="99" y="0"/>
                        <a:pt x="83" y="0"/>
                      </a:cubicBezTo>
                      <a:cubicBezTo>
                        <a:pt x="61" y="0"/>
                        <a:pt x="42" y="19"/>
                        <a:pt x="33" y="48"/>
                      </a:cubicBezTo>
                      <a:cubicBezTo>
                        <a:pt x="2" y="160"/>
                        <a:pt x="2" y="160"/>
                        <a:pt x="2" y="160"/>
                      </a:cubicBezTo>
                      <a:cubicBezTo>
                        <a:pt x="0" y="169"/>
                        <a:pt x="5" y="179"/>
                        <a:pt x="15" y="181"/>
                      </a:cubicBezTo>
                      <a:cubicBezTo>
                        <a:pt x="24" y="183"/>
                        <a:pt x="34" y="178"/>
                        <a:pt x="36" y="168"/>
                      </a:cubicBezTo>
                      <a:cubicBezTo>
                        <a:pt x="67" y="57"/>
                        <a:pt x="67" y="57"/>
                        <a:pt x="67" y="57"/>
                      </a:cubicBezTo>
                      <a:cubicBezTo>
                        <a:pt x="76" y="57"/>
                        <a:pt x="76" y="57"/>
                        <a:pt x="76" y="57"/>
                      </a:cubicBezTo>
                      <a:cubicBezTo>
                        <a:pt x="22" y="251"/>
                        <a:pt x="22" y="251"/>
                        <a:pt x="22" y="251"/>
                      </a:cubicBezTo>
                      <a:cubicBezTo>
                        <a:pt x="73" y="251"/>
                        <a:pt x="73" y="251"/>
                        <a:pt x="73" y="251"/>
                      </a:cubicBezTo>
                      <a:cubicBezTo>
                        <a:pt x="73" y="394"/>
                        <a:pt x="73" y="394"/>
                        <a:pt x="73" y="394"/>
                      </a:cubicBezTo>
                      <a:cubicBezTo>
                        <a:pt x="73" y="405"/>
                        <a:pt x="82" y="414"/>
                        <a:pt x="93" y="414"/>
                      </a:cubicBezTo>
                      <a:cubicBezTo>
                        <a:pt x="104" y="414"/>
                        <a:pt x="113" y="405"/>
                        <a:pt x="113" y="394"/>
                      </a:cubicBezTo>
                      <a:cubicBezTo>
                        <a:pt x="113" y="251"/>
                        <a:pt x="113" y="251"/>
                        <a:pt x="113" y="251"/>
                      </a:cubicBezTo>
                      <a:cubicBezTo>
                        <a:pt x="124" y="251"/>
                        <a:pt x="124" y="251"/>
                        <a:pt x="124" y="251"/>
                      </a:cubicBezTo>
                      <a:cubicBezTo>
                        <a:pt x="124" y="394"/>
                        <a:pt x="124" y="394"/>
                        <a:pt x="124" y="394"/>
                      </a:cubicBezTo>
                      <a:cubicBezTo>
                        <a:pt x="124" y="405"/>
                        <a:pt x="133" y="414"/>
                        <a:pt x="144" y="414"/>
                      </a:cubicBezTo>
                      <a:cubicBezTo>
                        <a:pt x="155" y="414"/>
                        <a:pt x="164" y="405"/>
                        <a:pt x="164" y="394"/>
                      </a:cubicBezTo>
                      <a:cubicBezTo>
                        <a:pt x="164" y="251"/>
                        <a:pt x="164" y="251"/>
                        <a:pt x="164" y="251"/>
                      </a:cubicBezTo>
                      <a:cubicBezTo>
                        <a:pt x="211" y="251"/>
                        <a:pt x="211" y="251"/>
                        <a:pt x="211" y="251"/>
                      </a:cubicBezTo>
                      <a:cubicBezTo>
                        <a:pt x="157" y="57"/>
                        <a:pt x="157" y="57"/>
                        <a:pt x="157" y="57"/>
                      </a:cubicBezTo>
                      <a:cubicBezTo>
                        <a:pt x="166" y="57"/>
                        <a:pt x="166" y="57"/>
                        <a:pt x="166" y="57"/>
                      </a:cubicBezTo>
                      <a:cubicBezTo>
                        <a:pt x="197" y="168"/>
                        <a:pt x="197" y="168"/>
                        <a:pt x="197" y="168"/>
                      </a:cubicBezTo>
                      <a:cubicBezTo>
                        <a:pt x="200" y="178"/>
                        <a:pt x="209" y="183"/>
                        <a:pt x="218" y="181"/>
                      </a:cubicBezTo>
                      <a:cubicBezTo>
                        <a:pt x="228" y="179"/>
                        <a:pt x="234" y="169"/>
                        <a:pt x="231"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4" name="グループ化 33"/>
              <p:cNvGrpSpPr>
                <a:grpSpLocks noChangeAspect="1"/>
              </p:cNvGrpSpPr>
              <p:nvPr/>
            </p:nvGrpSpPr>
            <p:grpSpPr>
              <a:xfrm>
                <a:off x="5215775" y="4842308"/>
                <a:ext cx="197598" cy="432000"/>
                <a:chOff x="1812925" y="4146550"/>
                <a:chExt cx="877888" cy="1919288"/>
              </a:xfrm>
              <a:solidFill>
                <a:srgbClr val="FF6699"/>
              </a:solidFill>
            </p:grpSpPr>
            <p:sp>
              <p:nvSpPr>
                <p:cNvPr id="35" name="Oval 6"/>
                <p:cNvSpPr>
                  <a:spLocks noChangeArrowheads="1"/>
                </p:cNvSpPr>
                <p:nvPr/>
              </p:nvSpPr>
              <p:spPr bwMode="auto">
                <a:xfrm>
                  <a:off x="2090738" y="4146550"/>
                  <a:ext cx="319088" cy="317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7"/>
                <p:cNvSpPr>
                  <a:spLocks/>
                </p:cNvSpPr>
                <p:nvPr/>
              </p:nvSpPr>
              <p:spPr bwMode="auto">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cubicBezTo>
                        <a:pt x="200" y="48"/>
                        <a:pt x="200" y="48"/>
                        <a:pt x="200" y="48"/>
                      </a:cubicBezTo>
                      <a:cubicBezTo>
                        <a:pt x="191" y="19"/>
                        <a:pt x="172" y="0"/>
                        <a:pt x="150" y="0"/>
                      </a:cubicBezTo>
                      <a:cubicBezTo>
                        <a:pt x="134" y="0"/>
                        <a:pt x="117" y="0"/>
                        <a:pt x="117" y="0"/>
                      </a:cubicBezTo>
                      <a:cubicBezTo>
                        <a:pt x="117" y="0"/>
                        <a:pt x="99" y="0"/>
                        <a:pt x="83" y="0"/>
                      </a:cubicBezTo>
                      <a:cubicBezTo>
                        <a:pt x="61" y="0"/>
                        <a:pt x="42" y="19"/>
                        <a:pt x="33" y="48"/>
                      </a:cubicBezTo>
                      <a:cubicBezTo>
                        <a:pt x="2" y="160"/>
                        <a:pt x="2" y="160"/>
                        <a:pt x="2" y="160"/>
                      </a:cubicBezTo>
                      <a:cubicBezTo>
                        <a:pt x="0" y="169"/>
                        <a:pt x="5" y="179"/>
                        <a:pt x="15" y="181"/>
                      </a:cubicBezTo>
                      <a:cubicBezTo>
                        <a:pt x="24" y="183"/>
                        <a:pt x="34" y="178"/>
                        <a:pt x="36" y="168"/>
                      </a:cubicBezTo>
                      <a:cubicBezTo>
                        <a:pt x="67" y="57"/>
                        <a:pt x="67" y="57"/>
                        <a:pt x="67" y="57"/>
                      </a:cubicBezTo>
                      <a:cubicBezTo>
                        <a:pt x="76" y="57"/>
                        <a:pt x="76" y="57"/>
                        <a:pt x="76" y="57"/>
                      </a:cubicBezTo>
                      <a:cubicBezTo>
                        <a:pt x="22" y="251"/>
                        <a:pt x="22" y="251"/>
                        <a:pt x="22" y="251"/>
                      </a:cubicBezTo>
                      <a:cubicBezTo>
                        <a:pt x="73" y="251"/>
                        <a:pt x="73" y="251"/>
                        <a:pt x="73" y="251"/>
                      </a:cubicBezTo>
                      <a:cubicBezTo>
                        <a:pt x="73" y="394"/>
                        <a:pt x="73" y="394"/>
                        <a:pt x="73" y="394"/>
                      </a:cubicBezTo>
                      <a:cubicBezTo>
                        <a:pt x="73" y="405"/>
                        <a:pt x="82" y="414"/>
                        <a:pt x="93" y="414"/>
                      </a:cubicBezTo>
                      <a:cubicBezTo>
                        <a:pt x="104" y="414"/>
                        <a:pt x="113" y="405"/>
                        <a:pt x="113" y="394"/>
                      </a:cubicBezTo>
                      <a:cubicBezTo>
                        <a:pt x="113" y="251"/>
                        <a:pt x="113" y="251"/>
                        <a:pt x="113" y="251"/>
                      </a:cubicBezTo>
                      <a:cubicBezTo>
                        <a:pt x="124" y="251"/>
                        <a:pt x="124" y="251"/>
                        <a:pt x="124" y="251"/>
                      </a:cubicBezTo>
                      <a:cubicBezTo>
                        <a:pt x="124" y="394"/>
                        <a:pt x="124" y="394"/>
                        <a:pt x="124" y="394"/>
                      </a:cubicBezTo>
                      <a:cubicBezTo>
                        <a:pt x="124" y="405"/>
                        <a:pt x="133" y="414"/>
                        <a:pt x="144" y="414"/>
                      </a:cubicBezTo>
                      <a:cubicBezTo>
                        <a:pt x="155" y="414"/>
                        <a:pt x="164" y="405"/>
                        <a:pt x="164" y="394"/>
                      </a:cubicBezTo>
                      <a:cubicBezTo>
                        <a:pt x="164" y="251"/>
                        <a:pt x="164" y="251"/>
                        <a:pt x="164" y="251"/>
                      </a:cubicBezTo>
                      <a:cubicBezTo>
                        <a:pt x="211" y="251"/>
                        <a:pt x="211" y="251"/>
                        <a:pt x="211" y="251"/>
                      </a:cubicBezTo>
                      <a:cubicBezTo>
                        <a:pt x="157" y="57"/>
                        <a:pt x="157" y="57"/>
                        <a:pt x="157" y="57"/>
                      </a:cubicBezTo>
                      <a:cubicBezTo>
                        <a:pt x="166" y="57"/>
                        <a:pt x="166" y="57"/>
                        <a:pt x="166" y="57"/>
                      </a:cubicBezTo>
                      <a:cubicBezTo>
                        <a:pt x="197" y="168"/>
                        <a:pt x="197" y="168"/>
                        <a:pt x="197" y="168"/>
                      </a:cubicBezTo>
                      <a:cubicBezTo>
                        <a:pt x="200" y="178"/>
                        <a:pt x="209" y="183"/>
                        <a:pt x="218" y="181"/>
                      </a:cubicBezTo>
                      <a:cubicBezTo>
                        <a:pt x="228" y="179"/>
                        <a:pt x="234" y="169"/>
                        <a:pt x="231"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7" name="グループ化 36"/>
              <p:cNvGrpSpPr>
                <a:grpSpLocks noChangeAspect="1"/>
              </p:cNvGrpSpPr>
              <p:nvPr/>
            </p:nvGrpSpPr>
            <p:grpSpPr>
              <a:xfrm>
                <a:off x="5434598" y="4842308"/>
                <a:ext cx="197598" cy="432000"/>
                <a:chOff x="1812925" y="4146550"/>
                <a:chExt cx="877888" cy="1919288"/>
              </a:xfrm>
              <a:solidFill>
                <a:srgbClr val="FF6699"/>
              </a:solidFill>
            </p:grpSpPr>
            <p:sp>
              <p:nvSpPr>
                <p:cNvPr id="38" name="Oval 6"/>
                <p:cNvSpPr>
                  <a:spLocks noChangeArrowheads="1"/>
                </p:cNvSpPr>
                <p:nvPr/>
              </p:nvSpPr>
              <p:spPr bwMode="auto">
                <a:xfrm>
                  <a:off x="2090738" y="4146550"/>
                  <a:ext cx="319088" cy="317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7"/>
                <p:cNvSpPr>
                  <a:spLocks/>
                </p:cNvSpPr>
                <p:nvPr/>
              </p:nvSpPr>
              <p:spPr bwMode="auto">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cubicBezTo>
                        <a:pt x="200" y="48"/>
                        <a:pt x="200" y="48"/>
                        <a:pt x="200" y="48"/>
                      </a:cubicBezTo>
                      <a:cubicBezTo>
                        <a:pt x="191" y="19"/>
                        <a:pt x="172" y="0"/>
                        <a:pt x="150" y="0"/>
                      </a:cubicBezTo>
                      <a:cubicBezTo>
                        <a:pt x="134" y="0"/>
                        <a:pt x="117" y="0"/>
                        <a:pt x="117" y="0"/>
                      </a:cubicBezTo>
                      <a:cubicBezTo>
                        <a:pt x="117" y="0"/>
                        <a:pt x="99" y="0"/>
                        <a:pt x="83" y="0"/>
                      </a:cubicBezTo>
                      <a:cubicBezTo>
                        <a:pt x="61" y="0"/>
                        <a:pt x="42" y="19"/>
                        <a:pt x="33" y="48"/>
                      </a:cubicBezTo>
                      <a:cubicBezTo>
                        <a:pt x="2" y="160"/>
                        <a:pt x="2" y="160"/>
                        <a:pt x="2" y="160"/>
                      </a:cubicBezTo>
                      <a:cubicBezTo>
                        <a:pt x="0" y="169"/>
                        <a:pt x="5" y="179"/>
                        <a:pt x="15" y="181"/>
                      </a:cubicBezTo>
                      <a:cubicBezTo>
                        <a:pt x="24" y="183"/>
                        <a:pt x="34" y="178"/>
                        <a:pt x="36" y="168"/>
                      </a:cubicBezTo>
                      <a:cubicBezTo>
                        <a:pt x="67" y="57"/>
                        <a:pt x="67" y="57"/>
                        <a:pt x="67" y="57"/>
                      </a:cubicBezTo>
                      <a:cubicBezTo>
                        <a:pt x="76" y="57"/>
                        <a:pt x="76" y="57"/>
                        <a:pt x="76" y="57"/>
                      </a:cubicBezTo>
                      <a:cubicBezTo>
                        <a:pt x="22" y="251"/>
                        <a:pt x="22" y="251"/>
                        <a:pt x="22" y="251"/>
                      </a:cubicBezTo>
                      <a:cubicBezTo>
                        <a:pt x="73" y="251"/>
                        <a:pt x="73" y="251"/>
                        <a:pt x="73" y="251"/>
                      </a:cubicBezTo>
                      <a:cubicBezTo>
                        <a:pt x="73" y="394"/>
                        <a:pt x="73" y="394"/>
                        <a:pt x="73" y="394"/>
                      </a:cubicBezTo>
                      <a:cubicBezTo>
                        <a:pt x="73" y="405"/>
                        <a:pt x="82" y="414"/>
                        <a:pt x="93" y="414"/>
                      </a:cubicBezTo>
                      <a:cubicBezTo>
                        <a:pt x="104" y="414"/>
                        <a:pt x="113" y="405"/>
                        <a:pt x="113" y="394"/>
                      </a:cubicBezTo>
                      <a:cubicBezTo>
                        <a:pt x="113" y="251"/>
                        <a:pt x="113" y="251"/>
                        <a:pt x="113" y="251"/>
                      </a:cubicBezTo>
                      <a:cubicBezTo>
                        <a:pt x="124" y="251"/>
                        <a:pt x="124" y="251"/>
                        <a:pt x="124" y="251"/>
                      </a:cubicBezTo>
                      <a:cubicBezTo>
                        <a:pt x="124" y="394"/>
                        <a:pt x="124" y="394"/>
                        <a:pt x="124" y="394"/>
                      </a:cubicBezTo>
                      <a:cubicBezTo>
                        <a:pt x="124" y="405"/>
                        <a:pt x="133" y="414"/>
                        <a:pt x="144" y="414"/>
                      </a:cubicBezTo>
                      <a:cubicBezTo>
                        <a:pt x="155" y="414"/>
                        <a:pt x="164" y="405"/>
                        <a:pt x="164" y="394"/>
                      </a:cubicBezTo>
                      <a:cubicBezTo>
                        <a:pt x="164" y="251"/>
                        <a:pt x="164" y="251"/>
                        <a:pt x="164" y="251"/>
                      </a:cubicBezTo>
                      <a:cubicBezTo>
                        <a:pt x="211" y="251"/>
                        <a:pt x="211" y="251"/>
                        <a:pt x="211" y="251"/>
                      </a:cubicBezTo>
                      <a:cubicBezTo>
                        <a:pt x="157" y="57"/>
                        <a:pt x="157" y="57"/>
                        <a:pt x="157" y="57"/>
                      </a:cubicBezTo>
                      <a:cubicBezTo>
                        <a:pt x="166" y="57"/>
                        <a:pt x="166" y="57"/>
                        <a:pt x="166" y="57"/>
                      </a:cubicBezTo>
                      <a:cubicBezTo>
                        <a:pt x="197" y="168"/>
                        <a:pt x="197" y="168"/>
                        <a:pt x="197" y="168"/>
                      </a:cubicBezTo>
                      <a:cubicBezTo>
                        <a:pt x="200" y="178"/>
                        <a:pt x="209" y="183"/>
                        <a:pt x="218" y="181"/>
                      </a:cubicBezTo>
                      <a:cubicBezTo>
                        <a:pt x="228" y="179"/>
                        <a:pt x="234" y="169"/>
                        <a:pt x="231"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0" name="グループ化 39"/>
              <p:cNvGrpSpPr>
                <a:grpSpLocks noChangeAspect="1"/>
              </p:cNvGrpSpPr>
              <p:nvPr/>
            </p:nvGrpSpPr>
            <p:grpSpPr>
              <a:xfrm>
                <a:off x="5653421" y="4842308"/>
                <a:ext cx="197598" cy="432000"/>
                <a:chOff x="1812925" y="4146550"/>
                <a:chExt cx="877888" cy="1919288"/>
              </a:xfrm>
              <a:solidFill>
                <a:srgbClr val="FF6699"/>
              </a:solidFill>
            </p:grpSpPr>
            <p:sp>
              <p:nvSpPr>
                <p:cNvPr id="41" name="Oval 6"/>
                <p:cNvSpPr>
                  <a:spLocks noChangeArrowheads="1"/>
                </p:cNvSpPr>
                <p:nvPr/>
              </p:nvSpPr>
              <p:spPr bwMode="auto">
                <a:xfrm>
                  <a:off x="2090738" y="4146550"/>
                  <a:ext cx="319088" cy="317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7"/>
                <p:cNvSpPr>
                  <a:spLocks/>
                </p:cNvSpPr>
                <p:nvPr/>
              </p:nvSpPr>
              <p:spPr bwMode="auto">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cubicBezTo>
                        <a:pt x="200" y="48"/>
                        <a:pt x="200" y="48"/>
                        <a:pt x="200" y="48"/>
                      </a:cubicBezTo>
                      <a:cubicBezTo>
                        <a:pt x="191" y="19"/>
                        <a:pt x="172" y="0"/>
                        <a:pt x="150" y="0"/>
                      </a:cubicBezTo>
                      <a:cubicBezTo>
                        <a:pt x="134" y="0"/>
                        <a:pt x="117" y="0"/>
                        <a:pt x="117" y="0"/>
                      </a:cubicBezTo>
                      <a:cubicBezTo>
                        <a:pt x="117" y="0"/>
                        <a:pt x="99" y="0"/>
                        <a:pt x="83" y="0"/>
                      </a:cubicBezTo>
                      <a:cubicBezTo>
                        <a:pt x="61" y="0"/>
                        <a:pt x="42" y="19"/>
                        <a:pt x="33" y="48"/>
                      </a:cubicBezTo>
                      <a:cubicBezTo>
                        <a:pt x="2" y="160"/>
                        <a:pt x="2" y="160"/>
                        <a:pt x="2" y="160"/>
                      </a:cubicBezTo>
                      <a:cubicBezTo>
                        <a:pt x="0" y="169"/>
                        <a:pt x="5" y="179"/>
                        <a:pt x="15" y="181"/>
                      </a:cubicBezTo>
                      <a:cubicBezTo>
                        <a:pt x="24" y="183"/>
                        <a:pt x="34" y="178"/>
                        <a:pt x="36" y="168"/>
                      </a:cubicBezTo>
                      <a:cubicBezTo>
                        <a:pt x="67" y="57"/>
                        <a:pt x="67" y="57"/>
                        <a:pt x="67" y="57"/>
                      </a:cubicBezTo>
                      <a:cubicBezTo>
                        <a:pt x="76" y="57"/>
                        <a:pt x="76" y="57"/>
                        <a:pt x="76" y="57"/>
                      </a:cubicBezTo>
                      <a:cubicBezTo>
                        <a:pt x="22" y="251"/>
                        <a:pt x="22" y="251"/>
                        <a:pt x="22" y="251"/>
                      </a:cubicBezTo>
                      <a:cubicBezTo>
                        <a:pt x="73" y="251"/>
                        <a:pt x="73" y="251"/>
                        <a:pt x="73" y="251"/>
                      </a:cubicBezTo>
                      <a:cubicBezTo>
                        <a:pt x="73" y="394"/>
                        <a:pt x="73" y="394"/>
                        <a:pt x="73" y="394"/>
                      </a:cubicBezTo>
                      <a:cubicBezTo>
                        <a:pt x="73" y="405"/>
                        <a:pt x="82" y="414"/>
                        <a:pt x="93" y="414"/>
                      </a:cubicBezTo>
                      <a:cubicBezTo>
                        <a:pt x="104" y="414"/>
                        <a:pt x="113" y="405"/>
                        <a:pt x="113" y="394"/>
                      </a:cubicBezTo>
                      <a:cubicBezTo>
                        <a:pt x="113" y="251"/>
                        <a:pt x="113" y="251"/>
                        <a:pt x="113" y="251"/>
                      </a:cubicBezTo>
                      <a:cubicBezTo>
                        <a:pt x="124" y="251"/>
                        <a:pt x="124" y="251"/>
                        <a:pt x="124" y="251"/>
                      </a:cubicBezTo>
                      <a:cubicBezTo>
                        <a:pt x="124" y="394"/>
                        <a:pt x="124" y="394"/>
                        <a:pt x="124" y="394"/>
                      </a:cubicBezTo>
                      <a:cubicBezTo>
                        <a:pt x="124" y="405"/>
                        <a:pt x="133" y="414"/>
                        <a:pt x="144" y="414"/>
                      </a:cubicBezTo>
                      <a:cubicBezTo>
                        <a:pt x="155" y="414"/>
                        <a:pt x="164" y="405"/>
                        <a:pt x="164" y="394"/>
                      </a:cubicBezTo>
                      <a:cubicBezTo>
                        <a:pt x="164" y="251"/>
                        <a:pt x="164" y="251"/>
                        <a:pt x="164" y="251"/>
                      </a:cubicBezTo>
                      <a:cubicBezTo>
                        <a:pt x="211" y="251"/>
                        <a:pt x="211" y="251"/>
                        <a:pt x="211" y="251"/>
                      </a:cubicBezTo>
                      <a:cubicBezTo>
                        <a:pt x="157" y="57"/>
                        <a:pt x="157" y="57"/>
                        <a:pt x="157" y="57"/>
                      </a:cubicBezTo>
                      <a:cubicBezTo>
                        <a:pt x="166" y="57"/>
                        <a:pt x="166" y="57"/>
                        <a:pt x="166" y="57"/>
                      </a:cubicBezTo>
                      <a:cubicBezTo>
                        <a:pt x="197" y="168"/>
                        <a:pt x="197" y="168"/>
                        <a:pt x="197" y="168"/>
                      </a:cubicBezTo>
                      <a:cubicBezTo>
                        <a:pt x="200" y="178"/>
                        <a:pt x="209" y="183"/>
                        <a:pt x="218" y="181"/>
                      </a:cubicBezTo>
                      <a:cubicBezTo>
                        <a:pt x="228" y="179"/>
                        <a:pt x="234" y="169"/>
                        <a:pt x="231"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3" name="グループ化 42"/>
              <p:cNvGrpSpPr>
                <a:grpSpLocks noChangeAspect="1"/>
              </p:cNvGrpSpPr>
              <p:nvPr/>
            </p:nvGrpSpPr>
            <p:grpSpPr>
              <a:xfrm>
                <a:off x="5872244" y="4842308"/>
                <a:ext cx="197598" cy="432000"/>
                <a:chOff x="1812925" y="4146550"/>
                <a:chExt cx="877888" cy="1919288"/>
              </a:xfrm>
              <a:solidFill>
                <a:srgbClr val="FF6699"/>
              </a:solidFill>
            </p:grpSpPr>
            <p:sp>
              <p:nvSpPr>
                <p:cNvPr id="44" name="Oval 6"/>
                <p:cNvSpPr>
                  <a:spLocks noChangeArrowheads="1"/>
                </p:cNvSpPr>
                <p:nvPr/>
              </p:nvSpPr>
              <p:spPr bwMode="auto">
                <a:xfrm>
                  <a:off x="2090738" y="4146550"/>
                  <a:ext cx="319088" cy="317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7"/>
                <p:cNvSpPr>
                  <a:spLocks/>
                </p:cNvSpPr>
                <p:nvPr/>
              </p:nvSpPr>
              <p:spPr bwMode="auto">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cubicBezTo>
                        <a:pt x="200" y="48"/>
                        <a:pt x="200" y="48"/>
                        <a:pt x="200" y="48"/>
                      </a:cubicBezTo>
                      <a:cubicBezTo>
                        <a:pt x="191" y="19"/>
                        <a:pt x="172" y="0"/>
                        <a:pt x="150" y="0"/>
                      </a:cubicBezTo>
                      <a:cubicBezTo>
                        <a:pt x="134" y="0"/>
                        <a:pt x="117" y="0"/>
                        <a:pt x="117" y="0"/>
                      </a:cubicBezTo>
                      <a:cubicBezTo>
                        <a:pt x="117" y="0"/>
                        <a:pt x="99" y="0"/>
                        <a:pt x="83" y="0"/>
                      </a:cubicBezTo>
                      <a:cubicBezTo>
                        <a:pt x="61" y="0"/>
                        <a:pt x="42" y="19"/>
                        <a:pt x="33" y="48"/>
                      </a:cubicBezTo>
                      <a:cubicBezTo>
                        <a:pt x="2" y="160"/>
                        <a:pt x="2" y="160"/>
                        <a:pt x="2" y="160"/>
                      </a:cubicBezTo>
                      <a:cubicBezTo>
                        <a:pt x="0" y="169"/>
                        <a:pt x="5" y="179"/>
                        <a:pt x="15" y="181"/>
                      </a:cubicBezTo>
                      <a:cubicBezTo>
                        <a:pt x="24" y="183"/>
                        <a:pt x="34" y="178"/>
                        <a:pt x="36" y="168"/>
                      </a:cubicBezTo>
                      <a:cubicBezTo>
                        <a:pt x="67" y="57"/>
                        <a:pt x="67" y="57"/>
                        <a:pt x="67" y="57"/>
                      </a:cubicBezTo>
                      <a:cubicBezTo>
                        <a:pt x="76" y="57"/>
                        <a:pt x="76" y="57"/>
                        <a:pt x="76" y="57"/>
                      </a:cubicBezTo>
                      <a:cubicBezTo>
                        <a:pt x="22" y="251"/>
                        <a:pt x="22" y="251"/>
                        <a:pt x="22" y="251"/>
                      </a:cubicBezTo>
                      <a:cubicBezTo>
                        <a:pt x="73" y="251"/>
                        <a:pt x="73" y="251"/>
                        <a:pt x="73" y="251"/>
                      </a:cubicBezTo>
                      <a:cubicBezTo>
                        <a:pt x="73" y="394"/>
                        <a:pt x="73" y="394"/>
                        <a:pt x="73" y="394"/>
                      </a:cubicBezTo>
                      <a:cubicBezTo>
                        <a:pt x="73" y="405"/>
                        <a:pt x="82" y="414"/>
                        <a:pt x="93" y="414"/>
                      </a:cubicBezTo>
                      <a:cubicBezTo>
                        <a:pt x="104" y="414"/>
                        <a:pt x="113" y="405"/>
                        <a:pt x="113" y="394"/>
                      </a:cubicBezTo>
                      <a:cubicBezTo>
                        <a:pt x="113" y="251"/>
                        <a:pt x="113" y="251"/>
                        <a:pt x="113" y="251"/>
                      </a:cubicBezTo>
                      <a:cubicBezTo>
                        <a:pt x="124" y="251"/>
                        <a:pt x="124" y="251"/>
                        <a:pt x="124" y="251"/>
                      </a:cubicBezTo>
                      <a:cubicBezTo>
                        <a:pt x="124" y="394"/>
                        <a:pt x="124" y="394"/>
                        <a:pt x="124" y="394"/>
                      </a:cubicBezTo>
                      <a:cubicBezTo>
                        <a:pt x="124" y="405"/>
                        <a:pt x="133" y="414"/>
                        <a:pt x="144" y="414"/>
                      </a:cubicBezTo>
                      <a:cubicBezTo>
                        <a:pt x="155" y="414"/>
                        <a:pt x="164" y="405"/>
                        <a:pt x="164" y="394"/>
                      </a:cubicBezTo>
                      <a:cubicBezTo>
                        <a:pt x="164" y="251"/>
                        <a:pt x="164" y="251"/>
                        <a:pt x="164" y="251"/>
                      </a:cubicBezTo>
                      <a:cubicBezTo>
                        <a:pt x="211" y="251"/>
                        <a:pt x="211" y="251"/>
                        <a:pt x="211" y="251"/>
                      </a:cubicBezTo>
                      <a:cubicBezTo>
                        <a:pt x="157" y="57"/>
                        <a:pt x="157" y="57"/>
                        <a:pt x="157" y="57"/>
                      </a:cubicBezTo>
                      <a:cubicBezTo>
                        <a:pt x="166" y="57"/>
                        <a:pt x="166" y="57"/>
                        <a:pt x="166" y="57"/>
                      </a:cubicBezTo>
                      <a:cubicBezTo>
                        <a:pt x="197" y="168"/>
                        <a:pt x="197" y="168"/>
                        <a:pt x="197" y="168"/>
                      </a:cubicBezTo>
                      <a:cubicBezTo>
                        <a:pt x="200" y="178"/>
                        <a:pt x="209" y="183"/>
                        <a:pt x="218" y="181"/>
                      </a:cubicBezTo>
                      <a:cubicBezTo>
                        <a:pt x="228" y="179"/>
                        <a:pt x="234" y="169"/>
                        <a:pt x="231"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6" name="グループ化 45"/>
              <p:cNvGrpSpPr>
                <a:grpSpLocks noChangeAspect="1"/>
              </p:cNvGrpSpPr>
              <p:nvPr/>
            </p:nvGrpSpPr>
            <p:grpSpPr>
              <a:xfrm>
                <a:off x="6091067" y="4842308"/>
                <a:ext cx="197598" cy="432000"/>
                <a:chOff x="1812925" y="4146550"/>
                <a:chExt cx="877888" cy="1919288"/>
              </a:xfrm>
              <a:solidFill>
                <a:srgbClr val="FF6699"/>
              </a:solidFill>
            </p:grpSpPr>
            <p:sp>
              <p:nvSpPr>
                <p:cNvPr id="47" name="Oval 6"/>
                <p:cNvSpPr>
                  <a:spLocks noChangeArrowheads="1"/>
                </p:cNvSpPr>
                <p:nvPr/>
              </p:nvSpPr>
              <p:spPr bwMode="auto">
                <a:xfrm>
                  <a:off x="2090738" y="4146550"/>
                  <a:ext cx="319088" cy="317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7"/>
                <p:cNvSpPr>
                  <a:spLocks/>
                </p:cNvSpPr>
                <p:nvPr/>
              </p:nvSpPr>
              <p:spPr bwMode="auto">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cubicBezTo>
                        <a:pt x="200" y="48"/>
                        <a:pt x="200" y="48"/>
                        <a:pt x="200" y="48"/>
                      </a:cubicBezTo>
                      <a:cubicBezTo>
                        <a:pt x="191" y="19"/>
                        <a:pt x="172" y="0"/>
                        <a:pt x="150" y="0"/>
                      </a:cubicBezTo>
                      <a:cubicBezTo>
                        <a:pt x="134" y="0"/>
                        <a:pt x="117" y="0"/>
                        <a:pt x="117" y="0"/>
                      </a:cubicBezTo>
                      <a:cubicBezTo>
                        <a:pt x="117" y="0"/>
                        <a:pt x="99" y="0"/>
                        <a:pt x="83" y="0"/>
                      </a:cubicBezTo>
                      <a:cubicBezTo>
                        <a:pt x="61" y="0"/>
                        <a:pt x="42" y="19"/>
                        <a:pt x="33" y="48"/>
                      </a:cubicBezTo>
                      <a:cubicBezTo>
                        <a:pt x="2" y="160"/>
                        <a:pt x="2" y="160"/>
                        <a:pt x="2" y="160"/>
                      </a:cubicBezTo>
                      <a:cubicBezTo>
                        <a:pt x="0" y="169"/>
                        <a:pt x="5" y="179"/>
                        <a:pt x="15" y="181"/>
                      </a:cubicBezTo>
                      <a:cubicBezTo>
                        <a:pt x="24" y="183"/>
                        <a:pt x="34" y="178"/>
                        <a:pt x="36" y="168"/>
                      </a:cubicBezTo>
                      <a:cubicBezTo>
                        <a:pt x="67" y="57"/>
                        <a:pt x="67" y="57"/>
                        <a:pt x="67" y="57"/>
                      </a:cubicBezTo>
                      <a:cubicBezTo>
                        <a:pt x="76" y="57"/>
                        <a:pt x="76" y="57"/>
                        <a:pt x="76" y="57"/>
                      </a:cubicBezTo>
                      <a:cubicBezTo>
                        <a:pt x="22" y="251"/>
                        <a:pt x="22" y="251"/>
                        <a:pt x="22" y="251"/>
                      </a:cubicBezTo>
                      <a:cubicBezTo>
                        <a:pt x="73" y="251"/>
                        <a:pt x="73" y="251"/>
                        <a:pt x="73" y="251"/>
                      </a:cubicBezTo>
                      <a:cubicBezTo>
                        <a:pt x="73" y="394"/>
                        <a:pt x="73" y="394"/>
                        <a:pt x="73" y="394"/>
                      </a:cubicBezTo>
                      <a:cubicBezTo>
                        <a:pt x="73" y="405"/>
                        <a:pt x="82" y="414"/>
                        <a:pt x="93" y="414"/>
                      </a:cubicBezTo>
                      <a:cubicBezTo>
                        <a:pt x="104" y="414"/>
                        <a:pt x="113" y="405"/>
                        <a:pt x="113" y="394"/>
                      </a:cubicBezTo>
                      <a:cubicBezTo>
                        <a:pt x="113" y="251"/>
                        <a:pt x="113" y="251"/>
                        <a:pt x="113" y="251"/>
                      </a:cubicBezTo>
                      <a:cubicBezTo>
                        <a:pt x="124" y="251"/>
                        <a:pt x="124" y="251"/>
                        <a:pt x="124" y="251"/>
                      </a:cubicBezTo>
                      <a:cubicBezTo>
                        <a:pt x="124" y="394"/>
                        <a:pt x="124" y="394"/>
                        <a:pt x="124" y="394"/>
                      </a:cubicBezTo>
                      <a:cubicBezTo>
                        <a:pt x="124" y="405"/>
                        <a:pt x="133" y="414"/>
                        <a:pt x="144" y="414"/>
                      </a:cubicBezTo>
                      <a:cubicBezTo>
                        <a:pt x="155" y="414"/>
                        <a:pt x="164" y="405"/>
                        <a:pt x="164" y="394"/>
                      </a:cubicBezTo>
                      <a:cubicBezTo>
                        <a:pt x="164" y="251"/>
                        <a:pt x="164" y="251"/>
                        <a:pt x="164" y="251"/>
                      </a:cubicBezTo>
                      <a:cubicBezTo>
                        <a:pt x="211" y="251"/>
                        <a:pt x="211" y="251"/>
                        <a:pt x="211" y="251"/>
                      </a:cubicBezTo>
                      <a:cubicBezTo>
                        <a:pt x="157" y="57"/>
                        <a:pt x="157" y="57"/>
                        <a:pt x="157" y="57"/>
                      </a:cubicBezTo>
                      <a:cubicBezTo>
                        <a:pt x="166" y="57"/>
                        <a:pt x="166" y="57"/>
                        <a:pt x="166" y="57"/>
                      </a:cubicBezTo>
                      <a:cubicBezTo>
                        <a:pt x="197" y="168"/>
                        <a:pt x="197" y="168"/>
                        <a:pt x="197" y="168"/>
                      </a:cubicBezTo>
                      <a:cubicBezTo>
                        <a:pt x="200" y="178"/>
                        <a:pt x="209" y="183"/>
                        <a:pt x="218" y="181"/>
                      </a:cubicBezTo>
                      <a:cubicBezTo>
                        <a:pt x="228" y="179"/>
                        <a:pt x="234" y="169"/>
                        <a:pt x="231"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9" name="グループ化 48"/>
              <p:cNvGrpSpPr>
                <a:grpSpLocks noChangeAspect="1"/>
              </p:cNvGrpSpPr>
              <p:nvPr/>
            </p:nvGrpSpPr>
            <p:grpSpPr>
              <a:xfrm>
                <a:off x="6309890" y="4842308"/>
                <a:ext cx="197598" cy="432000"/>
                <a:chOff x="1812925" y="4146550"/>
                <a:chExt cx="877888" cy="1919288"/>
              </a:xfrm>
              <a:solidFill>
                <a:srgbClr val="FF6699"/>
              </a:solidFill>
            </p:grpSpPr>
            <p:sp>
              <p:nvSpPr>
                <p:cNvPr id="50" name="Oval 6"/>
                <p:cNvSpPr>
                  <a:spLocks noChangeArrowheads="1"/>
                </p:cNvSpPr>
                <p:nvPr/>
              </p:nvSpPr>
              <p:spPr bwMode="auto">
                <a:xfrm>
                  <a:off x="2090738" y="4146550"/>
                  <a:ext cx="319088" cy="317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7"/>
                <p:cNvSpPr>
                  <a:spLocks/>
                </p:cNvSpPr>
                <p:nvPr/>
              </p:nvSpPr>
              <p:spPr bwMode="auto">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cubicBezTo>
                        <a:pt x="200" y="48"/>
                        <a:pt x="200" y="48"/>
                        <a:pt x="200" y="48"/>
                      </a:cubicBezTo>
                      <a:cubicBezTo>
                        <a:pt x="191" y="19"/>
                        <a:pt x="172" y="0"/>
                        <a:pt x="150" y="0"/>
                      </a:cubicBezTo>
                      <a:cubicBezTo>
                        <a:pt x="134" y="0"/>
                        <a:pt x="117" y="0"/>
                        <a:pt x="117" y="0"/>
                      </a:cubicBezTo>
                      <a:cubicBezTo>
                        <a:pt x="117" y="0"/>
                        <a:pt x="99" y="0"/>
                        <a:pt x="83" y="0"/>
                      </a:cubicBezTo>
                      <a:cubicBezTo>
                        <a:pt x="61" y="0"/>
                        <a:pt x="42" y="19"/>
                        <a:pt x="33" y="48"/>
                      </a:cubicBezTo>
                      <a:cubicBezTo>
                        <a:pt x="2" y="160"/>
                        <a:pt x="2" y="160"/>
                        <a:pt x="2" y="160"/>
                      </a:cubicBezTo>
                      <a:cubicBezTo>
                        <a:pt x="0" y="169"/>
                        <a:pt x="5" y="179"/>
                        <a:pt x="15" y="181"/>
                      </a:cubicBezTo>
                      <a:cubicBezTo>
                        <a:pt x="24" y="183"/>
                        <a:pt x="34" y="178"/>
                        <a:pt x="36" y="168"/>
                      </a:cubicBezTo>
                      <a:cubicBezTo>
                        <a:pt x="67" y="57"/>
                        <a:pt x="67" y="57"/>
                        <a:pt x="67" y="57"/>
                      </a:cubicBezTo>
                      <a:cubicBezTo>
                        <a:pt x="76" y="57"/>
                        <a:pt x="76" y="57"/>
                        <a:pt x="76" y="57"/>
                      </a:cubicBezTo>
                      <a:cubicBezTo>
                        <a:pt x="22" y="251"/>
                        <a:pt x="22" y="251"/>
                        <a:pt x="22" y="251"/>
                      </a:cubicBezTo>
                      <a:cubicBezTo>
                        <a:pt x="73" y="251"/>
                        <a:pt x="73" y="251"/>
                        <a:pt x="73" y="251"/>
                      </a:cubicBezTo>
                      <a:cubicBezTo>
                        <a:pt x="73" y="394"/>
                        <a:pt x="73" y="394"/>
                        <a:pt x="73" y="394"/>
                      </a:cubicBezTo>
                      <a:cubicBezTo>
                        <a:pt x="73" y="405"/>
                        <a:pt x="82" y="414"/>
                        <a:pt x="93" y="414"/>
                      </a:cubicBezTo>
                      <a:cubicBezTo>
                        <a:pt x="104" y="414"/>
                        <a:pt x="113" y="405"/>
                        <a:pt x="113" y="394"/>
                      </a:cubicBezTo>
                      <a:cubicBezTo>
                        <a:pt x="113" y="251"/>
                        <a:pt x="113" y="251"/>
                        <a:pt x="113" y="251"/>
                      </a:cubicBezTo>
                      <a:cubicBezTo>
                        <a:pt x="124" y="251"/>
                        <a:pt x="124" y="251"/>
                        <a:pt x="124" y="251"/>
                      </a:cubicBezTo>
                      <a:cubicBezTo>
                        <a:pt x="124" y="394"/>
                        <a:pt x="124" y="394"/>
                        <a:pt x="124" y="394"/>
                      </a:cubicBezTo>
                      <a:cubicBezTo>
                        <a:pt x="124" y="405"/>
                        <a:pt x="133" y="414"/>
                        <a:pt x="144" y="414"/>
                      </a:cubicBezTo>
                      <a:cubicBezTo>
                        <a:pt x="155" y="414"/>
                        <a:pt x="164" y="405"/>
                        <a:pt x="164" y="394"/>
                      </a:cubicBezTo>
                      <a:cubicBezTo>
                        <a:pt x="164" y="251"/>
                        <a:pt x="164" y="251"/>
                        <a:pt x="164" y="251"/>
                      </a:cubicBezTo>
                      <a:cubicBezTo>
                        <a:pt x="211" y="251"/>
                        <a:pt x="211" y="251"/>
                        <a:pt x="211" y="251"/>
                      </a:cubicBezTo>
                      <a:cubicBezTo>
                        <a:pt x="157" y="57"/>
                        <a:pt x="157" y="57"/>
                        <a:pt x="157" y="57"/>
                      </a:cubicBezTo>
                      <a:cubicBezTo>
                        <a:pt x="166" y="57"/>
                        <a:pt x="166" y="57"/>
                        <a:pt x="166" y="57"/>
                      </a:cubicBezTo>
                      <a:cubicBezTo>
                        <a:pt x="197" y="168"/>
                        <a:pt x="197" y="168"/>
                        <a:pt x="197" y="168"/>
                      </a:cubicBezTo>
                      <a:cubicBezTo>
                        <a:pt x="200" y="178"/>
                        <a:pt x="209" y="183"/>
                        <a:pt x="218" y="181"/>
                      </a:cubicBezTo>
                      <a:cubicBezTo>
                        <a:pt x="228" y="179"/>
                        <a:pt x="234" y="169"/>
                        <a:pt x="231"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2" name="グループ化 51"/>
              <p:cNvGrpSpPr>
                <a:grpSpLocks noChangeAspect="1"/>
              </p:cNvGrpSpPr>
              <p:nvPr/>
            </p:nvGrpSpPr>
            <p:grpSpPr>
              <a:xfrm>
                <a:off x="6528713" y="4842308"/>
                <a:ext cx="197598" cy="432000"/>
                <a:chOff x="1812925" y="4146550"/>
                <a:chExt cx="877888" cy="1919288"/>
              </a:xfrm>
              <a:solidFill>
                <a:srgbClr val="FF6699"/>
              </a:solidFill>
            </p:grpSpPr>
            <p:sp>
              <p:nvSpPr>
                <p:cNvPr id="53" name="Oval 6"/>
                <p:cNvSpPr>
                  <a:spLocks noChangeArrowheads="1"/>
                </p:cNvSpPr>
                <p:nvPr/>
              </p:nvSpPr>
              <p:spPr bwMode="auto">
                <a:xfrm>
                  <a:off x="2090738" y="4146550"/>
                  <a:ext cx="319088" cy="317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7"/>
                <p:cNvSpPr>
                  <a:spLocks/>
                </p:cNvSpPr>
                <p:nvPr/>
              </p:nvSpPr>
              <p:spPr bwMode="auto">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cubicBezTo>
                        <a:pt x="200" y="48"/>
                        <a:pt x="200" y="48"/>
                        <a:pt x="200" y="48"/>
                      </a:cubicBezTo>
                      <a:cubicBezTo>
                        <a:pt x="191" y="19"/>
                        <a:pt x="172" y="0"/>
                        <a:pt x="150" y="0"/>
                      </a:cubicBezTo>
                      <a:cubicBezTo>
                        <a:pt x="134" y="0"/>
                        <a:pt x="117" y="0"/>
                        <a:pt x="117" y="0"/>
                      </a:cubicBezTo>
                      <a:cubicBezTo>
                        <a:pt x="117" y="0"/>
                        <a:pt x="99" y="0"/>
                        <a:pt x="83" y="0"/>
                      </a:cubicBezTo>
                      <a:cubicBezTo>
                        <a:pt x="61" y="0"/>
                        <a:pt x="42" y="19"/>
                        <a:pt x="33" y="48"/>
                      </a:cubicBezTo>
                      <a:cubicBezTo>
                        <a:pt x="2" y="160"/>
                        <a:pt x="2" y="160"/>
                        <a:pt x="2" y="160"/>
                      </a:cubicBezTo>
                      <a:cubicBezTo>
                        <a:pt x="0" y="169"/>
                        <a:pt x="5" y="179"/>
                        <a:pt x="15" y="181"/>
                      </a:cubicBezTo>
                      <a:cubicBezTo>
                        <a:pt x="24" y="183"/>
                        <a:pt x="34" y="178"/>
                        <a:pt x="36" y="168"/>
                      </a:cubicBezTo>
                      <a:cubicBezTo>
                        <a:pt x="67" y="57"/>
                        <a:pt x="67" y="57"/>
                        <a:pt x="67" y="57"/>
                      </a:cubicBezTo>
                      <a:cubicBezTo>
                        <a:pt x="76" y="57"/>
                        <a:pt x="76" y="57"/>
                        <a:pt x="76" y="57"/>
                      </a:cubicBezTo>
                      <a:cubicBezTo>
                        <a:pt x="22" y="251"/>
                        <a:pt x="22" y="251"/>
                        <a:pt x="22" y="251"/>
                      </a:cubicBezTo>
                      <a:cubicBezTo>
                        <a:pt x="73" y="251"/>
                        <a:pt x="73" y="251"/>
                        <a:pt x="73" y="251"/>
                      </a:cubicBezTo>
                      <a:cubicBezTo>
                        <a:pt x="73" y="394"/>
                        <a:pt x="73" y="394"/>
                        <a:pt x="73" y="394"/>
                      </a:cubicBezTo>
                      <a:cubicBezTo>
                        <a:pt x="73" y="405"/>
                        <a:pt x="82" y="414"/>
                        <a:pt x="93" y="414"/>
                      </a:cubicBezTo>
                      <a:cubicBezTo>
                        <a:pt x="104" y="414"/>
                        <a:pt x="113" y="405"/>
                        <a:pt x="113" y="394"/>
                      </a:cubicBezTo>
                      <a:cubicBezTo>
                        <a:pt x="113" y="251"/>
                        <a:pt x="113" y="251"/>
                        <a:pt x="113" y="251"/>
                      </a:cubicBezTo>
                      <a:cubicBezTo>
                        <a:pt x="124" y="251"/>
                        <a:pt x="124" y="251"/>
                        <a:pt x="124" y="251"/>
                      </a:cubicBezTo>
                      <a:cubicBezTo>
                        <a:pt x="124" y="394"/>
                        <a:pt x="124" y="394"/>
                        <a:pt x="124" y="394"/>
                      </a:cubicBezTo>
                      <a:cubicBezTo>
                        <a:pt x="124" y="405"/>
                        <a:pt x="133" y="414"/>
                        <a:pt x="144" y="414"/>
                      </a:cubicBezTo>
                      <a:cubicBezTo>
                        <a:pt x="155" y="414"/>
                        <a:pt x="164" y="405"/>
                        <a:pt x="164" y="394"/>
                      </a:cubicBezTo>
                      <a:cubicBezTo>
                        <a:pt x="164" y="251"/>
                        <a:pt x="164" y="251"/>
                        <a:pt x="164" y="251"/>
                      </a:cubicBezTo>
                      <a:cubicBezTo>
                        <a:pt x="211" y="251"/>
                        <a:pt x="211" y="251"/>
                        <a:pt x="211" y="251"/>
                      </a:cubicBezTo>
                      <a:cubicBezTo>
                        <a:pt x="157" y="57"/>
                        <a:pt x="157" y="57"/>
                        <a:pt x="157" y="57"/>
                      </a:cubicBezTo>
                      <a:cubicBezTo>
                        <a:pt x="166" y="57"/>
                        <a:pt x="166" y="57"/>
                        <a:pt x="166" y="57"/>
                      </a:cubicBezTo>
                      <a:cubicBezTo>
                        <a:pt x="197" y="168"/>
                        <a:pt x="197" y="168"/>
                        <a:pt x="197" y="168"/>
                      </a:cubicBezTo>
                      <a:cubicBezTo>
                        <a:pt x="200" y="178"/>
                        <a:pt x="209" y="183"/>
                        <a:pt x="218" y="181"/>
                      </a:cubicBezTo>
                      <a:cubicBezTo>
                        <a:pt x="228" y="179"/>
                        <a:pt x="234" y="169"/>
                        <a:pt x="231"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5" name="グループ化 54"/>
              <p:cNvGrpSpPr>
                <a:grpSpLocks noChangeAspect="1"/>
              </p:cNvGrpSpPr>
              <p:nvPr/>
            </p:nvGrpSpPr>
            <p:grpSpPr>
              <a:xfrm>
                <a:off x="6747536" y="4842308"/>
                <a:ext cx="197598" cy="432000"/>
                <a:chOff x="1812925" y="4146550"/>
                <a:chExt cx="877888" cy="1919288"/>
              </a:xfrm>
              <a:solidFill>
                <a:srgbClr val="FF6699"/>
              </a:solidFill>
            </p:grpSpPr>
            <p:sp>
              <p:nvSpPr>
                <p:cNvPr id="56" name="Oval 6"/>
                <p:cNvSpPr>
                  <a:spLocks noChangeArrowheads="1"/>
                </p:cNvSpPr>
                <p:nvPr/>
              </p:nvSpPr>
              <p:spPr bwMode="auto">
                <a:xfrm>
                  <a:off x="2090738" y="4146550"/>
                  <a:ext cx="319088" cy="317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7"/>
                <p:cNvSpPr>
                  <a:spLocks/>
                </p:cNvSpPr>
                <p:nvPr/>
              </p:nvSpPr>
              <p:spPr bwMode="auto">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cubicBezTo>
                        <a:pt x="200" y="48"/>
                        <a:pt x="200" y="48"/>
                        <a:pt x="200" y="48"/>
                      </a:cubicBezTo>
                      <a:cubicBezTo>
                        <a:pt x="191" y="19"/>
                        <a:pt x="172" y="0"/>
                        <a:pt x="150" y="0"/>
                      </a:cubicBezTo>
                      <a:cubicBezTo>
                        <a:pt x="134" y="0"/>
                        <a:pt x="117" y="0"/>
                        <a:pt x="117" y="0"/>
                      </a:cubicBezTo>
                      <a:cubicBezTo>
                        <a:pt x="117" y="0"/>
                        <a:pt x="99" y="0"/>
                        <a:pt x="83" y="0"/>
                      </a:cubicBezTo>
                      <a:cubicBezTo>
                        <a:pt x="61" y="0"/>
                        <a:pt x="42" y="19"/>
                        <a:pt x="33" y="48"/>
                      </a:cubicBezTo>
                      <a:cubicBezTo>
                        <a:pt x="2" y="160"/>
                        <a:pt x="2" y="160"/>
                        <a:pt x="2" y="160"/>
                      </a:cubicBezTo>
                      <a:cubicBezTo>
                        <a:pt x="0" y="169"/>
                        <a:pt x="5" y="179"/>
                        <a:pt x="15" y="181"/>
                      </a:cubicBezTo>
                      <a:cubicBezTo>
                        <a:pt x="24" y="183"/>
                        <a:pt x="34" y="178"/>
                        <a:pt x="36" y="168"/>
                      </a:cubicBezTo>
                      <a:cubicBezTo>
                        <a:pt x="67" y="57"/>
                        <a:pt x="67" y="57"/>
                        <a:pt x="67" y="57"/>
                      </a:cubicBezTo>
                      <a:cubicBezTo>
                        <a:pt x="76" y="57"/>
                        <a:pt x="76" y="57"/>
                        <a:pt x="76" y="57"/>
                      </a:cubicBezTo>
                      <a:cubicBezTo>
                        <a:pt x="22" y="251"/>
                        <a:pt x="22" y="251"/>
                        <a:pt x="22" y="251"/>
                      </a:cubicBezTo>
                      <a:cubicBezTo>
                        <a:pt x="73" y="251"/>
                        <a:pt x="73" y="251"/>
                        <a:pt x="73" y="251"/>
                      </a:cubicBezTo>
                      <a:cubicBezTo>
                        <a:pt x="73" y="394"/>
                        <a:pt x="73" y="394"/>
                        <a:pt x="73" y="394"/>
                      </a:cubicBezTo>
                      <a:cubicBezTo>
                        <a:pt x="73" y="405"/>
                        <a:pt x="82" y="414"/>
                        <a:pt x="93" y="414"/>
                      </a:cubicBezTo>
                      <a:cubicBezTo>
                        <a:pt x="104" y="414"/>
                        <a:pt x="113" y="405"/>
                        <a:pt x="113" y="394"/>
                      </a:cubicBezTo>
                      <a:cubicBezTo>
                        <a:pt x="113" y="251"/>
                        <a:pt x="113" y="251"/>
                        <a:pt x="113" y="251"/>
                      </a:cubicBezTo>
                      <a:cubicBezTo>
                        <a:pt x="124" y="251"/>
                        <a:pt x="124" y="251"/>
                        <a:pt x="124" y="251"/>
                      </a:cubicBezTo>
                      <a:cubicBezTo>
                        <a:pt x="124" y="394"/>
                        <a:pt x="124" y="394"/>
                        <a:pt x="124" y="394"/>
                      </a:cubicBezTo>
                      <a:cubicBezTo>
                        <a:pt x="124" y="405"/>
                        <a:pt x="133" y="414"/>
                        <a:pt x="144" y="414"/>
                      </a:cubicBezTo>
                      <a:cubicBezTo>
                        <a:pt x="155" y="414"/>
                        <a:pt x="164" y="405"/>
                        <a:pt x="164" y="394"/>
                      </a:cubicBezTo>
                      <a:cubicBezTo>
                        <a:pt x="164" y="251"/>
                        <a:pt x="164" y="251"/>
                        <a:pt x="164" y="251"/>
                      </a:cubicBezTo>
                      <a:cubicBezTo>
                        <a:pt x="211" y="251"/>
                        <a:pt x="211" y="251"/>
                        <a:pt x="211" y="251"/>
                      </a:cubicBezTo>
                      <a:cubicBezTo>
                        <a:pt x="157" y="57"/>
                        <a:pt x="157" y="57"/>
                        <a:pt x="157" y="57"/>
                      </a:cubicBezTo>
                      <a:cubicBezTo>
                        <a:pt x="166" y="57"/>
                        <a:pt x="166" y="57"/>
                        <a:pt x="166" y="57"/>
                      </a:cubicBezTo>
                      <a:cubicBezTo>
                        <a:pt x="197" y="168"/>
                        <a:pt x="197" y="168"/>
                        <a:pt x="197" y="168"/>
                      </a:cubicBezTo>
                      <a:cubicBezTo>
                        <a:pt x="200" y="178"/>
                        <a:pt x="209" y="183"/>
                        <a:pt x="218" y="181"/>
                      </a:cubicBezTo>
                      <a:cubicBezTo>
                        <a:pt x="228" y="179"/>
                        <a:pt x="234" y="169"/>
                        <a:pt x="231"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38" name="グループ化 237"/>
              <p:cNvGrpSpPr>
                <a:grpSpLocks noChangeAspect="1"/>
              </p:cNvGrpSpPr>
              <p:nvPr/>
            </p:nvGrpSpPr>
            <p:grpSpPr>
              <a:xfrm>
                <a:off x="6966359" y="4842308"/>
                <a:ext cx="197598" cy="432000"/>
                <a:chOff x="1812925" y="4146550"/>
                <a:chExt cx="877888" cy="1919288"/>
              </a:xfrm>
              <a:solidFill>
                <a:srgbClr val="FF6699"/>
              </a:solidFill>
            </p:grpSpPr>
            <p:sp>
              <p:nvSpPr>
                <p:cNvPr id="239" name="Oval 6"/>
                <p:cNvSpPr>
                  <a:spLocks noChangeArrowheads="1"/>
                </p:cNvSpPr>
                <p:nvPr/>
              </p:nvSpPr>
              <p:spPr bwMode="auto">
                <a:xfrm>
                  <a:off x="2090738" y="4146550"/>
                  <a:ext cx="319088" cy="317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Freeform 7"/>
                <p:cNvSpPr>
                  <a:spLocks/>
                </p:cNvSpPr>
                <p:nvPr/>
              </p:nvSpPr>
              <p:spPr bwMode="auto">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cubicBezTo>
                        <a:pt x="200" y="48"/>
                        <a:pt x="200" y="48"/>
                        <a:pt x="200" y="48"/>
                      </a:cubicBezTo>
                      <a:cubicBezTo>
                        <a:pt x="191" y="19"/>
                        <a:pt x="172" y="0"/>
                        <a:pt x="150" y="0"/>
                      </a:cubicBezTo>
                      <a:cubicBezTo>
                        <a:pt x="134" y="0"/>
                        <a:pt x="117" y="0"/>
                        <a:pt x="117" y="0"/>
                      </a:cubicBezTo>
                      <a:cubicBezTo>
                        <a:pt x="117" y="0"/>
                        <a:pt x="99" y="0"/>
                        <a:pt x="83" y="0"/>
                      </a:cubicBezTo>
                      <a:cubicBezTo>
                        <a:pt x="61" y="0"/>
                        <a:pt x="42" y="19"/>
                        <a:pt x="33" y="48"/>
                      </a:cubicBezTo>
                      <a:cubicBezTo>
                        <a:pt x="2" y="160"/>
                        <a:pt x="2" y="160"/>
                        <a:pt x="2" y="160"/>
                      </a:cubicBezTo>
                      <a:cubicBezTo>
                        <a:pt x="0" y="169"/>
                        <a:pt x="5" y="179"/>
                        <a:pt x="15" y="181"/>
                      </a:cubicBezTo>
                      <a:cubicBezTo>
                        <a:pt x="24" y="183"/>
                        <a:pt x="34" y="178"/>
                        <a:pt x="36" y="168"/>
                      </a:cubicBezTo>
                      <a:cubicBezTo>
                        <a:pt x="67" y="57"/>
                        <a:pt x="67" y="57"/>
                        <a:pt x="67" y="57"/>
                      </a:cubicBezTo>
                      <a:cubicBezTo>
                        <a:pt x="76" y="57"/>
                        <a:pt x="76" y="57"/>
                        <a:pt x="76" y="57"/>
                      </a:cubicBezTo>
                      <a:cubicBezTo>
                        <a:pt x="22" y="251"/>
                        <a:pt x="22" y="251"/>
                        <a:pt x="22" y="251"/>
                      </a:cubicBezTo>
                      <a:cubicBezTo>
                        <a:pt x="73" y="251"/>
                        <a:pt x="73" y="251"/>
                        <a:pt x="73" y="251"/>
                      </a:cubicBezTo>
                      <a:cubicBezTo>
                        <a:pt x="73" y="394"/>
                        <a:pt x="73" y="394"/>
                        <a:pt x="73" y="394"/>
                      </a:cubicBezTo>
                      <a:cubicBezTo>
                        <a:pt x="73" y="405"/>
                        <a:pt x="82" y="414"/>
                        <a:pt x="93" y="414"/>
                      </a:cubicBezTo>
                      <a:cubicBezTo>
                        <a:pt x="104" y="414"/>
                        <a:pt x="113" y="405"/>
                        <a:pt x="113" y="394"/>
                      </a:cubicBezTo>
                      <a:cubicBezTo>
                        <a:pt x="113" y="251"/>
                        <a:pt x="113" y="251"/>
                        <a:pt x="113" y="251"/>
                      </a:cubicBezTo>
                      <a:cubicBezTo>
                        <a:pt x="124" y="251"/>
                        <a:pt x="124" y="251"/>
                        <a:pt x="124" y="251"/>
                      </a:cubicBezTo>
                      <a:cubicBezTo>
                        <a:pt x="124" y="394"/>
                        <a:pt x="124" y="394"/>
                        <a:pt x="124" y="394"/>
                      </a:cubicBezTo>
                      <a:cubicBezTo>
                        <a:pt x="124" y="405"/>
                        <a:pt x="133" y="414"/>
                        <a:pt x="144" y="414"/>
                      </a:cubicBezTo>
                      <a:cubicBezTo>
                        <a:pt x="155" y="414"/>
                        <a:pt x="164" y="405"/>
                        <a:pt x="164" y="394"/>
                      </a:cubicBezTo>
                      <a:cubicBezTo>
                        <a:pt x="164" y="251"/>
                        <a:pt x="164" y="251"/>
                        <a:pt x="164" y="251"/>
                      </a:cubicBezTo>
                      <a:cubicBezTo>
                        <a:pt x="211" y="251"/>
                        <a:pt x="211" y="251"/>
                        <a:pt x="211" y="251"/>
                      </a:cubicBezTo>
                      <a:cubicBezTo>
                        <a:pt x="157" y="57"/>
                        <a:pt x="157" y="57"/>
                        <a:pt x="157" y="57"/>
                      </a:cubicBezTo>
                      <a:cubicBezTo>
                        <a:pt x="166" y="57"/>
                        <a:pt x="166" y="57"/>
                        <a:pt x="166" y="57"/>
                      </a:cubicBezTo>
                      <a:cubicBezTo>
                        <a:pt x="197" y="168"/>
                        <a:pt x="197" y="168"/>
                        <a:pt x="197" y="168"/>
                      </a:cubicBezTo>
                      <a:cubicBezTo>
                        <a:pt x="200" y="178"/>
                        <a:pt x="209" y="183"/>
                        <a:pt x="218" y="181"/>
                      </a:cubicBezTo>
                      <a:cubicBezTo>
                        <a:pt x="228" y="179"/>
                        <a:pt x="234" y="169"/>
                        <a:pt x="231"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41" name="グループ化 240"/>
              <p:cNvGrpSpPr>
                <a:grpSpLocks noChangeAspect="1"/>
              </p:cNvGrpSpPr>
              <p:nvPr/>
            </p:nvGrpSpPr>
            <p:grpSpPr>
              <a:xfrm>
                <a:off x="7185182" y="4842308"/>
                <a:ext cx="197598" cy="432000"/>
                <a:chOff x="1812925" y="4146550"/>
                <a:chExt cx="877888" cy="1919288"/>
              </a:xfrm>
              <a:solidFill>
                <a:srgbClr val="FF6699"/>
              </a:solidFill>
            </p:grpSpPr>
            <p:sp>
              <p:nvSpPr>
                <p:cNvPr id="242" name="Oval 6"/>
                <p:cNvSpPr>
                  <a:spLocks noChangeArrowheads="1"/>
                </p:cNvSpPr>
                <p:nvPr/>
              </p:nvSpPr>
              <p:spPr bwMode="auto">
                <a:xfrm>
                  <a:off x="2090738" y="4146550"/>
                  <a:ext cx="319088" cy="317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Freeform 7"/>
                <p:cNvSpPr>
                  <a:spLocks/>
                </p:cNvSpPr>
                <p:nvPr/>
              </p:nvSpPr>
              <p:spPr bwMode="auto">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cubicBezTo>
                        <a:pt x="200" y="48"/>
                        <a:pt x="200" y="48"/>
                        <a:pt x="200" y="48"/>
                      </a:cubicBezTo>
                      <a:cubicBezTo>
                        <a:pt x="191" y="19"/>
                        <a:pt x="172" y="0"/>
                        <a:pt x="150" y="0"/>
                      </a:cubicBezTo>
                      <a:cubicBezTo>
                        <a:pt x="134" y="0"/>
                        <a:pt x="117" y="0"/>
                        <a:pt x="117" y="0"/>
                      </a:cubicBezTo>
                      <a:cubicBezTo>
                        <a:pt x="117" y="0"/>
                        <a:pt x="99" y="0"/>
                        <a:pt x="83" y="0"/>
                      </a:cubicBezTo>
                      <a:cubicBezTo>
                        <a:pt x="61" y="0"/>
                        <a:pt x="42" y="19"/>
                        <a:pt x="33" y="48"/>
                      </a:cubicBezTo>
                      <a:cubicBezTo>
                        <a:pt x="2" y="160"/>
                        <a:pt x="2" y="160"/>
                        <a:pt x="2" y="160"/>
                      </a:cubicBezTo>
                      <a:cubicBezTo>
                        <a:pt x="0" y="169"/>
                        <a:pt x="5" y="179"/>
                        <a:pt x="15" y="181"/>
                      </a:cubicBezTo>
                      <a:cubicBezTo>
                        <a:pt x="24" y="183"/>
                        <a:pt x="34" y="178"/>
                        <a:pt x="36" y="168"/>
                      </a:cubicBezTo>
                      <a:cubicBezTo>
                        <a:pt x="67" y="57"/>
                        <a:pt x="67" y="57"/>
                        <a:pt x="67" y="57"/>
                      </a:cubicBezTo>
                      <a:cubicBezTo>
                        <a:pt x="76" y="57"/>
                        <a:pt x="76" y="57"/>
                        <a:pt x="76" y="57"/>
                      </a:cubicBezTo>
                      <a:cubicBezTo>
                        <a:pt x="22" y="251"/>
                        <a:pt x="22" y="251"/>
                        <a:pt x="22" y="251"/>
                      </a:cubicBezTo>
                      <a:cubicBezTo>
                        <a:pt x="73" y="251"/>
                        <a:pt x="73" y="251"/>
                        <a:pt x="73" y="251"/>
                      </a:cubicBezTo>
                      <a:cubicBezTo>
                        <a:pt x="73" y="394"/>
                        <a:pt x="73" y="394"/>
                        <a:pt x="73" y="394"/>
                      </a:cubicBezTo>
                      <a:cubicBezTo>
                        <a:pt x="73" y="405"/>
                        <a:pt x="82" y="414"/>
                        <a:pt x="93" y="414"/>
                      </a:cubicBezTo>
                      <a:cubicBezTo>
                        <a:pt x="104" y="414"/>
                        <a:pt x="113" y="405"/>
                        <a:pt x="113" y="394"/>
                      </a:cubicBezTo>
                      <a:cubicBezTo>
                        <a:pt x="113" y="251"/>
                        <a:pt x="113" y="251"/>
                        <a:pt x="113" y="251"/>
                      </a:cubicBezTo>
                      <a:cubicBezTo>
                        <a:pt x="124" y="251"/>
                        <a:pt x="124" y="251"/>
                        <a:pt x="124" y="251"/>
                      </a:cubicBezTo>
                      <a:cubicBezTo>
                        <a:pt x="124" y="394"/>
                        <a:pt x="124" y="394"/>
                        <a:pt x="124" y="394"/>
                      </a:cubicBezTo>
                      <a:cubicBezTo>
                        <a:pt x="124" y="405"/>
                        <a:pt x="133" y="414"/>
                        <a:pt x="144" y="414"/>
                      </a:cubicBezTo>
                      <a:cubicBezTo>
                        <a:pt x="155" y="414"/>
                        <a:pt x="164" y="405"/>
                        <a:pt x="164" y="394"/>
                      </a:cubicBezTo>
                      <a:cubicBezTo>
                        <a:pt x="164" y="251"/>
                        <a:pt x="164" y="251"/>
                        <a:pt x="164" y="251"/>
                      </a:cubicBezTo>
                      <a:cubicBezTo>
                        <a:pt x="211" y="251"/>
                        <a:pt x="211" y="251"/>
                        <a:pt x="211" y="251"/>
                      </a:cubicBezTo>
                      <a:cubicBezTo>
                        <a:pt x="157" y="57"/>
                        <a:pt x="157" y="57"/>
                        <a:pt x="157" y="57"/>
                      </a:cubicBezTo>
                      <a:cubicBezTo>
                        <a:pt x="166" y="57"/>
                        <a:pt x="166" y="57"/>
                        <a:pt x="166" y="57"/>
                      </a:cubicBezTo>
                      <a:cubicBezTo>
                        <a:pt x="197" y="168"/>
                        <a:pt x="197" y="168"/>
                        <a:pt x="197" y="168"/>
                      </a:cubicBezTo>
                      <a:cubicBezTo>
                        <a:pt x="200" y="178"/>
                        <a:pt x="209" y="183"/>
                        <a:pt x="218" y="181"/>
                      </a:cubicBezTo>
                      <a:cubicBezTo>
                        <a:pt x="228" y="179"/>
                        <a:pt x="234" y="169"/>
                        <a:pt x="231"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44" name="グループ化 243"/>
              <p:cNvGrpSpPr>
                <a:grpSpLocks noChangeAspect="1"/>
              </p:cNvGrpSpPr>
              <p:nvPr/>
            </p:nvGrpSpPr>
            <p:grpSpPr>
              <a:xfrm>
                <a:off x="7404005" y="4842308"/>
                <a:ext cx="197598" cy="432000"/>
                <a:chOff x="1812925" y="4146550"/>
                <a:chExt cx="877888" cy="1919288"/>
              </a:xfrm>
              <a:solidFill>
                <a:srgbClr val="FF6699"/>
              </a:solidFill>
            </p:grpSpPr>
            <p:sp>
              <p:nvSpPr>
                <p:cNvPr id="245" name="Oval 6"/>
                <p:cNvSpPr>
                  <a:spLocks noChangeArrowheads="1"/>
                </p:cNvSpPr>
                <p:nvPr/>
              </p:nvSpPr>
              <p:spPr bwMode="auto">
                <a:xfrm>
                  <a:off x="2090738" y="4146550"/>
                  <a:ext cx="319088" cy="317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Freeform 7"/>
                <p:cNvSpPr>
                  <a:spLocks/>
                </p:cNvSpPr>
                <p:nvPr/>
              </p:nvSpPr>
              <p:spPr bwMode="auto">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cubicBezTo>
                        <a:pt x="200" y="48"/>
                        <a:pt x="200" y="48"/>
                        <a:pt x="200" y="48"/>
                      </a:cubicBezTo>
                      <a:cubicBezTo>
                        <a:pt x="191" y="19"/>
                        <a:pt x="172" y="0"/>
                        <a:pt x="150" y="0"/>
                      </a:cubicBezTo>
                      <a:cubicBezTo>
                        <a:pt x="134" y="0"/>
                        <a:pt x="117" y="0"/>
                        <a:pt x="117" y="0"/>
                      </a:cubicBezTo>
                      <a:cubicBezTo>
                        <a:pt x="117" y="0"/>
                        <a:pt x="99" y="0"/>
                        <a:pt x="83" y="0"/>
                      </a:cubicBezTo>
                      <a:cubicBezTo>
                        <a:pt x="61" y="0"/>
                        <a:pt x="42" y="19"/>
                        <a:pt x="33" y="48"/>
                      </a:cubicBezTo>
                      <a:cubicBezTo>
                        <a:pt x="2" y="160"/>
                        <a:pt x="2" y="160"/>
                        <a:pt x="2" y="160"/>
                      </a:cubicBezTo>
                      <a:cubicBezTo>
                        <a:pt x="0" y="169"/>
                        <a:pt x="5" y="179"/>
                        <a:pt x="15" y="181"/>
                      </a:cubicBezTo>
                      <a:cubicBezTo>
                        <a:pt x="24" y="183"/>
                        <a:pt x="34" y="178"/>
                        <a:pt x="36" y="168"/>
                      </a:cubicBezTo>
                      <a:cubicBezTo>
                        <a:pt x="67" y="57"/>
                        <a:pt x="67" y="57"/>
                        <a:pt x="67" y="57"/>
                      </a:cubicBezTo>
                      <a:cubicBezTo>
                        <a:pt x="76" y="57"/>
                        <a:pt x="76" y="57"/>
                        <a:pt x="76" y="57"/>
                      </a:cubicBezTo>
                      <a:cubicBezTo>
                        <a:pt x="22" y="251"/>
                        <a:pt x="22" y="251"/>
                        <a:pt x="22" y="251"/>
                      </a:cubicBezTo>
                      <a:cubicBezTo>
                        <a:pt x="73" y="251"/>
                        <a:pt x="73" y="251"/>
                        <a:pt x="73" y="251"/>
                      </a:cubicBezTo>
                      <a:cubicBezTo>
                        <a:pt x="73" y="394"/>
                        <a:pt x="73" y="394"/>
                        <a:pt x="73" y="394"/>
                      </a:cubicBezTo>
                      <a:cubicBezTo>
                        <a:pt x="73" y="405"/>
                        <a:pt x="82" y="414"/>
                        <a:pt x="93" y="414"/>
                      </a:cubicBezTo>
                      <a:cubicBezTo>
                        <a:pt x="104" y="414"/>
                        <a:pt x="113" y="405"/>
                        <a:pt x="113" y="394"/>
                      </a:cubicBezTo>
                      <a:cubicBezTo>
                        <a:pt x="113" y="251"/>
                        <a:pt x="113" y="251"/>
                        <a:pt x="113" y="251"/>
                      </a:cubicBezTo>
                      <a:cubicBezTo>
                        <a:pt x="124" y="251"/>
                        <a:pt x="124" y="251"/>
                        <a:pt x="124" y="251"/>
                      </a:cubicBezTo>
                      <a:cubicBezTo>
                        <a:pt x="124" y="394"/>
                        <a:pt x="124" y="394"/>
                        <a:pt x="124" y="394"/>
                      </a:cubicBezTo>
                      <a:cubicBezTo>
                        <a:pt x="124" y="405"/>
                        <a:pt x="133" y="414"/>
                        <a:pt x="144" y="414"/>
                      </a:cubicBezTo>
                      <a:cubicBezTo>
                        <a:pt x="155" y="414"/>
                        <a:pt x="164" y="405"/>
                        <a:pt x="164" y="394"/>
                      </a:cubicBezTo>
                      <a:cubicBezTo>
                        <a:pt x="164" y="251"/>
                        <a:pt x="164" y="251"/>
                        <a:pt x="164" y="251"/>
                      </a:cubicBezTo>
                      <a:cubicBezTo>
                        <a:pt x="211" y="251"/>
                        <a:pt x="211" y="251"/>
                        <a:pt x="211" y="251"/>
                      </a:cubicBezTo>
                      <a:cubicBezTo>
                        <a:pt x="157" y="57"/>
                        <a:pt x="157" y="57"/>
                        <a:pt x="157" y="57"/>
                      </a:cubicBezTo>
                      <a:cubicBezTo>
                        <a:pt x="166" y="57"/>
                        <a:pt x="166" y="57"/>
                        <a:pt x="166" y="57"/>
                      </a:cubicBezTo>
                      <a:cubicBezTo>
                        <a:pt x="197" y="168"/>
                        <a:pt x="197" y="168"/>
                        <a:pt x="197" y="168"/>
                      </a:cubicBezTo>
                      <a:cubicBezTo>
                        <a:pt x="200" y="178"/>
                        <a:pt x="209" y="183"/>
                        <a:pt x="218" y="181"/>
                      </a:cubicBezTo>
                      <a:cubicBezTo>
                        <a:pt x="228" y="179"/>
                        <a:pt x="234" y="169"/>
                        <a:pt x="231"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47" name="グループ化 246"/>
              <p:cNvGrpSpPr>
                <a:grpSpLocks noChangeAspect="1"/>
              </p:cNvGrpSpPr>
              <p:nvPr/>
            </p:nvGrpSpPr>
            <p:grpSpPr>
              <a:xfrm>
                <a:off x="7622828" y="4842308"/>
                <a:ext cx="197598" cy="432000"/>
                <a:chOff x="1812925" y="4146550"/>
                <a:chExt cx="877888" cy="1919288"/>
              </a:xfrm>
              <a:solidFill>
                <a:srgbClr val="FF6699"/>
              </a:solidFill>
            </p:grpSpPr>
            <p:sp>
              <p:nvSpPr>
                <p:cNvPr id="248" name="Oval 6"/>
                <p:cNvSpPr>
                  <a:spLocks noChangeArrowheads="1"/>
                </p:cNvSpPr>
                <p:nvPr/>
              </p:nvSpPr>
              <p:spPr bwMode="auto">
                <a:xfrm>
                  <a:off x="2090738" y="4146550"/>
                  <a:ext cx="319088" cy="317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Freeform 7"/>
                <p:cNvSpPr>
                  <a:spLocks/>
                </p:cNvSpPr>
                <p:nvPr/>
              </p:nvSpPr>
              <p:spPr bwMode="auto">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cubicBezTo>
                        <a:pt x="200" y="48"/>
                        <a:pt x="200" y="48"/>
                        <a:pt x="200" y="48"/>
                      </a:cubicBezTo>
                      <a:cubicBezTo>
                        <a:pt x="191" y="19"/>
                        <a:pt x="172" y="0"/>
                        <a:pt x="150" y="0"/>
                      </a:cubicBezTo>
                      <a:cubicBezTo>
                        <a:pt x="134" y="0"/>
                        <a:pt x="117" y="0"/>
                        <a:pt x="117" y="0"/>
                      </a:cubicBezTo>
                      <a:cubicBezTo>
                        <a:pt x="117" y="0"/>
                        <a:pt x="99" y="0"/>
                        <a:pt x="83" y="0"/>
                      </a:cubicBezTo>
                      <a:cubicBezTo>
                        <a:pt x="61" y="0"/>
                        <a:pt x="42" y="19"/>
                        <a:pt x="33" y="48"/>
                      </a:cubicBezTo>
                      <a:cubicBezTo>
                        <a:pt x="2" y="160"/>
                        <a:pt x="2" y="160"/>
                        <a:pt x="2" y="160"/>
                      </a:cubicBezTo>
                      <a:cubicBezTo>
                        <a:pt x="0" y="169"/>
                        <a:pt x="5" y="179"/>
                        <a:pt x="15" y="181"/>
                      </a:cubicBezTo>
                      <a:cubicBezTo>
                        <a:pt x="24" y="183"/>
                        <a:pt x="34" y="178"/>
                        <a:pt x="36" y="168"/>
                      </a:cubicBezTo>
                      <a:cubicBezTo>
                        <a:pt x="67" y="57"/>
                        <a:pt x="67" y="57"/>
                        <a:pt x="67" y="57"/>
                      </a:cubicBezTo>
                      <a:cubicBezTo>
                        <a:pt x="76" y="57"/>
                        <a:pt x="76" y="57"/>
                        <a:pt x="76" y="57"/>
                      </a:cubicBezTo>
                      <a:cubicBezTo>
                        <a:pt x="22" y="251"/>
                        <a:pt x="22" y="251"/>
                        <a:pt x="22" y="251"/>
                      </a:cubicBezTo>
                      <a:cubicBezTo>
                        <a:pt x="73" y="251"/>
                        <a:pt x="73" y="251"/>
                        <a:pt x="73" y="251"/>
                      </a:cubicBezTo>
                      <a:cubicBezTo>
                        <a:pt x="73" y="394"/>
                        <a:pt x="73" y="394"/>
                        <a:pt x="73" y="394"/>
                      </a:cubicBezTo>
                      <a:cubicBezTo>
                        <a:pt x="73" y="405"/>
                        <a:pt x="82" y="414"/>
                        <a:pt x="93" y="414"/>
                      </a:cubicBezTo>
                      <a:cubicBezTo>
                        <a:pt x="104" y="414"/>
                        <a:pt x="113" y="405"/>
                        <a:pt x="113" y="394"/>
                      </a:cubicBezTo>
                      <a:cubicBezTo>
                        <a:pt x="113" y="251"/>
                        <a:pt x="113" y="251"/>
                        <a:pt x="113" y="251"/>
                      </a:cubicBezTo>
                      <a:cubicBezTo>
                        <a:pt x="124" y="251"/>
                        <a:pt x="124" y="251"/>
                        <a:pt x="124" y="251"/>
                      </a:cubicBezTo>
                      <a:cubicBezTo>
                        <a:pt x="124" y="394"/>
                        <a:pt x="124" y="394"/>
                        <a:pt x="124" y="394"/>
                      </a:cubicBezTo>
                      <a:cubicBezTo>
                        <a:pt x="124" y="405"/>
                        <a:pt x="133" y="414"/>
                        <a:pt x="144" y="414"/>
                      </a:cubicBezTo>
                      <a:cubicBezTo>
                        <a:pt x="155" y="414"/>
                        <a:pt x="164" y="405"/>
                        <a:pt x="164" y="394"/>
                      </a:cubicBezTo>
                      <a:cubicBezTo>
                        <a:pt x="164" y="251"/>
                        <a:pt x="164" y="251"/>
                        <a:pt x="164" y="251"/>
                      </a:cubicBezTo>
                      <a:cubicBezTo>
                        <a:pt x="211" y="251"/>
                        <a:pt x="211" y="251"/>
                        <a:pt x="211" y="251"/>
                      </a:cubicBezTo>
                      <a:cubicBezTo>
                        <a:pt x="157" y="57"/>
                        <a:pt x="157" y="57"/>
                        <a:pt x="157" y="57"/>
                      </a:cubicBezTo>
                      <a:cubicBezTo>
                        <a:pt x="166" y="57"/>
                        <a:pt x="166" y="57"/>
                        <a:pt x="166" y="57"/>
                      </a:cubicBezTo>
                      <a:cubicBezTo>
                        <a:pt x="197" y="168"/>
                        <a:pt x="197" y="168"/>
                        <a:pt x="197" y="168"/>
                      </a:cubicBezTo>
                      <a:cubicBezTo>
                        <a:pt x="200" y="178"/>
                        <a:pt x="209" y="183"/>
                        <a:pt x="218" y="181"/>
                      </a:cubicBezTo>
                      <a:cubicBezTo>
                        <a:pt x="228" y="179"/>
                        <a:pt x="234" y="169"/>
                        <a:pt x="231"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50" name="グループ化 249"/>
              <p:cNvGrpSpPr>
                <a:grpSpLocks noChangeAspect="1"/>
              </p:cNvGrpSpPr>
              <p:nvPr/>
            </p:nvGrpSpPr>
            <p:grpSpPr>
              <a:xfrm>
                <a:off x="7841651" y="4842308"/>
                <a:ext cx="197598" cy="432000"/>
                <a:chOff x="1812925" y="4146550"/>
                <a:chExt cx="877888" cy="1919288"/>
              </a:xfrm>
              <a:solidFill>
                <a:srgbClr val="FF6699"/>
              </a:solidFill>
            </p:grpSpPr>
            <p:sp>
              <p:nvSpPr>
                <p:cNvPr id="251" name="Oval 6"/>
                <p:cNvSpPr>
                  <a:spLocks noChangeArrowheads="1"/>
                </p:cNvSpPr>
                <p:nvPr/>
              </p:nvSpPr>
              <p:spPr bwMode="auto">
                <a:xfrm>
                  <a:off x="2090738" y="4146550"/>
                  <a:ext cx="319088" cy="317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Freeform 7"/>
                <p:cNvSpPr>
                  <a:spLocks/>
                </p:cNvSpPr>
                <p:nvPr/>
              </p:nvSpPr>
              <p:spPr bwMode="auto">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cubicBezTo>
                        <a:pt x="200" y="48"/>
                        <a:pt x="200" y="48"/>
                        <a:pt x="200" y="48"/>
                      </a:cubicBezTo>
                      <a:cubicBezTo>
                        <a:pt x="191" y="19"/>
                        <a:pt x="172" y="0"/>
                        <a:pt x="150" y="0"/>
                      </a:cubicBezTo>
                      <a:cubicBezTo>
                        <a:pt x="134" y="0"/>
                        <a:pt x="117" y="0"/>
                        <a:pt x="117" y="0"/>
                      </a:cubicBezTo>
                      <a:cubicBezTo>
                        <a:pt x="117" y="0"/>
                        <a:pt x="99" y="0"/>
                        <a:pt x="83" y="0"/>
                      </a:cubicBezTo>
                      <a:cubicBezTo>
                        <a:pt x="61" y="0"/>
                        <a:pt x="42" y="19"/>
                        <a:pt x="33" y="48"/>
                      </a:cubicBezTo>
                      <a:cubicBezTo>
                        <a:pt x="2" y="160"/>
                        <a:pt x="2" y="160"/>
                        <a:pt x="2" y="160"/>
                      </a:cubicBezTo>
                      <a:cubicBezTo>
                        <a:pt x="0" y="169"/>
                        <a:pt x="5" y="179"/>
                        <a:pt x="15" y="181"/>
                      </a:cubicBezTo>
                      <a:cubicBezTo>
                        <a:pt x="24" y="183"/>
                        <a:pt x="34" y="178"/>
                        <a:pt x="36" y="168"/>
                      </a:cubicBezTo>
                      <a:cubicBezTo>
                        <a:pt x="67" y="57"/>
                        <a:pt x="67" y="57"/>
                        <a:pt x="67" y="57"/>
                      </a:cubicBezTo>
                      <a:cubicBezTo>
                        <a:pt x="76" y="57"/>
                        <a:pt x="76" y="57"/>
                        <a:pt x="76" y="57"/>
                      </a:cubicBezTo>
                      <a:cubicBezTo>
                        <a:pt x="22" y="251"/>
                        <a:pt x="22" y="251"/>
                        <a:pt x="22" y="251"/>
                      </a:cubicBezTo>
                      <a:cubicBezTo>
                        <a:pt x="73" y="251"/>
                        <a:pt x="73" y="251"/>
                        <a:pt x="73" y="251"/>
                      </a:cubicBezTo>
                      <a:cubicBezTo>
                        <a:pt x="73" y="394"/>
                        <a:pt x="73" y="394"/>
                        <a:pt x="73" y="394"/>
                      </a:cubicBezTo>
                      <a:cubicBezTo>
                        <a:pt x="73" y="405"/>
                        <a:pt x="82" y="414"/>
                        <a:pt x="93" y="414"/>
                      </a:cubicBezTo>
                      <a:cubicBezTo>
                        <a:pt x="104" y="414"/>
                        <a:pt x="113" y="405"/>
                        <a:pt x="113" y="394"/>
                      </a:cubicBezTo>
                      <a:cubicBezTo>
                        <a:pt x="113" y="251"/>
                        <a:pt x="113" y="251"/>
                        <a:pt x="113" y="251"/>
                      </a:cubicBezTo>
                      <a:cubicBezTo>
                        <a:pt x="124" y="251"/>
                        <a:pt x="124" y="251"/>
                        <a:pt x="124" y="251"/>
                      </a:cubicBezTo>
                      <a:cubicBezTo>
                        <a:pt x="124" y="394"/>
                        <a:pt x="124" y="394"/>
                        <a:pt x="124" y="394"/>
                      </a:cubicBezTo>
                      <a:cubicBezTo>
                        <a:pt x="124" y="405"/>
                        <a:pt x="133" y="414"/>
                        <a:pt x="144" y="414"/>
                      </a:cubicBezTo>
                      <a:cubicBezTo>
                        <a:pt x="155" y="414"/>
                        <a:pt x="164" y="405"/>
                        <a:pt x="164" y="394"/>
                      </a:cubicBezTo>
                      <a:cubicBezTo>
                        <a:pt x="164" y="251"/>
                        <a:pt x="164" y="251"/>
                        <a:pt x="164" y="251"/>
                      </a:cubicBezTo>
                      <a:cubicBezTo>
                        <a:pt x="211" y="251"/>
                        <a:pt x="211" y="251"/>
                        <a:pt x="211" y="251"/>
                      </a:cubicBezTo>
                      <a:cubicBezTo>
                        <a:pt x="157" y="57"/>
                        <a:pt x="157" y="57"/>
                        <a:pt x="157" y="57"/>
                      </a:cubicBezTo>
                      <a:cubicBezTo>
                        <a:pt x="166" y="57"/>
                        <a:pt x="166" y="57"/>
                        <a:pt x="166" y="57"/>
                      </a:cubicBezTo>
                      <a:cubicBezTo>
                        <a:pt x="197" y="168"/>
                        <a:pt x="197" y="168"/>
                        <a:pt x="197" y="168"/>
                      </a:cubicBezTo>
                      <a:cubicBezTo>
                        <a:pt x="200" y="178"/>
                        <a:pt x="209" y="183"/>
                        <a:pt x="218" y="181"/>
                      </a:cubicBezTo>
                      <a:cubicBezTo>
                        <a:pt x="228" y="179"/>
                        <a:pt x="234" y="169"/>
                        <a:pt x="231"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53" name="グループ化 252"/>
              <p:cNvGrpSpPr>
                <a:grpSpLocks noChangeAspect="1"/>
              </p:cNvGrpSpPr>
              <p:nvPr/>
            </p:nvGrpSpPr>
            <p:grpSpPr>
              <a:xfrm>
                <a:off x="8060474" y="4842308"/>
                <a:ext cx="197598" cy="432000"/>
                <a:chOff x="1812925" y="4146550"/>
                <a:chExt cx="877888" cy="1919288"/>
              </a:xfrm>
              <a:solidFill>
                <a:srgbClr val="FF6699"/>
              </a:solidFill>
            </p:grpSpPr>
            <p:sp>
              <p:nvSpPr>
                <p:cNvPr id="254" name="Oval 6"/>
                <p:cNvSpPr>
                  <a:spLocks noChangeArrowheads="1"/>
                </p:cNvSpPr>
                <p:nvPr/>
              </p:nvSpPr>
              <p:spPr bwMode="auto">
                <a:xfrm>
                  <a:off x="2090738" y="4146550"/>
                  <a:ext cx="319088" cy="317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Freeform 7"/>
                <p:cNvSpPr>
                  <a:spLocks/>
                </p:cNvSpPr>
                <p:nvPr/>
              </p:nvSpPr>
              <p:spPr bwMode="auto">
                <a:xfrm>
                  <a:off x="1812925" y="4513263"/>
                  <a:ext cx="877888" cy="1552575"/>
                </a:xfrm>
                <a:custGeom>
                  <a:avLst/>
                  <a:gdLst>
                    <a:gd name="T0" fmla="*/ 231 w 234"/>
                    <a:gd name="T1" fmla="*/ 160 h 414"/>
                    <a:gd name="T2" fmla="*/ 200 w 234"/>
                    <a:gd name="T3" fmla="*/ 48 h 414"/>
                    <a:gd name="T4" fmla="*/ 150 w 234"/>
                    <a:gd name="T5" fmla="*/ 0 h 414"/>
                    <a:gd name="T6" fmla="*/ 117 w 234"/>
                    <a:gd name="T7" fmla="*/ 0 h 414"/>
                    <a:gd name="T8" fmla="*/ 83 w 234"/>
                    <a:gd name="T9" fmla="*/ 0 h 414"/>
                    <a:gd name="T10" fmla="*/ 33 w 234"/>
                    <a:gd name="T11" fmla="*/ 48 h 414"/>
                    <a:gd name="T12" fmla="*/ 2 w 234"/>
                    <a:gd name="T13" fmla="*/ 160 h 414"/>
                    <a:gd name="T14" fmla="*/ 15 w 234"/>
                    <a:gd name="T15" fmla="*/ 181 h 414"/>
                    <a:gd name="T16" fmla="*/ 36 w 234"/>
                    <a:gd name="T17" fmla="*/ 168 h 414"/>
                    <a:gd name="T18" fmla="*/ 67 w 234"/>
                    <a:gd name="T19" fmla="*/ 57 h 414"/>
                    <a:gd name="T20" fmla="*/ 76 w 234"/>
                    <a:gd name="T21" fmla="*/ 57 h 414"/>
                    <a:gd name="T22" fmla="*/ 22 w 234"/>
                    <a:gd name="T23" fmla="*/ 251 h 414"/>
                    <a:gd name="T24" fmla="*/ 73 w 234"/>
                    <a:gd name="T25" fmla="*/ 251 h 414"/>
                    <a:gd name="T26" fmla="*/ 73 w 234"/>
                    <a:gd name="T27" fmla="*/ 394 h 414"/>
                    <a:gd name="T28" fmla="*/ 93 w 234"/>
                    <a:gd name="T29" fmla="*/ 414 h 414"/>
                    <a:gd name="T30" fmla="*/ 113 w 234"/>
                    <a:gd name="T31" fmla="*/ 394 h 414"/>
                    <a:gd name="T32" fmla="*/ 113 w 234"/>
                    <a:gd name="T33" fmla="*/ 251 h 414"/>
                    <a:gd name="T34" fmla="*/ 124 w 234"/>
                    <a:gd name="T35" fmla="*/ 251 h 414"/>
                    <a:gd name="T36" fmla="*/ 124 w 234"/>
                    <a:gd name="T37" fmla="*/ 394 h 414"/>
                    <a:gd name="T38" fmla="*/ 144 w 234"/>
                    <a:gd name="T39" fmla="*/ 414 h 414"/>
                    <a:gd name="T40" fmla="*/ 164 w 234"/>
                    <a:gd name="T41" fmla="*/ 394 h 414"/>
                    <a:gd name="T42" fmla="*/ 164 w 234"/>
                    <a:gd name="T43" fmla="*/ 251 h 414"/>
                    <a:gd name="T44" fmla="*/ 211 w 234"/>
                    <a:gd name="T45" fmla="*/ 251 h 414"/>
                    <a:gd name="T46" fmla="*/ 157 w 234"/>
                    <a:gd name="T47" fmla="*/ 57 h 414"/>
                    <a:gd name="T48" fmla="*/ 166 w 234"/>
                    <a:gd name="T49" fmla="*/ 57 h 414"/>
                    <a:gd name="T50" fmla="*/ 197 w 234"/>
                    <a:gd name="T51" fmla="*/ 168 h 414"/>
                    <a:gd name="T52" fmla="*/ 218 w 234"/>
                    <a:gd name="T53" fmla="*/ 181 h 414"/>
                    <a:gd name="T54" fmla="*/ 231 w 234"/>
                    <a:gd name="T55" fmla="*/ 16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414">
                      <a:moveTo>
                        <a:pt x="231" y="160"/>
                      </a:moveTo>
                      <a:cubicBezTo>
                        <a:pt x="200" y="48"/>
                        <a:pt x="200" y="48"/>
                        <a:pt x="200" y="48"/>
                      </a:cubicBezTo>
                      <a:cubicBezTo>
                        <a:pt x="191" y="19"/>
                        <a:pt x="172" y="0"/>
                        <a:pt x="150" y="0"/>
                      </a:cubicBezTo>
                      <a:cubicBezTo>
                        <a:pt x="134" y="0"/>
                        <a:pt x="117" y="0"/>
                        <a:pt x="117" y="0"/>
                      </a:cubicBezTo>
                      <a:cubicBezTo>
                        <a:pt x="117" y="0"/>
                        <a:pt x="99" y="0"/>
                        <a:pt x="83" y="0"/>
                      </a:cubicBezTo>
                      <a:cubicBezTo>
                        <a:pt x="61" y="0"/>
                        <a:pt x="42" y="19"/>
                        <a:pt x="33" y="48"/>
                      </a:cubicBezTo>
                      <a:cubicBezTo>
                        <a:pt x="2" y="160"/>
                        <a:pt x="2" y="160"/>
                        <a:pt x="2" y="160"/>
                      </a:cubicBezTo>
                      <a:cubicBezTo>
                        <a:pt x="0" y="169"/>
                        <a:pt x="5" y="179"/>
                        <a:pt x="15" y="181"/>
                      </a:cubicBezTo>
                      <a:cubicBezTo>
                        <a:pt x="24" y="183"/>
                        <a:pt x="34" y="178"/>
                        <a:pt x="36" y="168"/>
                      </a:cubicBezTo>
                      <a:cubicBezTo>
                        <a:pt x="67" y="57"/>
                        <a:pt x="67" y="57"/>
                        <a:pt x="67" y="57"/>
                      </a:cubicBezTo>
                      <a:cubicBezTo>
                        <a:pt x="76" y="57"/>
                        <a:pt x="76" y="57"/>
                        <a:pt x="76" y="57"/>
                      </a:cubicBezTo>
                      <a:cubicBezTo>
                        <a:pt x="22" y="251"/>
                        <a:pt x="22" y="251"/>
                        <a:pt x="22" y="251"/>
                      </a:cubicBezTo>
                      <a:cubicBezTo>
                        <a:pt x="73" y="251"/>
                        <a:pt x="73" y="251"/>
                        <a:pt x="73" y="251"/>
                      </a:cubicBezTo>
                      <a:cubicBezTo>
                        <a:pt x="73" y="394"/>
                        <a:pt x="73" y="394"/>
                        <a:pt x="73" y="394"/>
                      </a:cubicBezTo>
                      <a:cubicBezTo>
                        <a:pt x="73" y="405"/>
                        <a:pt x="82" y="414"/>
                        <a:pt x="93" y="414"/>
                      </a:cubicBezTo>
                      <a:cubicBezTo>
                        <a:pt x="104" y="414"/>
                        <a:pt x="113" y="405"/>
                        <a:pt x="113" y="394"/>
                      </a:cubicBezTo>
                      <a:cubicBezTo>
                        <a:pt x="113" y="251"/>
                        <a:pt x="113" y="251"/>
                        <a:pt x="113" y="251"/>
                      </a:cubicBezTo>
                      <a:cubicBezTo>
                        <a:pt x="124" y="251"/>
                        <a:pt x="124" y="251"/>
                        <a:pt x="124" y="251"/>
                      </a:cubicBezTo>
                      <a:cubicBezTo>
                        <a:pt x="124" y="394"/>
                        <a:pt x="124" y="394"/>
                        <a:pt x="124" y="394"/>
                      </a:cubicBezTo>
                      <a:cubicBezTo>
                        <a:pt x="124" y="405"/>
                        <a:pt x="133" y="414"/>
                        <a:pt x="144" y="414"/>
                      </a:cubicBezTo>
                      <a:cubicBezTo>
                        <a:pt x="155" y="414"/>
                        <a:pt x="164" y="405"/>
                        <a:pt x="164" y="394"/>
                      </a:cubicBezTo>
                      <a:cubicBezTo>
                        <a:pt x="164" y="251"/>
                        <a:pt x="164" y="251"/>
                        <a:pt x="164" y="251"/>
                      </a:cubicBezTo>
                      <a:cubicBezTo>
                        <a:pt x="211" y="251"/>
                        <a:pt x="211" y="251"/>
                        <a:pt x="211" y="251"/>
                      </a:cubicBezTo>
                      <a:cubicBezTo>
                        <a:pt x="157" y="57"/>
                        <a:pt x="157" y="57"/>
                        <a:pt x="157" y="57"/>
                      </a:cubicBezTo>
                      <a:cubicBezTo>
                        <a:pt x="166" y="57"/>
                        <a:pt x="166" y="57"/>
                        <a:pt x="166" y="57"/>
                      </a:cubicBezTo>
                      <a:cubicBezTo>
                        <a:pt x="197" y="168"/>
                        <a:pt x="197" y="168"/>
                        <a:pt x="197" y="168"/>
                      </a:cubicBezTo>
                      <a:cubicBezTo>
                        <a:pt x="200" y="178"/>
                        <a:pt x="209" y="183"/>
                        <a:pt x="218" y="181"/>
                      </a:cubicBezTo>
                      <a:cubicBezTo>
                        <a:pt x="228" y="179"/>
                        <a:pt x="234" y="169"/>
                        <a:pt x="231"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644" name="グループ化 643">
              <a:extLst>
                <a:ext uri="{FF2B5EF4-FFF2-40B4-BE49-F238E27FC236}">
                  <a16:creationId xmlns:a16="http://schemas.microsoft.com/office/drawing/2014/main" id="{5D2FA43B-0A79-491F-827C-4BFF39330AF0}"/>
                </a:ext>
              </a:extLst>
            </p:cNvPr>
            <p:cNvGrpSpPr/>
            <p:nvPr/>
          </p:nvGrpSpPr>
          <p:grpSpPr>
            <a:xfrm>
              <a:off x="8084591" y="5253158"/>
              <a:ext cx="267403" cy="475390"/>
              <a:chOff x="9165531" y="3747356"/>
              <a:chExt cx="267403" cy="475390"/>
            </a:xfrm>
          </p:grpSpPr>
          <p:sp>
            <p:nvSpPr>
              <p:cNvPr id="645" name="Oval 6">
                <a:extLst>
                  <a:ext uri="{FF2B5EF4-FFF2-40B4-BE49-F238E27FC236}">
                    <a16:creationId xmlns:a16="http://schemas.microsoft.com/office/drawing/2014/main" id="{C385E119-06DD-4C52-97C8-089439C76085}"/>
                  </a:ext>
                </a:extLst>
              </p:cNvPr>
              <p:cNvSpPr>
                <a:spLocks noChangeArrowheads="1"/>
              </p:cNvSpPr>
              <p:nvPr/>
            </p:nvSpPr>
            <p:spPr bwMode="auto">
              <a:xfrm>
                <a:off x="9249727" y="3747356"/>
                <a:ext cx="98793" cy="98302"/>
              </a:xfrm>
              <a:prstGeom prst="ellipse">
                <a:avLst/>
              </a:prstGeom>
              <a:solidFill>
                <a:srgbClr val="FF6699"/>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6" name="正方形/長方形 1496">
                <a:extLst>
                  <a:ext uri="{FF2B5EF4-FFF2-40B4-BE49-F238E27FC236}">
                    <a16:creationId xmlns:a16="http://schemas.microsoft.com/office/drawing/2014/main" id="{625E3E6C-8C17-4C4E-B122-EBCDFC09E041}"/>
                  </a:ext>
                </a:extLst>
              </p:cNvPr>
              <p:cNvSpPr/>
              <p:nvPr/>
            </p:nvSpPr>
            <p:spPr>
              <a:xfrm>
                <a:off x="9165531" y="3860896"/>
                <a:ext cx="267403" cy="361850"/>
              </a:xfrm>
              <a:custGeom>
                <a:avLst/>
                <a:gdLst/>
                <a:ahLst/>
                <a:cxnLst/>
                <a:rect l="l" t="t" r="r" b="b"/>
                <a:pathLst>
                  <a:path w="485995" h="657647">
                    <a:moveTo>
                      <a:pt x="171917" y="0"/>
                    </a:moveTo>
                    <a:cubicBezTo>
                      <a:pt x="205677" y="0"/>
                      <a:pt x="243655" y="0"/>
                      <a:pt x="243695" y="0"/>
                    </a:cubicBezTo>
                    <a:cubicBezTo>
                      <a:pt x="243695" y="0"/>
                      <a:pt x="279583" y="0"/>
                      <a:pt x="313361" y="0"/>
                    </a:cubicBezTo>
                    <a:cubicBezTo>
                      <a:pt x="359805" y="0"/>
                      <a:pt x="399916" y="40095"/>
                      <a:pt x="418916" y="101293"/>
                    </a:cubicBezTo>
                    <a:cubicBezTo>
                      <a:pt x="418916" y="101293"/>
                      <a:pt x="418916" y="101293"/>
                      <a:pt x="484360" y="337642"/>
                    </a:cubicBezTo>
                    <a:cubicBezTo>
                      <a:pt x="490693" y="356634"/>
                      <a:pt x="478027" y="377737"/>
                      <a:pt x="456916" y="381957"/>
                    </a:cubicBezTo>
                    <a:cubicBezTo>
                      <a:pt x="437916" y="386178"/>
                      <a:pt x="418916" y="375627"/>
                      <a:pt x="412583" y="354524"/>
                    </a:cubicBezTo>
                    <a:cubicBezTo>
                      <a:pt x="412583" y="354524"/>
                      <a:pt x="412583" y="354524"/>
                      <a:pt x="347139" y="120285"/>
                    </a:cubicBezTo>
                    <a:cubicBezTo>
                      <a:pt x="347139" y="120285"/>
                      <a:pt x="347139" y="120285"/>
                      <a:pt x="344764" y="120285"/>
                    </a:cubicBezTo>
                    <a:lnTo>
                      <a:pt x="328139" y="120285"/>
                    </a:lnTo>
                    <a:cubicBezTo>
                      <a:pt x="328139" y="120285"/>
                      <a:pt x="328139" y="120285"/>
                      <a:pt x="442138" y="529676"/>
                    </a:cubicBezTo>
                    <a:cubicBezTo>
                      <a:pt x="442138" y="529676"/>
                      <a:pt x="442138" y="529676"/>
                      <a:pt x="342916" y="529676"/>
                    </a:cubicBezTo>
                    <a:cubicBezTo>
                      <a:pt x="342916" y="529676"/>
                      <a:pt x="342916" y="529676"/>
                      <a:pt x="342916" y="657647"/>
                    </a:cubicBezTo>
                    <a:lnTo>
                      <a:pt x="258472" y="657647"/>
                    </a:lnTo>
                    <a:cubicBezTo>
                      <a:pt x="258472" y="622553"/>
                      <a:pt x="258472" y="580373"/>
                      <a:pt x="258472" y="529676"/>
                    </a:cubicBezTo>
                    <a:cubicBezTo>
                      <a:pt x="258472" y="529676"/>
                      <a:pt x="258472" y="529676"/>
                      <a:pt x="235250" y="529676"/>
                    </a:cubicBezTo>
                    <a:cubicBezTo>
                      <a:pt x="235250" y="529676"/>
                      <a:pt x="235250" y="529676"/>
                      <a:pt x="235250" y="657647"/>
                    </a:cubicBezTo>
                    <a:lnTo>
                      <a:pt x="150806" y="657647"/>
                    </a:lnTo>
                    <a:cubicBezTo>
                      <a:pt x="150806" y="622553"/>
                      <a:pt x="150806" y="580373"/>
                      <a:pt x="150806" y="529676"/>
                    </a:cubicBezTo>
                    <a:cubicBezTo>
                      <a:pt x="150806" y="529676"/>
                      <a:pt x="150806" y="529676"/>
                      <a:pt x="43140" y="529676"/>
                    </a:cubicBezTo>
                    <a:cubicBezTo>
                      <a:pt x="43140" y="529676"/>
                      <a:pt x="43140" y="529676"/>
                      <a:pt x="157140" y="120285"/>
                    </a:cubicBezTo>
                    <a:cubicBezTo>
                      <a:pt x="157140" y="120285"/>
                      <a:pt x="157140" y="120285"/>
                      <a:pt x="154765" y="120285"/>
                    </a:cubicBezTo>
                    <a:lnTo>
                      <a:pt x="138140" y="120285"/>
                    </a:lnTo>
                    <a:cubicBezTo>
                      <a:pt x="138140" y="120285"/>
                      <a:pt x="138140" y="120285"/>
                      <a:pt x="72696" y="354524"/>
                    </a:cubicBezTo>
                    <a:cubicBezTo>
                      <a:pt x="68474" y="375627"/>
                      <a:pt x="47363" y="386178"/>
                      <a:pt x="28363" y="381957"/>
                    </a:cubicBezTo>
                    <a:cubicBezTo>
                      <a:pt x="7252" y="377737"/>
                      <a:pt x="-3304" y="356634"/>
                      <a:pt x="918" y="337642"/>
                    </a:cubicBezTo>
                    <a:cubicBezTo>
                      <a:pt x="918" y="337642"/>
                      <a:pt x="918" y="337642"/>
                      <a:pt x="66362" y="101293"/>
                    </a:cubicBezTo>
                    <a:cubicBezTo>
                      <a:pt x="85362" y="40095"/>
                      <a:pt x="125473" y="0"/>
                      <a:pt x="171917" y="0"/>
                    </a:cubicBezTo>
                    <a:close/>
                  </a:path>
                </a:pathLst>
              </a:cu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spTree>
    <p:extLst>
      <p:ext uri="{BB962C8B-B14F-4D97-AF65-F5344CB8AC3E}">
        <p14:creationId xmlns:p14="http://schemas.microsoft.com/office/powerpoint/2010/main" val="238020471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012440" y="1584014"/>
            <a:ext cx="7209987" cy="42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ja-JP"/>
            </a:defPPr>
            <a:lvl1pPr marL="288000" indent="-288000" eaLnBrk="0" fontAlgn="base" hangingPunct="0">
              <a:lnSpc>
                <a:spcPct val="110000"/>
              </a:lnSpc>
              <a:spcBef>
                <a:spcPts val="1200"/>
              </a:spcBef>
              <a:buClr>
                <a:srgbClr val="00B0F0"/>
              </a:buClr>
              <a:buFont typeface="Wingdings" panose="05000000000000000000" pitchFamily="2" charset="2"/>
              <a:buChar char="l"/>
              <a:defRPr sz="2200">
                <a:solidFill>
                  <a:srgbClr val="000000">
                    <a:lumMod val="95000"/>
                    <a:lumOff val="5000"/>
                  </a:srgbClr>
                </a:solidFill>
                <a:latin typeface="+mn-ea"/>
                <a:cs typeface="Meiryo UI" panose="020B0604030504040204" pitchFamily="50" charset="-128"/>
              </a:defRPr>
            </a:lvl1pPr>
          </a:lstStyle>
          <a:p>
            <a:pPr>
              <a:buClrTx/>
            </a:pPr>
            <a:r>
              <a:rPr lang="ja-JP" altLang="en-US"/>
              <a:t>子宮頸がんの発症と出産年齢のピーク</a:t>
            </a:r>
            <a:r>
              <a:rPr lang="ja-JP" altLang="en-US" dirty="0"/>
              <a:t>が重なってきています。</a:t>
            </a:r>
          </a:p>
        </p:txBody>
      </p:sp>
      <p:sp>
        <p:nvSpPr>
          <p:cNvPr id="13" name="テキスト ボックス 12"/>
          <p:cNvSpPr txBox="1"/>
          <p:nvPr/>
        </p:nvSpPr>
        <p:spPr>
          <a:xfrm>
            <a:off x="6756257" y="6140222"/>
            <a:ext cx="5162755" cy="52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spAutoFit/>
          </a:bodyPr>
          <a:lstStyle>
            <a:defPPr>
              <a:defRPr lang="ja-JP"/>
            </a:defPPr>
            <a:lvl1pPr algn="r">
              <a:defRPr sz="900">
                <a:latin typeface="+mn-ea"/>
                <a:cs typeface="Meiryo UI" panose="020B0604030504040204" pitchFamily="50" charset="-128"/>
              </a:defRPr>
            </a:lvl1pPr>
          </a:lstStyle>
          <a:p>
            <a:pPr algn="l"/>
            <a:r>
              <a:rPr lang="ja-JP" altLang="en-US" sz="800" dirty="0"/>
              <a:t>厚生労働省　</a:t>
            </a:r>
            <a:r>
              <a:rPr lang="ja-JP" altLang="en-US" sz="800"/>
              <a:t>平成</a:t>
            </a:r>
            <a:r>
              <a:rPr lang="en-US" altLang="ja-JP" sz="800"/>
              <a:t>26</a:t>
            </a:r>
            <a:r>
              <a:rPr lang="ja-JP" altLang="en-US" sz="800"/>
              <a:t>年</a:t>
            </a:r>
            <a:r>
              <a:rPr lang="ja-JP" altLang="en-US" sz="800" dirty="0"/>
              <a:t>人口動態統計月報年数</a:t>
            </a:r>
            <a:r>
              <a:rPr lang="en-US" altLang="ja-JP" sz="800" dirty="0"/>
              <a:t>(</a:t>
            </a:r>
            <a:r>
              <a:rPr lang="ja-JP" altLang="en-US" sz="800" dirty="0"/>
              <a:t>概数</a:t>
            </a:r>
            <a:r>
              <a:rPr lang="en-US" altLang="ja-JP" sz="800" dirty="0"/>
              <a:t>)</a:t>
            </a:r>
            <a:r>
              <a:rPr lang="ja-JP" altLang="en-US" sz="800" dirty="0"/>
              <a:t>母の年齢別 出生数の年次推移 </a:t>
            </a:r>
            <a:r>
              <a:rPr lang="ja-JP" altLang="en-US" sz="800"/>
              <a:t>より作図</a:t>
            </a:r>
            <a:endParaRPr lang="en-US" altLang="ja-JP" sz="800"/>
          </a:p>
          <a:p>
            <a:pPr algn="l"/>
            <a:r>
              <a:rPr lang="en-US" altLang="ja-JP" sz="800"/>
              <a:t>https://www.whlw.go.jp/toukei/saikin/hw/jinkou/geppo/nengail4/dl/h3-4.pdf (Accessed Dec.3. 2019)</a:t>
            </a:r>
            <a:endParaRPr lang="en-US" altLang="ja-JP" sz="800" dirty="0"/>
          </a:p>
          <a:p>
            <a:pPr algn="l"/>
            <a:r>
              <a:rPr lang="ja-JP" altLang="en-US" sz="800" dirty="0"/>
              <a:t>国立がん研究センターがん対策情報センター　地域がん登録全国推計によるがん罹患データ</a:t>
            </a:r>
            <a:r>
              <a:rPr lang="en-US" altLang="ja-JP" sz="800" dirty="0"/>
              <a:t>(1975</a:t>
            </a:r>
            <a:r>
              <a:rPr lang="ja-JP" altLang="en-US" sz="800" dirty="0"/>
              <a:t>年</a:t>
            </a:r>
            <a:r>
              <a:rPr lang="ja-JP" altLang="en-US" sz="800"/>
              <a:t>～</a:t>
            </a:r>
            <a:r>
              <a:rPr lang="en-US" altLang="ja-JP" sz="800"/>
              <a:t>2014</a:t>
            </a:r>
            <a:r>
              <a:rPr lang="ja-JP" altLang="en-US" sz="800"/>
              <a:t>年</a:t>
            </a:r>
            <a:r>
              <a:rPr lang="en-US" altLang="ja-JP" sz="800" dirty="0"/>
              <a:t>)</a:t>
            </a:r>
            <a:r>
              <a:rPr lang="ja-JP" altLang="en-US" sz="800" dirty="0"/>
              <a:t> </a:t>
            </a:r>
            <a:r>
              <a:rPr lang="ja-JP" altLang="en-US" sz="800"/>
              <a:t>より作図</a:t>
            </a:r>
            <a:endParaRPr lang="en-US" altLang="ja-JP" sz="800"/>
          </a:p>
          <a:p>
            <a:pPr algn="l"/>
            <a:r>
              <a:rPr lang="en-US" altLang="ja-JP" sz="800"/>
              <a:t>http://ganjoho.jp/reg_stat/statistics/dl/index.html(Accessed Dec.3. 2019)</a:t>
            </a:r>
          </a:p>
        </p:txBody>
      </p:sp>
      <p:sp>
        <p:nvSpPr>
          <p:cNvPr id="14" name="テキスト ボックス 13"/>
          <p:cNvSpPr txBox="1"/>
          <p:nvPr/>
        </p:nvSpPr>
        <p:spPr>
          <a:xfrm>
            <a:off x="3645664" y="2251200"/>
            <a:ext cx="4900701" cy="369332"/>
          </a:xfrm>
          <a:prstGeom prst="rect">
            <a:avLst/>
          </a:prstGeom>
          <a:noFill/>
        </p:spPr>
        <p:txBody>
          <a:bodyPr wrap="none" rtlCol="0">
            <a:spAutoFit/>
          </a:bodyPr>
          <a:lstStyle>
            <a:defPPr>
              <a:defRPr lang="ja-JP"/>
            </a:defPPr>
            <a:lvl1pPr algn="ctr">
              <a:defRPr sz="2400" b="1">
                <a:latin typeface="+mn-ea"/>
              </a:defRPr>
            </a:lvl1pPr>
          </a:lstStyle>
          <a:p>
            <a:r>
              <a:rPr lang="ja-JP" altLang="en-US" sz="1800" dirty="0"/>
              <a:t>＜女性の出産年齢と年齢別子宮頸がん発症率＞</a:t>
            </a:r>
          </a:p>
        </p:txBody>
      </p:sp>
      <p:sp>
        <p:nvSpPr>
          <p:cNvPr id="56" name="テキスト ボックス 55"/>
          <p:cNvSpPr txBox="1"/>
          <p:nvPr/>
        </p:nvSpPr>
        <p:spPr>
          <a:xfrm>
            <a:off x="1886638" y="5491213"/>
            <a:ext cx="2060180" cy="276999"/>
          </a:xfrm>
          <a:prstGeom prst="rect">
            <a:avLst/>
          </a:prstGeom>
          <a:noFill/>
        </p:spPr>
        <p:txBody>
          <a:bodyPr wrap="none" rtlCol="0">
            <a:spAutoFit/>
          </a:bodyPr>
          <a:lstStyle/>
          <a:p>
            <a:pPr algn="r"/>
            <a:r>
              <a:rPr lang="ja-JP" altLang="en-US" sz="1200" dirty="0">
                <a:latin typeface="+mn-ea"/>
              </a:rPr>
              <a:t>母の年齢別出生数</a:t>
            </a:r>
            <a:r>
              <a:rPr lang="en-US" altLang="ja-JP" sz="1200">
                <a:latin typeface="+mn-ea"/>
              </a:rPr>
              <a:t>(2014</a:t>
            </a:r>
            <a:r>
              <a:rPr lang="ja-JP" altLang="en-US" sz="1200">
                <a:latin typeface="+mn-ea"/>
              </a:rPr>
              <a:t>年</a:t>
            </a:r>
            <a:r>
              <a:rPr lang="en-US" altLang="ja-JP" sz="1200" dirty="0">
                <a:latin typeface="+mn-ea"/>
              </a:rPr>
              <a:t>)</a:t>
            </a:r>
            <a:endParaRPr lang="ja-JP" altLang="en-US" sz="1200" dirty="0">
              <a:latin typeface="+mn-ea"/>
            </a:endParaRPr>
          </a:p>
        </p:txBody>
      </p:sp>
      <p:sp>
        <p:nvSpPr>
          <p:cNvPr id="57" name="テキスト ボックス 56"/>
          <p:cNvSpPr txBox="1"/>
          <p:nvPr/>
        </p:nvSpPr>
        <p:spPr>
          <a:xfrm>
            <a:off x="6511242" y="5491213"/>
            <a:ext cx="3334567" cy="469359"/>
          </a:xfrm>
          <a:prstGeom prst="rect">
            <a:avLst/>
          </a:prstGeom>
          <a:noFill/>
        </p:spPr>
        <p:txBody>
          <a:bodyPr wrap="none" rtlCol="0">
            <a:spAutoFit/>
          </a:bodyPr>
          <a:lstStyle/>
          <a:p>
            <a:pPr>
              <a:spcBef>
                <a:spcPts val="300"/>
              </a:spcBef>
            </a:pPr>
            <a:r>
              <a:rPr lang="ja-JP" altLang="en-US" sz="1200" dirty="0">
                <a:latin typeface="+mn-ea"/>
              </a:rPr>
              <a:t>子宮頸がん発症率</a:t>
            </a:r>
            <a:r>
              <a:rPr lang="en-US" altLang="ja-JP" sz="1200" dirty="0">
                <a:latin typeface="+mn-ea"/>
              </a:rPr>
              <a:t>(</a:t>
            </a:r>
            <a:r>
              <a:rPr lang="ja-JP" altLang="en-US" sz="1200" dirty="0">
                <a:latin typeface="+mn-ea"/>
              </a:rPr>
              <a:t>女性</a:t>
            </a:r>
            <a:r>
              <a:rPr lang="en-US" altLang="ja-JP" sz="1200" dirty="0">
                <a:latin typeface="+mn-ea"/>
              </a:rPr>
              <a:t>10</a:t>
            </a:r>
            <a:r>
              <a:rPr lang="ja-JP" altLang="en-US" sz="1200" dirty="0">
                <a:latin typeface="+mn-ea"/>
              </a:rPr>
              <a:t>万人あたり</a:t>
            </a:r>
            <a:r>
              <a:rPr lang="ja-JP" altLang="en-US" sz="1200">
                <a:latin typeface="+mn-ea"/>
              </a:rPr>
              <a:t>／</a:t>
            </a:r>
            <a:r>
              <a:rPr lang="en-US" altLang="ja-JP" sz="1200">
                <a:latin typeface="+mn-ea"/>
              </a:rPr>
              <a:t>2014</a:t>
            </a:r>
            <a:r>
              <a:rPr lang="ja-JP" altLang="en-US" sz="1200">
                <a:latin typeface="+mn-ea"/>
              </a:rPr>
              <a:t>年</a:t>
            </a:r>
            <a:r>
              <a:rPr lang="en-US" altLang="ja-JP" sz="1200" dirty="0">
                <a:latin typeface="+mn-ea"/>
              </a:rPr>
              <a:t>)</a:t>
            </a:r>
          </a:p>
          <a:p>
            <a:pPr>
              <a:spcBef>
                <a:spcPts val="300"/>
              </a:spcBef>
            </a:pPr>
            <a:r>
              <a:rPr lang="en-US" altLang="ja-JP" sz="1000" dirty="0">
                <a:latin typeface="+mn-ea"/>
              </a:rPr>
              <a:t>※</a:t>
            </a:r>
            <a:r>
              <a:rPr lang="ja-JP" altLang="en-US" sz="1000" dirty="0">
                <a:latin typeface="+mn-ea"/>
              </a:rPr>
              <a:t>データには上皮内がんも含みます。</a:t>
            </a:r>
          </a:p>
        </p:txBody>
      </p:sp>
      <p:grpSp>
        <p:nvGrpSpPr>
          <p:cNvPr id="187" name="グループ化 186"/>
          <p:cNvGrpSpPr>
            <a:grpSpLocks/>
          </p:cNvGrpSpPr>
          <p:nvPr/>
        </p:nvGrpSpPr>
        <p:grpSpPr>
          <a:xfrm>
            <a:off x="4301191" y="4780324"/>
            <a:ext cx="144000" cy="360000"/>
            <a:chOff x="3266950" y="4977120"/>
            <a:chExt cx="144156" cy="360000"/>
          </a:xfrm>
          <a:solidFill>
            <a:srgbClr val="FF6699"/>
          </a:solidFill>
        </p:grpSpPr>
        <p:sp>
          <p:nvSpPr>
            <p:cNvPr id="176" name="Freeform 22"/>
            <p:cNvSpPr>
              <a:spLocks/>
            </p:cNvSpPr>
            <p:nvPr/>
          </p:nvSpPr>
          <p:spPr bwMode="auto">
            <a:xfrm>
              <a:off x="3308213" y="5093770"/>
              <a:ext cx="71681" cy="84908"/>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cubicBezTo>
                    <a:pt x="179" y="215"/>
                    <a:pt x="179" y="215"/>
                    <a:pt x="179" y="215"/>
                  </a:cubicBezTo>
                  <a:cubicBezTo>
                    <a:pt x="180" y="223"/>
                    <a:pt x="174" y="230"/>
                    <a:pt x="167" y="231"/>
                  </a:cubicBezTo>
                  <a:cubicBezTo>
                    <a:pt x="49" y="245"/>
                    <a:pt x="49" y="245"/>
                    <a:pt x="49" y="245"/>
                  </a:cubicBezTo>
                  <a:cubicBezTo>
                    <a:pt x="35" y="247"/>
                    <a:pt x="22" y="255"/>
                    <a:pt x="13" y="266"/>
                  </a:cubicBezTo>
                  <a:cubicBezTo>
                    <a:pt x="4" y="278"/>
                    <a:pt x="0" y="292"/>
                    <a:pt x="2" y="307"/>
                  </a:cubicBezTo>
                  <a:cubicBezTo>
                    <a:pt x="5" y="334"/>
                    <a:pt x="29" y="354"/>
                    <a:pt x="56" y="354"/>
                  </a:cubicBezTo>
                  <a:cubicBezTo>
                    <a:pt x="58" y="354"/>
                    <a:pt x="61" y="354"/>
                    <a:pt x="63" y="354"/>
                  </a:cubicBezTo>
                  <a:cubicBezTo>
                    <a:pt x="248" y="331"/>
                    <a:pt x="248" y="331"/>
                    <a:pt x="248" y="331"/>
                  </a:cubicBezTo>
                  <a:cubicBezTo>
                    <a:pt x="248" y="330"/>
                    <a:pt x="248" y="330"/>
                    <a:pt x="248" y="330"/>
                  </a:cubicBezTo>
                  <a:cubicBezTo>
                    <a:pt x="248" y="330"/>
                    <a:pt x="249" y="330"/>
                    <a:pt x="249" y="330"/>
                  </a:cubicBezTo>
                  <a:cubicBezTo>
                    <a:pt x="278" y="327"/>
                    <a:pt x="299" y="299"/>
                    <a:pt x="296" y="269"/>
                  </a:cubicBezTo>
                  <a:lnTo>
                    <a:pt x="26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3"/>
            <p:cNvSpPr>
              <a:spLocks noEditPoints="1"/>
            </p:cNvSpPr>
            <p:nvPr/>
          </p:nvSpPr>
          <p:spPr bwMode="auto">
            <a:xfrm>
              <a:off x="3266950" y="5072344"/>
              <a:ext cx="135163" cy="264776"/>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cubicBezTo>
                    <a:pt x="232" y="132"/>
                    <a:pt x="232" y="132"/>
                    <a:pt x="232" y="132"/>
                  </a:cubicBezTo>
                  <a:cubicBezTo>
                    <a:pt x="120" y="146"/>
                    <a:pt x="31" y="232"/>
                    <a:pt x="12" y="344"/>
                  </a:cubicBezTo>
                  <a:cubicBezTo>
                    <a:pt x="0" y="419"/>
                    <a:pt x="21" y="493"/>
                    <a:pt x="70" y="551"/>
                  </a:cubicBezTo>
                  <a:cubicBezTo>
                    <a:pt x="38" y="632"/>
                    <a:pt x="38" y="632"/>
                    <a:pt x="38" y="632"/>
                  </a:cubicBezTo>
                  <a:cubicBezTo>
                    <a:pt x="37" y="635"/>
                    <a:pt x="37" y="640"/>
                    <a:pt x="39" y="643"/>
                  </a:cubicBezTo>
                  <a:cubicBezTo>
                    <a:pt x="41" y="647"/>
                    <a:pt x="45" y="649"/>
                    <a:pt x="49" y="650"/>
                  </a:cubicBezTo>
                  <a:cubicBezTo>
                    <a:pt x="264" y="685"/>
                    <a:pt x="264" y="685"/>
                    <a:pt x="264" y="685"/>
                  </a:cubicBezTo>
                  <a:cubicBezTo>
                    <a:pt x="264" y="1013"/>
                    <a:pt x="264" y="1013"/>
                    <a:pt x="264" y="1013"/>
                  </a:cubicBezTo>
                  <a:cubicBezTo>
                    <a:pt x="264" y="1064"/>
                    <a:pt x="305" y="1106"/>
                    <a:pt x="357" y="1106"/>
                  </a:cubicBezTo>
                  <a:cubicBezTo>
                    <a:pt x="408" y="1106"/>
                    <a:pt x="450" y="1064"/>
                    <a:pt x="450" y="1013"/>
                  </a:cubicBezTo>
                  <a:cubicBezTo>
                    <a:pt x="450" y="716"/>
                    <a:pt x="450" y="716"/>
                    <a:pt x="450" y="716"/>
                  </a:cubicBezTo>
                  <a:cubicBezTo>
                    <a:pt x="549" y="732"/>
                    <a:pt x="549" y="732"/>
                    <a:pt x="549" y="732"/>
                  </a:cubicBezTo>
                  <a:cubicBezTo>
                    <a:pt x="549" y="732"/>
                    <a:pt x="550" y="732"/>
                    <a:pt x="551" y="732"/>
                  </a:cubicBezTo>
                  <a:cubicBezTo>
                    <a:pt x="554" y="732"/>
                    <a:pt x="557" y="731"/>
                    <a:pt x="560" y="729"/>
                  </a:cubicBezTo>
                  <a:cubicBezTo>
                    <a:pt x="563" y="726"/>
                    <a:pt x="565" y="722"/>
                    <a:pt x="564" y="718"/>
                  </a:cubicBezTo>
                  <a:lnTo>
                    <a:pt x="539" y="164"/>
                  </a:lnTo>
                  <a:close/>
                  <a:moveTo>
                    <a:pt x="425" y="447"/>
                  </a:moveTo>
                  <a:cubicBezTo>
                    <a:pt x="425" y="447"/>
                    <a:pt x="425" y="447"/>
                    <a:pt x="425" y="447"/>
                  </a:cubicBezTo>
                  <a:cubicBezTo>
                    <a:pt x="425" y="447"/>
                    <a:pt x="425" y="447"/>
                    <a:pt x="425" y="447"/>
                  </a:cubicBezTo>
                  <a:cubicBezTo>
                    <a:pt x="239" y="471"/>
                    <a:pt x="239" y="471"/>
                    <a:pt x="239" y="471"/>
                  </a:cubicBezTo>
                  <a:cubicBezTo>
                    <a:pt x="236" y="471"/>
                    <a:pt x="232" y="471"/>
                    <a:pt x="229" y="471"/>
                  </a:cubicBezTo>
                  <a:cubicBezTo>
                    <a:pt x="188" y="471"/>
                    <a:pt x="153" y="441"/>
                    <a:pt x="148" y="400"/>
                  </a:cubicBezTo>
                  <a:cubicBezTo>
                    <a:pt x="145" y="378"/>
                    <a:pt x="151" y="357"/>
                    <a:pt x="164" y="340"/>
                  </a:cubicBezTo>
                  <a:cubicBezTo>
                    <a:pt x="178" y="322"/>
                    <a:pt x="197" y="311"/>
                    <a:pt x="219" y="308"/>
                  </a:cubicBezTo>
                  <a:cubicBezTo>
                    <a:pt x="323" y="295"/>
                    <a:pt x="323" y="295"/>
                    <a:pt x="323" y="295"/>
                  </a:cubicBezTo>
                  <a:cubicBezTo>
                    <a:pt x="305" y="155"/>
                    <a:pt x="305" y="155"/>
                    <a:pt x="305" y="155"/>
                  </a:cubicBezTo>
                  <a:cubicBezTo>
                    <a:pt x="303" y="134"/>
                    <a:pt x="308" y="112"/>
                    <a:pt x="322" y="95"/>
                  </a:cubicBezTo>
                  <a:cubicBezTo>
                    <a:pt x="335" y="78"/>
                    <a:pt x="354" y="67"/>
                    <a:pt x="376" y="64"/>
                  </a:cubicBezTo>
                  <a:cubicBezTo>
                    <a:pt x="379" y="63"/>
                    <a:pt x="383" y="63"/>
                    <a:pt x="386" y="63"/>
                  </a:cubicBezTo>
                  <a:cubicBezTo>
                    <a:pt x="428" y="63"/>
                    <a:pt x="463" y="94"/>
                    <a:pt x="468" y="135"/>
                  </a:cubicBezTo>
                  <a:cubicBezTo>
                    <a:pt x="495" y="356"/>
                    <a:pt x="495" y="356"/>
                    <a:pt x="495" y="356"/>
                  </a:cubicBezTo>
                  <a:cubicBezTo>
                    <a:pt x="501" y="401"/>
                    <a:pt x="470" y="442"/>
                    <a:pt x="425" y="4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4"/>
            <p:cNvSpPr>
              <a:spLocks noEditPoints="1"/>
            </p:cNvSpPr>
            <p:nvPr/>
          </p:nvSpPr>
          <p:spPr bwMode="auto">
            <a:xfrm>
              <a:off x="3303452" y="4977120"/>
              <a:ext cx="107654" cy="93637"/>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Line 25"/>
            <p:cNvSpPr>
              <a:spLocks noChangeShapeType="1"/>
            </p:cNvSpPr>
            <p:nvPr/>
          </p:nvSpPr>
          <p:spPr bwMode="auto">
            <a:xfrm>
              <a:off x="3369314" y="505435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3" name="グループ化 62"/>
          <p:cNvGrpSpPr>
            <a:grpSpLocks/>
          </p:cNvGrpSpPr>
          <p:nvPr/>
        </p:nvGrpSpPr>
        <p:grpSpPr>
          <a:xfrm>
            <a:off x="4301191" y="3782405"/>
            <a:ext cx="144000" cy="360000"/>
            <a:chOff x="3421063" y="4006850"/>
            <a:chExt cx="865187" cy="2160587"/>
          </a:xfrm>
          <a:solidFill>
            <a:srgbClr val="FF6699"/>
          </a:solidFill>
        </p:grpSpPr>
        <p:sp>
          <p:nvSpPr>
            <p:cNvPr id="166" name="Freeform 22"/>
            <p:cNvSpPr>
              <a:spLocks/>
            </p:cNvSpPr>
            <p:nvPr/>
          </p:nvSpPr>
          <p:spPr bwMode="auto">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cubicBezTo>
                    <a:pt x="179" y="215"/>
                    <a:pt x="179" y="215"/>
                    <a:pt x="179" y="215"/>
                  </a:cubicBezTo>
                  <a:cubicBezTo>
                    <a:pt x="180" y="223"/>
                    <a:pt x="174" y="230"/>
                    <a:pt x="167" y="231"/>
                  </a:cubicBezTo>
                  <a:cubicBezTo>
                    <a:pt x="49" y="245"/>
                    <a:pt x="49" y="245"/>
                    <a:pt x="49" y="245"/>
                  </a:cubicBezTo>
                  <a:cubicBezTo>
                    <a:pt x="35" y="247"/>
                    <a:pt x="22" y="255"/>
                    <a:pt x="13" y="266"/>
                  </a:cubicBezTo>
                  <a:cubicBezTo>
                    <a:pt x="4" y="278"/>
                    <a:pt x="0" y="292"/>
                    <a:pt x="2" y="307"/>
                  </a:cubicBezTo>
                  <a:cubicBezTo>
                    <a:pt x="5" y="334"/>
                    <a:pt x="29" y="354"/>
                    <a:pt x="56" y="354"/>
                  </a:cubicBezTo>
                  <a:cubicBezTo>
                    <a:pt x="58" y="354"/>
                    <a:pt x="61" y="354"/>
                    <a:pt x="63" y="354"/>
                  </a:cubicBezTo>
                  <a:cubicBezTo>
                    <a:pt x="248" y="331"/>
                    <a:pt x="248" y="331"/>
                    <a:pt x="248" y="331"/>
                  </a:cubicBezTo>
                  <a:cubicBezTo>
                    <a:pt x="248" y="330"/>
                    <a:pt x="248" y="330"/>
                    <a:pt x="248" y="330"/>
                  </a:cubicBezTo>
                  <a:cubicBezTo>
                    <a:pt x="248" y="330"/>
                    <a:pt x="249" y="330"/>
                    <a:pt x="249" y="330"/>
                  </a:cubicBezTo>
                  <a:cubicBezTo>
                    <a:pt x="278" y="327"/>
                    <a:pt x="299" y="299"/>
                    <a:pt x="296" y="269"/>
                  </a:cubicBezTo>
                  <a:lnTo>
                    <a:pt x="26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23"/>
            <p:cNvSpPr>
              <a:spLocks noEditPoints="1"/>
            </p:cNvSpPr>
            <p:nvPr/>
          </p:nvSpPr>
          <p:spPr bwMode="auto">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cubicBezTo>
                    <a:pt x="232" y="132"/>
                    <a:pt x="232" y="132"/>
                    <a:pt x="232" y="132"/>
                  </a:cubicBezTo>
                  <a:cubicBezTo>
                    <a:pt x="120" y="146"/>
                    <a:pt x="31" y="232"/>
                    <a:pt x="12" y="344"/>
                  </a:cubicBezTo>
                  <a:cubicBezTo>
                    <a:pt x="0" y="419"/>
                    <a:pt x="21" y="493"/>
                    <a:pt x="70" y="551"/>
                  </a:cubicBezTo>
                  <a:cubicBezTo>
                    <a:pt x="38" y="632"/>
                    <a:pt x="38" y="632"/>
                    <a:pt x="38" y="632"/>
                  </a:cubicBezTo>
                  <a:cubicBezTo>
                    <a:pt x="37" y="635"/>
                    <a:pt x="37" y="640"/>
                    <a:pt x="39" y="643"/>
                  </a:cubicBezTo>
                  <a:cubicBezTo>
                    <a:pt x="41" y="647"/>
                    <a:pt x="45" y="649"/>
                    <a:pt x="49" y="650"/>
                  </a:cubicBezTo>
                  <a:cubicBezTo>
                    <a:pt x="264" y="685"/>
                    <a:pt x="264" y="685"/>
                    <a:pt x="264" y="685"/>
                  </a:cubicBezTo>
                  <a:cubicBezTo>
                    <a:pt x="264" y="1013"/>
                    <a:pt x="264" y="1013"/>
                    <a:pt x="264" y="1013"/>
                  </a:cubicBezTo>
                  <a:cubicBezTo>
                    <a:pt x="264" y="1064"/>
                    <a:pt x="305" y="1106"/>
                    <a:pt x="357" y="1106"/>
                  </a:cubicBezTo>
                  <a:cubicBezTo>
                    <a:pt x="408" y="1106"/>
                    <a:pt x="450" y="1064"/>
                    <a:pt x="450" y="1013"/>
                  </a:cubicBezTo>
                  <a:cubicBezTo>
                    <a:pt x="450" y="716"/>
                    <a:pt x="450" y="716"/>
                    <a:pt x="450" y="716"/>
                  </a:cubicBezTo>
                  <a:cubicBezTo>
                    <a:pt x="549" y="732"/>
                    <a:pt x="549" y="732"/>
                    <a:pt x="549" y="732"/>
                  </a:cubicBezTo>
                  <a:cubicBezTo>
                    <a:pt x="549" y="732"/>
                    <a:pt x="550" y="732"/>
                    <a:pt x="551" y="732"/>
                  </a:cubicBezTo>
                  <a:cubicBezTo>
                    <a:pt x="554" y="732"/>
                    <a:pt x="557" y="731"/>
                    <a:pt x="560" y="729"/>
                  </a:cubicBezTo>
                  <a:cubicBezTo>
                    <a:pt x="563" y="726"/>
                    <a:pt x="565" y="722"/>
                    <a:pt x="564" y="718"/>
                  </a:cubicBezTo>
                  <a:lnTo>
                    <a:pt x="539" y="164"/>
                  </a:lnTo>
                  <a:close/>
                  <a:moveTo>
                    <a:pt x="425" y="447"/>
                  </a:moveTo>
                  <a:cubicBezTo>
                    <a:pt x="425" y="447"/>
                    <a:pt x="425" y="447"/>
                    <a:pt x="425" y="447"/>
                  </a:cubicBezTo>
                  <a:cubicBezTo>
                    <a:pt x="425" y="447"/>
                    <a:pt x="425" y="447"/>
                    <a:pt x="425" y="447"/>
                  </a:cubicBezTo>
                  <a:cubicBezTo>
                    <a:pt x="239" y="471"/>
                    <a:pt x="239" y="471"/>
                    <a:pt x="239" y="471"/>
                  </a:cubicBezTo>
                  <a:cubicBezTo>
                    <a:pt x="236" y="471"/>
                    <a:pt x="232" y="471"/>
                    <a:pt x="229" y="471"/>
                  </a:cubicBezTo>
                  <a:cubicBezTo>
                    <a:pt x="188" y="471"/>
                    <a:pt x="153" y="441"/>
                    <a:pt x="148" y="400"/>
                  </a:cubicBezTo>
                  <a:cubicBezTo>
                    <a:pt x="145" y="378"/>
                    <a:pt x="151" y="357"/>
                    <a:pt x="164" y="340"/>
                  </a:cubicBezTo>
                  <a:cubicBezTo>
                    <a:pt x="178" y="322"/>
                    <a:pt x="197" y="311"/>
                    <a:pt x="219" y="308"/>
                  </a:cubicBezTo>
                  <a:cubicBezTo>
                    <a:pt x="323" y="295"/>
                    <a:pt x="323" y="295"/>
                    <a:pt x="323" y="295"/>
                  </a:cubicBezTo>
                  <a:cubicBezTo>
                    <a:pt x="305" y="155"/>
                    <a:pt x="305" y="155"/>
                    <a:pt x="305" y="155"/>
                  </a:cubicBezTo>
                  <a:cubicBezTo>
                    <a:pt x="303" y="134"/>
                    <a:pt x="308" y="112"/>
                    <a:pt x="322" y="95"/>
                  </a:cubicBezTo>
                  <a:cubicBezTo>
                    <a:pt x="335" y="78"/>
                    <a:pt x="354" y="67"/>
                    <a:pt x="376" y="64"/>
                  </a:cubicBezTo>
                  <a:cubicBezTo>
                    <a:pt x="379" y="63"/>
                    <a:pt x="383" y="63"/>
                    <a:pt x="386" y="63"/>
                  </a:cubicBezTo>
                  <a:cubicBezTo>
                    <a:pt x="428" y="63"/>
                    <a:pt x="463" y="94"/>
                    <a:pt x="468" y="135"/>
                  </a:cubicBezTo>
                  <a:cubicBezTo>
                    <a:pt x="495" y="356"/>
                    <a:pt x="495" y="356"/>
                    <a:pt x="495" y="356"/>
                  </a:cubicBezTo>
                  <a:cubicBezTo>
                    <a:pt x="501" y="401"/>
                    <a:pt x="470" y="442"/>
                    <a:pt x="425" y="4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24"/>
            <p:cNvSpPr>
              <a:spLocks noEditPoints="1"/>
            </p:cNvSpPr>
            <p:nvPr/>
          </p:nvSpPr>
          <p:spPr bwMode="auto">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Line 25"/>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Line 26"/>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6" name="グループ化 65"/>
          <p:cNvGrpSpPr>
            <a:grpSpLocks/>
          </p:cNvGrpSpPr>
          <p:nvPr/>
        </p:nvGrpSpPr>
        <p:grpSpPr>
          <a:xfrm>
            <a:off x="3878979" y="3782405"/>
            <a:ext cx="144000" cy="360000"/>
            <a:chOff x="3421063" y="4006850"/>
            <a:chExt cx="865187" cy="2160587"/>
          </a:xfrm>
          <a:solidFill>
            <a:srgbClr val="FF6699"/>
          </a:solidFill>
        </p:grpSpPr>
        <p:sp>
          <p:nvSpPr>
            <p:cNvPr id="151" name="Freeform 22"/>
            <p:cNvSpPr>
              <a:spLocks/>
            </p:cNvSpPr>
            <p:nvPr/>
          </p:nvSpPr>
          <p:spPr bwMode="auto">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cubicBezTo>
                    <a:pt x="179" y="215"/>
                    <a:pt x="179" y="215"/>
                    <a:pt x="179" y="215"/>
                  </a:cubicBezTo>
                  <a:cubicBezTo>
                    <a:pt x="180" y="223"/>
                    <a:pt x="174" y="230"/>
                    <a:pt x="167" y="231"/>
                  </a:cubicBezTo>
                  <a:cubicBezTo>
                    <a:pt x="49" y="245"/>
                    <a:pt x="49" y="245"/>
                    <a:pt x="49" y="245"/>
                  </a:cubicBezTo>
                  <a:cubicBezTo>
                    <a:pt x="35" y="247"/>
                    <a:pt x="22" y="255"/>
                    <a:pt x="13" y="266"/>
                  </a:cubicBezTo>
                  <a:cubicBezTo>
                    <a:pt x="4" y="278"/>
                    <a:pt x="0" y="292"/>
                    <a:pt x="2" y="307"/>
                  </a:cubicBezTo>
                  <a:cubicBezTo>
                    <a:pt x="5" y="334"/>
                    <a:pt x="29" y="354"/>
                    <a:pt x="56" y="354"/>
                  </a:cubicBezTo>
                  <a:cubicBezTo>
                    <a:pt x="58" y="354"/>
                    <a:pt x="61" y="354"/>
                    <a:pt x="63" y="354"/>
                  </a:cubicBezTo>
                  <a:cubicBezTo>
                    <a:pt x="248" y="331"/>
                    <a:pt x="248" y="331"/>
                    <a:pt x="248" y="331"/>
                  </a:cubicBezTo>
                  <a:cubicBezTo>
                    <a:pt x="248" y="330"/>
                    <a:pt x="248" y="330"/>
                    <a:pt x="248" y="330"/>
                  </a:cubicBezTo>
                  <a:cubicBezTo>
                    <a:pt x="248" y="330"/>
                    <a:pt x="249" y="330"/>
                    <a:pt x="249" y="330"/>
                  </a:cubicBezTo>
                  <a:cubicBezTo>
                    <a:pt x="278" y="327"/>
                    <a:pt x="299" y="299"/>
                    <a:pt x="296" y="269"/>
                  </a:cubicBezTo>
                  <a:lnTo>
                    <a:pt x="26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23"/>
            <p:cNvSpPr>
              <a:spLocks noEditPoints="1"/>
            </p:cNvSpPr>
            <p:nvPr/>
          </p:nvSpPr>
          <p:spPr bwMode="auto">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cubicBezTo>
                    <a:pt x="232" y="132"/>
                    <a:pt x="232" y="132"/>
                    <a:pt x="232" y="132"/>
                  </a:cubicBezTo>
                  <a:cubicBezTo>
                    <a:pt x="120" y="146"/>
                    <a:pt x="31" y="232"/>
                    <a:pt x="12" y="344"/>
                  </a:cubicBezTo>
                  <a:cubicBezTo>
                    <a:pt x="0" y="419"/>
                    <a:pt x="21" y="493"/>
                    <a:pt x="70" y="551"/>
                  </a:cubicBezTo>
                  <a:cubicBezTo>
                    <a:pt x="38" y="632"/>
                    <a:pt x="38" y="632"/>
                    <a:pt x="38" y="632"/>
                  </a:cubicBezTo>
                  <a:cubicBezTo>
                    <a:pt x="37" y="635"/>
                    <a:pt x="37" y="640"/>
                    <a:pt x="39" y="643"/>
                  </a:cubicBezTo>
                  <a:cubicBezTo>
                    <a:pt x="41" y="647"/>
                    <a:pt x="45" y="649"/>
                    <a:pt x="49" y="650"/>
                  </a:cubicBezTo>
                  <a:cubicBezTo>
                    <a:pt x="264" y="685"/>
                    <a:pt x="264" y="685"/>
                    <a:pt x="264" y="685"/>
                  </a:cubicBezTo>
                  <a:cubicBezTo>
                    <a:pt x="264" y="1013"/>
                    <a:pt x="264" y="1013"/>
                    <a:pt x="264" y="1013"/>
                  </a:cubicBezTo>
                  <a:cubicBezTo>
                    <a:pt x="264" y="1064"/>
                    <a:pt x="305" y="1106"/>
                    <a:pt x="357" y="1106"/>
                  </a:cubicBezTo>
                  <a:cubicBezTo>
                    <a:pt x="408" y="1106"/>
                    <a:pt x="450" y="1064"/>
                    <a:pt x="450" y="1013"/>
                  </a:cubicBezTo>
                  <a:cubicBezTo>
                    <a:pt x="450" y="716"/>
                    <a:pt x="450" y="716"/>
                    <a:pt x="450" y="716"/>
                  </a:cubicBezTo>
                  <a:cubicBezTo>
                    <a:pt x="549" y="732"/>
                    <a:pt x="549" y="732"/>
                    <a:pt x="549" y="732"/>
                  </a:cubicBezTo>
                  <a:cubicBezTo>
                    <a:pt x="549" y="732"/>
                    <a:pt x="550" y="732"/>
                    <a:pt x="551" y="732"/>
                  </a:cubicBezTo>
                  <a:cubicBezTo>
                    <a:pt x="554" y="732"/>
                    <a:pt x="557" y="731"/>
                    <a:pt x="560" y="729"/>
                  </a:cubicBezTo>
                  <a:cubicBezTo>
                    <a:pt x="563" y="726"/>
                    <a:pt x="565" y="722"/>
                    <a:pt x="564" y="718"/>
                  </a:cubicBezTo>
                  <a:lnTo>
                    <a:pt x="539" y="164"/>
                  </a:lnTo>
                  <a:close/>
                  <a:moveTo>
                    <a:pt x="425" y="447"/>
                  </a:moveTo>
                  <a:cubicBezTo>
                    <a:pt x="425" y="447"/>
                    <a:pt x="425" y="447"/>
                    <a:pt x="425" y="447"/>
                  </a:cubicBezTo>
                  <a:cubicBezTo>
                    <a:pt x="425" y="447"/>
                    <a:pt x="425" y="447"/>
                    <a:pt x="425" y="447"/>
                  </a:cubicBezTo>
                  <a:cubicBezTo>
                    <a:pt x="239" y="471"/>
                    <a:pt x="239" y="471"/>
                    <a:pt x="239" y="471"/>
                  </a:cubicBezTo>
                  <a:cubicBezTo>
                    <a:pt x="236" y="471"/>
                    <a:pt x="232" y="471"/>
                    <a:pt x="229" y="471"/>
                  </a:cubicBezTo>
                  <a:cubicBezTo>
                    <a:pt x="188" y="471"/>
                    <a:pt x="153" y="441"/>
                    <a:pt x="148" y="400"/>
                  </a:cubicBezTo>
                  <a:cubicBezTo>
                    <a:pt x="145" y="378"/>
                    <a:pt x="151" y="357"/>
                    <a:pt x="164" y="340"/>
                  </a:cubicBezTo>
                  <a:cubicBezTo>
                    <a:pt x="178" y="322"/>
                    <a:pt x="197" y="311"/>
                    <a:pt x="219" y="308"/>
                  </a:cubicBezTo>
                  <a:cubicBezTo>
                    <a:pt x="323" y="295"/>
                    <a:pt x="323" y="295"/>
                    <a:pt x="323" y="295"/>
                  </a:cubicBezTo>
                  <a:cubicBezTo>
                    <a:pt x="305" y="155"/>
                    <a:pt x="305" y="155"/>
                    <a:pt x="305" y="155"/>
                  </a:cubicBezTo>
                  <a:cubicBezTo>
                    <a:pt x="303" y="134"/>
                    <a:pt x="308" y="112"/>
                    <a:pt x="322" y="95"/>
                  </a:cubicBezTo>
                  <a:cubicBezTo>
                    <a:pt x="335" y="78"/>
                    <a:pt x="354" y="67"/>
                    <a:pt x="376" y="64"/>
                  </a:cubicBezTo>
                  <a:cubicBezTo>
                    <a:pt x="379" y="63"/>
                    <a:pt x="383" y="63"/>
                    <a:pt x="386" y="63"/>
                  </a:cubicBezTo>
                  <a:cubicBezTo>
                    <a:pt x="428" y="63"/>
                    <a:pt x="463" y="94"/>
                    <a:pt x="468" y="135"/>
                  </a:cubicBezTo>
                  <a:cubicBezTo>
                    <a:pt x="495" y="356"/>
                    <a:pt x="495" y="356"/>
                    <a:pt x="495" y="356"/>
                  </a:cubicBezTo>
                  <a:cubicBezTo>
                    <a:pt x="501" y="401"/>
                    <a:pt x="470" y="442"/>
                    <a:pt x="425" y="4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24"/>
            <p:cNvSpPr>
              <a:spLocks noEditPoints="1"/>
            </p:cNvSpPr>
            <p:nvPr/>
          </p:nvSpPr>
          <p:spPr bwMode="auto">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25"/>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Line 26"/>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7" name="グループ化 66"/>
          <p:cNvGrpSpPr>
            <a:grpSpLocks/>
          </p:cNvGrpSpPr>
          <p:nvPr/>
        </p:nvGrpSpPr>
        <p:grpSpPr>
          <a:xfrm>
            <a:off x="3456766" y="3782405"/>
            <a:ext cx="144000" cy="360000"/>
            <a:chOff x="3421063" y="4006850"/>
            <a:chExt cx="865187" cy="2160587"/>
          </a:xfrm>
          <a:solidFill>
            <a:srgbClr val="FF6699"/>
          </a:solidFill>
        </p:grpSpPr>
        <p:sp>
          <p:nvSpPr>
            <p:cNvPr id="146" name="Freeform 22"/>
            <p:cNvSpPr>
              <a:spLocks/>
            </p:cNvSpPr>
            <p:nvPr/>
          </p:nvSpPr>
          <p:spPr bwMode="auto">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cubicBezTo>
                    <a:pt x="179" y="215"/>
                    <a:pt x="179" y="215"/>
                    <a:pt x="179" y="215"/>
                  </a:cubicBezTo>
                  <a:cubicBezTo>
                    <a:pt x="180" y="223"/>
                    <a:pt x="174" y="230"/>
                    <a:pt x="167" y="231"/>
                  </a:cubicBezTo>
                  <a:cubicBezTo>
                    <a:pt x="49" y="245"/>
                    <a:pt x="49" y="245"/>
                    <a:pt x="49" y="245"/>
                  </a:cubicBezTo>
                  <a:cubicBezTo>
                    <a:pt x="35" y="247"/>
                    <a:pt x="22" y="255"/>
                    <a:pt x="13" y="266"/>
                  </a:cubicBezTo>
                  <a:cubicBezTo>
                    <a:pt x="4" y="278"/>
                    <a:pt x="0" y="292"/>
                    <a:pt x="2" y="307"/>
                  </a:cubicBezTo>
                  <a:cubicBezTo>
                    <a:pt x="5" y="334"/>
                    <a:pt x="29" y="354"/>
                    <a:pt x="56" y="354"/>
                  </a:cubicBezTo>
                  <a:cubicBezTo>
                    <a:pt x="58" y="354"/>
                    <a:pt x="61" y="354"/>
                    <a:pt x="63" y="354"/>
                  </a:cubicBezTo>
                  <a:cubicBezTo>
                    <a:pt x="248" y="331"/>
                    <a:pt x="248" y="331"/>
                    <a:pt x="248" y="331"/>
                  </a:cubicBezTo>
                  <a:cubicBezTo>
                    <a:pt x="248" y="330"/>
                    <a:pt x="248" y="330"/>
                    <a:pt x="248" y="330"/>
                  </a:cubicBezTo>
                  <a:cubicBezTo>
                    <a:pt x="248" y="330"/>
                    <a:pt x="249" y="330"/>
                    <a:pt x="249" y="330"/>
                  </a:cubicBezTo>
                  <a:cubicBezTo>
                    <a:pt x="278" y="327"/>
                    <a:pt x="299" y="299"/>
                    <a:pt x="296" y="269"/>
                  </a:cubicBezTo>
                  <a:lnTo>
                    <a:pt x="26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23"/>
            <p:cNvSpPr>
              <a:spLocks noEditPoints="1"/>
            </p:cNvSpPr>
            <p:nvPr/>
          </p:nvSpPr>
          <p:spPr bwMode="auto">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cubicBezTo>
                    <a:pt x="232" y="132"/>
                    <a:pt x="232" y="132"/>
                    <a:pt x="232" y="132"/>
                  </a:cubicBezTo>
                  <a:cubicBezTo>
                    <a:pt x="120" y="146"/>
                    <a:pt x="31" y="232"/>
                    <a:pt x="12" y="344"/>
                  </a:cubicBezTo>
                  <a:cubicBezTo>
                    <a:pt x="0" y="419"/>
                    <a:pt x="21" y="493"/>
                    <a:pt x="70" y="551"/>
                  </a:cubicBezTo>
                  <a:cubicBezTo>
                    <a:pt x="38" y="632"/>
                    <a:pt x="38" y="632"/>
                    <a:pt x="38" y="632"/>
                  </a:cubicBezTo>
                  <a:cubicBezTo>
                    <a:pt x="37" y="635"/>
                    <a:pt x="37" y="640"/>
                    <a:pt x="39" y="643"/>
                  </a:cubicBezTo>
                  <a:cubicBezTo>
                    <a:pt x="41" y="647"/>
                    <a:pt x="45" y="649"/>
                    <a:pt x="49" y="650"/>
                  </a:cubicBezTo>
                  <a:cubicBezTo>
                    <a:pt x="264" y="685"/>
                    <a:pt x="264" y="685"/>
                    <a:pt x="264" y="685"/>
                  </a:cubicBezTo>
                  <a:cubicBezTo>
                    <a:pt x="264" y="1013"/>
                    <a:pt x="264" y="1013"/>
                    <a:pt x="264" y="1013"/>
                  </a:cubicBezTo>
                  <a:cubicBezTo>
                    <a:pt x="264" y="1064"/>
                    <a:pt x="305" y="1106"/>
                    <a:pt x="357" y="1106"/>
                  </a:cubicBezTo>
                  <a:cubicBezTo>
                    <a:pt x="408" y="1106"/>
                    <a:pt x="450" y="1064"/>
                    <a:pt x="450" y="1013"/>
                  </a:cubicBezTo>
                  <a:cubicBezTo>
                    <a:pt x="450" y="716"/>
                    <a:pt x="450" y="716"/>
                    <a:pt x="450" y="716"/>
                  </a:cubicBezTo>
                  <a:cubicBezTo>
                    <a:pt x="549" y="732"/>
                    <a:pt x="549" y="732"/>
                    <a:pt x="549" y="732"/>
                  </a:cubicBezTo>
                  <a:cubicBezTo>
                    <a:pt x="549" y="732"/>
                    <a:pt x="550" y="732"/>
                    <a:pt x="551" y="732"/>
                  </a:cubicBezTo>
                  <a:cubicBezTo>
                    <a:pt x="554" y="732"/>
                    <a:pt x="557" y="731"/>
                    <a:pt x="560" y="729"/>
                  </a:cubicBezTo>
                  <a:cubicBezTo>
                    <a:pt x="563" y="726"/>
                    <a:pt x="565" y="722"/>
                    <a:pt x="564" y="718"/>
                  </a:cubicBezTo>
                  <a:lnTo>
                    <a:pt x="539" y="164"/>
                  </a:lnTo>
                  <a:close/>
                  <a:moveTo>
                    <a:pt x="425" y="447"/>
                  </a:moveTo>
                  <a:cubicBezTo>
                    <a:pt x="425" y="447"/>
                    <a:pt x="425" y="447"/>
                    <a:pt x="425" y="447"/>
                  </a:cubicBezTo>
                  <a:cubicBezTo>
                    <a:pt x="425" y="447"/>
                    <a:pt x="425" y="447"/>
                    <a:pt x="425" y="447"/>
                  </a:cubicBezTo>
                  <a:cubicBezTo>
                    <a:pt x="239" y="471"/>
                    <a:pt x="239" y="471"/>
                    <a:pt x="239" y="471"/>
                  </a:cubicBezTo>
                  <a:cubicBezTo>
                    <a:pt x="236" y="471"/>
                    <a:pt x="232" y="471"/>
                    <a:pt x="229" y="471"/>
                  </a:cubicBezTo>
                  <a:cubicBezTo>
                    <a:pt x="188" y="471"/>
                    <a:pt x="153" y="441"/>
                    <a:pt x="148" y="400"/>
                  </a:cubicBezTo>
                  <a:cubicBezTo>
                    <a:pt x="145" y="378"/>
                    <a:pt x="151" y="357"/>
                    <a:pt x="164" y="340"/>
                  </a:cubicBezTo>
                  <a:cubicBezTo>
                    <a:pt x="178" y="322"/>
                    <a:pt x="197" y="311"/>
                    <a:pt x="219" y="308"/>
                  </a:cubicBezTo>
                  <a:cubicBezTo>
                    <a:pt x="323" y="295"/>
                    <a:pt x="323" y="295"/>
                    <a:pt x="323" y="295"/>
                  </a:cubicBezTo>
                  <a:cubicBezTo>
                    <a:pt x="305" y="155"/>
                    <a:pt x="305" y="155"/>
                    <a:pt x="305" y="155"/>
                  </a:cubicBezTo>
                  <a:cubicBezTo>
                    <a:pt x="303" y="134"/>
                    <a:pt x="308" y="112"/>
                    <a:pt x="322" y="95"/>
                  </a:cubicBezTo>
                  <a:cubicBezTo>
                    <a:pt x="335" y="78"/>
                    <a:pt x="354" y="67"/>
                    <a:pt x="376" y="64"/>
                  </a:cubicBezTo>
                  <a:cubicBezTo>
                    <a:pt x="379" y="63"/>
                    <a:pt x="383" y="63"/>
                    <a:pt x="386" y="63"/>
                  </a:cubicBezTo>
                  <a:cubicBezTo>
                    <a:pt x="428" y="63"/>
                    <a:pt x="463" y="94"/>
                    <a:pt x="468" y="135"/>
                  </a:cubicBezTo>
                  <a:cubicBezTo>
                    <a:pt x="495" y="356"/>
                    <a:pt x="495" y="356"/>
                    <a:pt x="495" y="356"/>
                  </a:cubicBezTo>
                  <a:cubicBezTo>
                    <a:pt x="501" y="401"/>
                    <a:pt x="470" y="442"/>
                    <a:pt x="425" y="4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24"/>
            <p:cNvSpPr>
              <a:spLocks noEditPoints="1"/>
            </p:cNvSpPr>
            <p:nvPr/>
          </p:nvSpPr>
          <p:spPr bwMode="auto">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25"/>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26"/>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8" name="グループ化 67"/>
          <p:cNvGrpSpPr>
            <a:grpSpLocks/>
          </p:cNvGrpSpPr>
          <p:nvPr/>
        </p:nvGrpSpPr>
        <p:grpSpPr>
          <a:xfrm>
            <a:off x="3034554" y="3782405"/>
            <a:ext cx="144000" cy="360000"/>
            <a:chOff x="3421063" y="4006850"/>
            <a:chExt cx="865187" cy="2160587"/>
          </a:xfrm>
          <a:solidFill>
            <a:srgbClr val="FF6699"/>
          </a:solidFill>
        </p:grpSpPr>
        <p:sp>
          <p:nvSpPr>
            <p:cNvPr id="141" name="Freeform 22"/>
            <p:cNvSpPr>
              <a:spLocks/>
            </p:cNvSpPr>
            <p:nvPr/>
          </p:nvSpPr>
          <p:spPr bwMode="auto">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cubicBezTo>
                    <a:pt x="179" y="215"/>
                    <a:pt x="179" y="215"/>
                    <a:pt x="179" y="215"/>
                  </a:cubicBezTo>
                  <a:cubicBezTo>
                    <a:pt x="180" y="223"/>
                    <a:pt x="174" y="230"/>
                    <a:pt x="167" y="231"/>
                  </a:cubicBezTo>
                  <a:cubicBezTo>
                    <a:pt x="49" y="245"/>
                    <a:pt x="49" y="245"/>
                    <a:pt x="49" y="245"/>
                  </a:cubicBezTo>
                  <a:cubicBezTo>
                    <a:pt x="35" y="247"/>
                    <a:pt x="22" y="255"/>
                    <a:pt x="13" y="266"/>
                  </a:cubicBezTo>
                  <a:cubicBezTo>
                    <a:pt x="4" y="278"/>
                    <a:pt x="0" y="292"/>
                    <a:pt x="2" y="307"/>
                  </a:cubicBezTo>
                  <a:cubicBezTo>
                    <a:pt x="5" y="334"/>
                    <a:pt x="29" y="354"/>
                    <a:pt x="56" y="354"/>
                  </a:cubicBezTo>
                  <a:cubicBezTo>
                    <a:pt x="58" y="354"/>
                    <a:pt x="61" y="354"/>
                    <a:pt x="63" y="354"/>
                  </a:cubicBezTo>
                  <a:cubicBezTo>
                    <a:pt x="248" y="331"/>
                    <a:pt x="248" y="331"/>
                    <a:pt x="248" y="331"/>
                  </a:cubicBezTo>
                  <a:cubicBezTo>
                    <a:pt x="248" y="330"/>
                    <a:pt x="248" y="330"/>
                    <a:pt x="248" y="330"/>
                  </a:cubicBezTo>
                  <a:cubicBezTo>
                    <a:pt x="248" y="330"/>
                    <a:pt x="249" y="330"/>
                    <a:pt x="249" y="330"/>
                  </a:cubicBezTo>
                  <a:cubicBezTo>
                    <a:pt x="278" y="327"/>
                    <a:pt x="299" y="299"/>
                    <a:pt x="296" y="269"/>
                  </a:cubicBezTo>
                  <a:lnTo>
                    <a:pt x="26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23"/>
            <p:cNvSpPr>
              <a:spLocks noEditPoints="1"/>
            </p:cNvSpPr>
            <p:nvPr/>
          </p:nvSpPr>
          <p:spPr bwMode="auto">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cubicBezTo>
                    <a:pt x="232" y="132"/>
                    <a:pt x="232" y="132"/>
                    <a:pt x="232" y="132"/>
                  </a:cubicBezTo>
                  <a:cubicBezTo>
                    <a:pt x="120" y="146"/>
                    <a:pt x="31" y="232"/>
                    <a:pt x="12" y="344"/>
                  </a:cubicBezTo>
                  <a:cubicBezTo>
                    <a:pt x="0" y="419"/>
                    <a:pt x="21" y="493"/>
                    <a:pt x="70" y="551"/>
                  </a:cubicBezTo>
                  <a:cubicBezTo>
                    <a:pt x="38" y="632"/>
                    <a:pt x="38" y="632"/>
                    <a:pt x="38" y="632"/>
                  </a:cubicBezTo>
                  <a:cubicBezTo>
                    <a:pt x="37" y="635"/>
                    <a:pt x="37" y="640"/>
                    <a:pt x="39" y="643"/>
                  </a:cubicBezTo>
                  <a:cubicBezTo>
                    <a:pt x="41" y="647"/>
                    <a:pt x="45" y="649"/>
                    <a:pt x="49" y="650"/>
                  </a:cubicBezTo>
                  <a:cubicBezTo>
                    <a:pt x="264" y="685"/>
                    <a:pt x="264" y="685"/>
                    <a:pt x="264" y="685"/>
                  </a:cubicBezTo>
                  <a:cubicBezTo>
                    <a:pt x="264" y="1013"/>
                    <a:pt x="264" y="1013"/>
                    <a:pt x="264" y="1013"/>
                  </a:cubicBezTo>
                  <a:cubicBezTo>
                    <a:pt x="264" y="1064"/>
                    <a:pt x="305" y="1106"/>
                    <a:pt x="357" y="1106"/>
                  </a:cubicBezTo>
                  <a:cubicBezTo>
                    <a:pt x="408" y="1106"/>
                    <a:pt x="450" y="1064"/>
                    <a:pt x="450" y="1013"/>
                  </a:cubicBezTo>
                  <a:cubicBezTo>
                    <a:pt x="450" y="716"/>
                    <a:pt x="450" y="716"/>
                    <a:pt x="450" y="716"/>
                  </a:cubicBezTo>
                  <a:cubicBezTo>
                    <a:pt x="549" y="732"/>
                    <a:pt x="549" y="732"/>
                    <a:pt x="549" y="732"/>
                  </a:cubicBezTo>
                  <a:cubicBezTo>
                    <a:pt x="549" y="732"/>
                    <a:pt x="550" y="732"/>
                    <a:pt x="551" y="732"/>
                  </a:cubicBezTo>
                  <a:cubicBezTo>
                    <a:pt x="554" y="732"/>
                    <a:pt x="557" y="731"/>
                    <a:pt x="560" y="729"/>
                  </a:cubicBezTo>
                  <a:cubicBezTo>
                    <a:pt x="563" y="726"/>
                    <a:pt x="565" y="722"/>
                    <a:pt x="564" y="718"/>
                  </a:cubicBezTo>
                  <a:lnTo>
                    <a:pt x="539" y="164"/>
                  </a:lnTo>
                  <a:close/>
                  <a:moveTo>
                    <a:pt x="425" y="447"/>
                  </a:moveTo>
                  <a:cubicBezTo>
                    <a:pt x="425" y="447"/>
                    <a:pt x="425" y="447"/>
                    <a:pt x="425" y="447"/>
                  </a:cubicBezTo>
                  <a:cubicBezTo>
                    <a:pt x="425" y="447"/>
                    <a:pt x="425" y="447"/>
                    <a:pt x="425" y="447"/>
                  </a:cubicBezTo>
                  <a:cubicBezTo>
                    <a:pt x="239" y="471"/>
                    <a:pt x="239" y="471"/>
                    <a:pt x="239" y="471"/>
                  </a:cubicBezTo>
                  <a:cubicBezTo>
                    <a:pt x="236" y="471"/>
                    <a:pt x="232" y="471"/>
                    <a:pt x="229" y="471"/>
                  </a:cubicBezTo>
                  <a:cubicBezTo>
                    <a:pt x="188" y="471"/>
                    <a:pt x="153" y="441"/>
                    <a:pt x="148" y="400"/>
                  </a:cubicBezTo>
                  <a:cubicBezTo>
                    <a:pt x="145" y="378"/>
                    <a:pt x="151" y="357"/>
                    <a:pt x="164" y="340"/>
                  </a:cubicBezTo>
                  <a:cubicBezTo>
                    <a:pt x="178" y="322"/>
                    <a:pt x="197" y="311"/>
                    <a:pt x="219" y="308"/>
                  </a:cubicBezTo>
                  <a:cubicBezTo>
                    <a:pt x="323" y="295"/>
                    <a:pt x="323" y="295"/>
                    <a:pt x="323" y="295"/>
                  </a:cubicBezTo>
                  <a:cubicBezTo>
                    <a:pt x="305" y="155"/>
                    <a:pt x="305" y="155"/>
                    <a:pt x="305" y="155"/>
                  </a:cubicBezTo>
                  <a:cubicBezTo>
                    <a:pt x="303" y="134"/>
                    <a:pt x="308" y="112"/>
                    <a:pt x="322" y="95"/>
                  </a:cubicBezTo>
                  <a:cubicBezTo>
                    <a:pt x="335" y="78"/>
                    <a:pt x="354" y="67"/>
                    <a:pt x="376" y="64"/>
                  </a:cubicBezTo>
                  <a:cubicBezTo>
                    <a:pt x="379" y="63"/>
                    <a:pt x="383" y="63"/>
                    <a:pt x="386" y="63"/>
                  </a:cubicBezTo>
                  <a:cubicBezTo>
                    <a:pt x="428" y="63"/>
                    <a:pt x="463" y="94"/>
                    <a:pt x="468" y="135"/>
                  </a:cubicBezTo>
                  <a:cubicBezTo>
                    <a:pt x="495" y="356"/>
                    <a:pt x="495" y="356"/>
                    <a:pt x="495" y="356"/>
                  </a:cubicBezTo>
                  <a:cubicBezTo>
                    <a:pt x="501" y="401"/>
                    <a:pt x="470" y="442"/>
                    <a:pt x="425" y="4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24"/>
            <p:cNvSpPr>
              <a:spLocks noEditPoints="1"/>
            </p:cNvSpPr>
            <p:nvPr/>
          </p:nvSpPr>
          <p:spPr bwMode="auto">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Line 25"/>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Line 26"/>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9" name="グループ化 68"/>
          <p:cNvGrpSpPr>
            <a:grpSpLocks/>
          </p:cNvGrpSpPr>
          <p:nvPr/>
        </p:nvGrpSpPr>
        <p:grpSpPr>
          <a:xfrm>
            <a:off x="2612341" y="3782405"/>
            <a:ext cx="144000" cy="360000"/>
            <a:chOff x="3421063" y="4006850"/>
            <a:chExt cx="865187" cy="2160587"/>
          </a:xfrm>
          <a:solidFill>
            <a:srgbClr val="FF6699"/>
          </a:solidFill>
        </p:grpSpPr>
        <p:sp>
          <p:nvSpPr>
            <p:cNvPr id="136" name="Freeform 22"/>
            <p:cNvSpPr>
              <a:spLocks/>
            </p:cNvSpPr>
            <p:nvPr/>
          </p:nvSpPr>
          <p:spPr bwMode="auto">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cubicBezTo>
                    <a:pt x="179" y="215"/>
                    <a:pt x="179" y="215"/>
                    <a:pt x="179" y="215"/>
                  </a:cubicBezTo>
                  <a:cubicBezTo>
                    <a:pt x="180" y="223"/>
                    <a:pt x="174" y="230"/>
                    <a:pt x="167" y="231"/>
                  </a:cubicBezTo>
                  <a:cubicBezTo>
                    <a:pt x="49" y="245"/>
                    <a:pt x="49" y="245"/>
                    <a:pt x="49" y="245"/>
                  </a:cubicBezTo>
                  <a:cubicBezTo>
                    <a:pt x="35" y="247"/>
                    <a:pt x="22" y="255"/>
                    <a:pt x="13" y="266"/>
                  </a:cubicBezTo>
                  <a:cubicBezTo>
                    <a:pt x="4" y="278"/>
                    <a:pt x="0" y="292"/>
                    <a:pt x="2" y="307"/>
                  </a:cubicBezTo>
                  <a:cubicBezTo>
                    <a:pt x="5" y="334"/>
                    <a:pt x="29" y="354"/>
                    <a:pt x="56" y="354"/>
                  </a:cubicBezTo>
                  <a:cubicBezTo>
                    <a:pt x="58" y="354"/>
                    <a:pt x="61" y="354"/>
                    <a:pt x="63" y="354"/>
                  </a:cubicBezTo>
                  <a:cubicBezTo>
                    <a:pt x="248" y="331"/>
                    <a:pt x="248" y="331"/>
                    <a:pt x="248" y="331"/>
                  </a:cubicBezTo>
                  <a:cubicBezTo>
                    <a:pt x="248" y="330"/>
                    <a:pt x="248" y="330"/>
                    <a:pt x="248" y="330"/>
                  </a:cubicBezTo>
                  <a:cubicBezTo>
                    <a:pt x="248" y="330"/>
                    <a:pt x="249" y="330"/>
                    <a:pt x="249" y="330"/>
                  </a:cubicBezTo>
                  <a:cubicBezTo>
                    <a:pt x="278" y="327"/>
                    <a:pt x="299" y="299"/>
                    <a:pt x="296" y="269"/>
                  </a:cubicBezTo>
                  <a:lnTo>
                    <a:pt x="26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23"/>
            <p:cNvSpPr>
              <a:spLocks noEditPoints="1"/>
            </p:cNvSpPr>
            <p:nvPr/>
          </p:nvSpPr>
          <p:spPr bwMode="auto">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cubicBezTo>
                    <a:pt x="232" y="132"/>
                    <a:pt x="232" y="132"/>
                    <a:pt x="232" y="132"/>
                  </a:cubicBezTo>
                  <a:cubicBezTo>
                    <a:pt x="120" y="146"/>
                    <a:pt x="31" y="232"/>
                    <a:pt x="12" y="344"/>
                  </a:cubicBezTo>
                  <a:cubicBezTo>
                    <a:pt x="0" y="419"/>
                    <a:pt x="21" y="493"/>
                    <a:pt x="70" y="551"/>
                  </a:cubicBezTo>
                  <a:cubicBezTo>
                    <a:pt x="38" y="632"/>
                    <a:pt x="38" y="632"/>
                    <a:pt x="38" y="632"/>
                  </a:cubicBezTo>
                  <a:cubicBezTo>
                    <a:pt x="37" y="635"/>
                    <a:pt x="37" y="640"/>
                    <a:pt x="39" y="643"/>
                  </a:cubicBezTo>
                  <a:cubicBezTo>
                    <a:pt x="41" y="647"/>
                    <a:pt x="45" y="649"/>
                    <a:pt x="49" y="650"/>
                  </a:cubicBezTo>
                  <a:cubicBezTo>
                    <a:pt x="264" y="685"/>
                    <a:pt x="264" y="685"/>
                    <a:pt x="264" y="685"/>
                  </a:cubicBezTo>
                  <a:cubicBezTo>
                    <a:pt x="264" y="1013"/>
                    <a:pt x="264" y="1013"/>
                    <a:pt x="264" y="1013"/>
                  </a:cubicBezTo>
                  <a:cubicBezTo>
                    <a:pt x="264" y="1064"/>
                    <a:pt x="305" y="1106"/>
                    <a:pt x="357" y="1106"/>
                  </a:cubicBezTo>
                  <a:cubicBezTo>
                    <a:pt x="408" y="1106"/>
                    <a:pt x="450" y="1064"/>
                    <a:pt x="450" y="1013"/>
                  </a:cubicBezTo>
                  <a:cubicBezTo>
                    <a:pt x="450" y="716"/>
                    <a:pt x="450" y="716"/>
                    <a:pt x="450" y="716"/>
                  </a:cubicBezTo>
                  <a:cubicBezTo>
                    <a:pt x="549" y="732"/>
                    <a:pt x="549" y="732"/>
                    <a:pt x="549" y="732"/>
                  </a:cubicBezTo>
                  <a:cubicBezTo>
                    <a:pt x="549" y="732"/>
                    <a:pt x="550" y="732"/>
                    <a:pt x="551" y="732"/>
                  </a:cubicBezTo>
                  <a:cubicBezTo>
                    <a:pt x="554" y="732"/>
                    <a:pt x="557" y="731"/>
                    <a:pt x="560" y="729"/>
                  </a:cubicBezTo>
                  <a:cubicBezTo>
                    <a:pt x="563" y="726"/>
                    <a:pt x="565" y="722"/>
                    <a:pt x="564" y="718"/>
                  </a:cubicBezTo>
                  <a:lnTo>
                    <a:pt x="539" y="164"/>
                  </a:lnTo>
                  <a:close/>
                  <a:moveTo>
                    <a:pt x="425" y="447"/>
                  </a:moveTo>
                  <a:cubicBezTo>
                    <a:pt x="425" y="447"/>
                    <a:pt x="425" y="447"/>
                    <a:pt x="425" y="447"/>
                  </a:cubicBezTo>
                  <a:cubicBezTo>
                    <a:pt x="425" y="447"/>
                    <a:pt x="425" y="447"/>
                    <a:pt x="425" y="447"/>
                  </a:cubicBezTo>
                  <a:cubicBezTo>
                    <a:pt x="239" y="471"/>
                    <a:pt x="239" y="471"/>
                    <a:pt x="239" y="471"/>
                  </a:cubicBezTo>
                  <a:cubicBezTo>
                    <a:pt x="236" y="471"/>
                    <a:pt x="232" y="471"/>
                    <a:pt x="229" y="471"/>
                  </a:cubicBezTo>
                  <a:cubicBezTo>
                    <a:pt x="188" y="471"/>
                    <a:pt x="153" y="441"/>
                    <a:pt x="148" y="400"/>
                  </a:cubicBezTo>
                  <a:cubicBezTo>
                    <a:pt x="145" y="378"/>
                    <a:pt x="151" y="357"/>
                    <a:pt x="164" y="340"/>
                  </a:cubicBezTo>
                  <a:cubicBezTo>
                    <a:pt x="178" y="322"/>
                    <a:pt x="197" y="311"/>
                    <a:pt x="219" y="308"/>
                  </a:cubicBezTo>
                  <a:cubicBezTo>
                    <a:pt x="323" y="295"/>
                    <a:pt x="323" y="295"/>
                    <a:pt x="323" y="295"/>
                  </a:cubicBezTo>
                  <a:cubicBezTo>
                    <a:pt x="305" y="155"/>
                    <a:pt x="305" y="155"/>
                    <a:pt x="305" y="155"/>
                  </a:cubicBezTo>
                  <a:cubicBezTo>
                    <a:pt x="303" y="134"/>
                    <a:pt x="308" y="112"/>
                    <a:pt x="322" y="95"/>
                  </a:cubicBezTo>
                  <a:cubicBezTo>
                    <a:pt x="335" y="78"/>
                    <a:pt x="354" y="67"/>
                    <a:pt x="376" y="64"/>
                  </a:cubicBezTo>
                  <a:cubicBezTo>
                    <a:pt x="379" y="63"/>
                    <a:pt x="383" y="63"/>
                    <a:pt x="386" y="63"/>
                  </a:cubicBezTo>
                  <a:cubicBezTo>
                    <a:pt x="428" y="63"/>
                    <a:pt x="463" y="94"/>
                    <a:pt x="468" y="135"/>
                  </a:cubicBezTo>
                  <a:cubicBezTo>
                    <a:pt x="495" y="356"/>
                    <a:pt x="495" y="356"/>
                    <a:pt x="495" y="356"/>
                  </a:cubicBezTo>
                  <a:cubicBezTo>
                    <a:pt x="501" y="401"/>
                    <a:pt x="470" y="442"/>
                    <a:pt x="425" y="4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24"/>
            <p:cNvSpPr>
              <a:spLocks noEditPoints="1"/>
            </p:cNvSpPr>
            <p:nvPr/>
          </p:nvSpPr>
          <p:spPr bwMode="auto">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Line 25"/>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Line 26"/>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70" name="グループ化 69"/>
          <p:cNvGrpSpPr>
            <a:grpSpLocks/>
          </p:cNvGrpSpPr>
          <p:nvPr/>
        </p:nvGrpSpPr>
        <p:grpSpPr>
          <a:xfrm>
            <a:off x="2190129" y="3782405"/>
            <a:ext cx="144000" cy="360000"/>
            <a:chOff x="3421063" y="4006850"/>
            <a:chExt cx="865187" cy="2160587"/>
          </a:xfrm>
          <a:solidFill>
            <a:srgbClr val="FF6699"/>
          </a:solidFill>
        </p:grpSpPr>
        <p:sp>
          <p:nvSpPr>
            <p:cNvPr id="131" name="Freeform 22"/>
            <p:cNvSpPr>
              <a:spLocks/>
            </p:cNvSpPr>
            <p:nvPr/>
          </p:nvSpPr>
          <p:spPr bwMode="auto">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cubicBezTo>
                    <a:pt x="179" y="215"/>
                    <a:pt x="179" y="215"/>
                    <a:pt x="179" y="215"/>
                  </a:cubicBezTo>
                  <a:cubicBezTo>
                    <a:pt x="180" y="223"/>
                    <a:pt x="174" y="230"/>
                    <a:pt x="167" y="231"/>
                  </a:cubicBezTo>
                  <a:cubicBezTo>
                    <a:pt x="49" y="245"/>
                    <a:pt x="49" y="245"/>
                    <a:pt x="49" y="245"/>
                  </a:cubicBezTo>
                  <a:cubicBezTo>
                    <a:pt x="35" y="247"/>
                    <a:pt x="22" y="255"/>
                    <a:pt x="13" y="266"/>
                  </a:cubicBezTo>
                  <a:cubicBezTo>
                    <a:pt x="4" y="278"/>
                    <a:pt x="0" y="292"/>
                    <a:pt x="2" y="307"/>
                  </a:cubicBezTo>
                  <a:cubicBezTo>
                    <a:pt x="5" y="334"/>
                    <a:pt x="29" y="354"/>
                    <a:pt x="56" y="354"/>
                  </a:cubicBezTo>
                  <a:cubicBezTo>
                    <a:pt x="58" y="354"/>
                    <a:pt x="61" y="354"/>
                    <a:pt x="63" y="354"/>
                  </a:cubicBezTo>
                  <a:cubicBezTo>
                    <a:pt x="248" y="331"/>
                    <a:pt x="248" y="331"/>
                    <a:pt x="248" y="331"/>
                  </a:cubicBezTo>
                  <a:cubicBezTo>
                    <a:pt x="248" y="330"/>
                    <a:pt x="248" y="330"/>
                    <a:pt x="248" y="330"/>
                  </a:cubicBezTo>
                  <a:cubicBezTo>
                    <a:pt x="248" y="330"/>
                    <a:pt x="249" y="330"/>
                    <a:pt x="249" y="330"/>
                  </a:cubicBezTo>
                  <a:cubicBezTo>
                    <a:pt x="278" y="327"/>
                    <a:pt x="299" y="299"/>
                    <a:pt x="296" y="269"/>
                  </a:cubicBezTo>
                  <a:lnTo>
                    <a:pt x="26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23"/>
            <p:cNvSpPr>
              <a:spLocks noEditPoints="1"/>
            </p:cNvSpPr>
            <p:nvPr/>
          </p:nvSpPr>
          <p:spPr bwMode="auto">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cubicBezTo>
                    <a:pt x="232" y="132"/>
                    <a:pt x="232" y="132"/>
                    <a:pt x="232" y="132"/>
                  </a:cubicBezTo>
                  <a:cubicBezTo>
                    <a:pt x="120" y="146"/>
                    <a:pt x="31" y="232"/>
                    <a:pt x="12" y="344"/>
                  </a:cubicBezTo>
                  <a:cubicBezTo>
                    <a:pt x="0" y="419"/>
                    <a:pt x="21" y="493"/>
                    <a:pt x="70" y="551"/>
                  </a:cubicBezTo>
                  <a:cubicBezTo>
                    <a:pt x="38" y="632"/>
                    <a:pt x="38" y="632"/>
                    <a:pt x="38" y="632"/>
                  </a:cubicBezTo>
                  <a:cubicBezTo>
                    <a:pt x="37" y="635"/>
                    <a:pt x="37" y="640"/>
                    <a:pt x="39" y="643"/>
                  </a:cubicBezTo>
                  <a:cubicBezTo>
                    <a:pt x="41" y="647"/>
                    <a:pt x="45" y="649"/>
                    <a:pt x="49" y="650"/>
                  </a:cubicBezTo>
                  <a:cubicBezTo>
                    <a:pt x="264" y="685"/>
                    <a:pt x="264" y="685"/>
                    <a:pt x="264" y="685"/>
                  </a:cubicBezTo>
                  <a:cubicBezTo>
                    <a:pt x="264" y="1013"/>
                    <a:pt x="264" y="1013"/>
                    <a:pt x="264" y="1013"/>
                  </a:cubicBezTo>
                  <a:cubicBezTo>
                    <a:pt x="264" y="1064"/>
                    <a:pt x="305" y="1106"/>
                    <a:pt x="357" y="1106"/>
                  </a:cubicBezTo>
                  <a:cubicBezTo>
                    <a:pt x="408" y="1106"/>
                    <a:pt x="450" y="1064"/>
                    <a:pt x="450" y="1013"/>
                  </a:cubicBezTo>
                  <a:cubicBezTo>
                    <a:pt x="450" y="716"/>
                    <a:pt x="450" y="716"/>
                    <a:pt x="450" y="716"/>
                  </a:cubicBezTo>
                  <a:cubicBezTo>
                    <a:pt x="549" y="732"/>
                    <a:pt x="549" y="732"/>
                    <a:pt x="549" y="732"/>
                  </a:cubicBezTo>
                  <a:cubicBezTo>
                    <a:pt x="549" y="732"/>
                    <a:pt x="550" y="732"/>
                    <a:pt x="551" y="732"/>
                  </a:cubicBezTo>
                  <a:cubicBezTo>
                    <a:pt x="554" y="732"/>
                    <a:pt x="557" y="731"/>
                    <a:pt x="560" y="729"/>
                  </a:cubicBezTo>
                  <a:cubicBezTo>
                    <a:pt x="563" y="726"/>
                    <a:pt x="565" y="722"/>
                    <a:pt x="564" y="718"/>
                  </a:cubicBezTo>
                  <a:lnTo>
                    <a:pt x="539" y="164"/>
                  </a:lnTo>
                  <a:close/>
                  <a:moveTo>
                    <a:pt x="425" y="447"/>
                  </a:moveTo>
                  <a:cubicBezTo>
                    <a:pt x="425" y="447"/>
                    <a:pt x="425" y="447"/>
                    <a:pt x="425" y="447"/>
                  </a:cubicBezTo>
                  <a:cubicBezTo>
                    <a:pt x="425" y="447"/>
                    <a:pt x="425" y="447"/>
                    <a:pt x="425" y="447"/>
                  </a:cubicBezTo>
                  <a:cubicBezTo>
                    <a:pt x="239" y="471"/>
                    <a:pt x="239" y="471"/>
                    <a:pt x="239" y="471"/>
                  </a:cubicBezTo>
                  <a:cubicBezTo>
                    <a:pt x="236" y="471"/>
                    <a:pt x="232" y="471"/>
                    <a:pt x="229" y="471"/>
                  </a:cubicBezTo>
                  <a:cubicBezTo>
                    <a:pt x="188" y="471"/>
                    <a:pt x="153" y="441"/>
                    <a:pt x="148" y="400"/>
                  </a:cubicBezTo>
                  <a:cubicBezTo>
                    <a:pt x="145" y="378"/>
                    <a:pt x="151" y="357"/>
                    <a:pt x="164" y="340"/>
                  </a:cubicBezTo>
                  <a:cubicBezTo>
                    <a:pt x="178" y="322"/>
                    <a:pt x="197" y="311"/>
                    <a:pt x="219" y="308"/>
                  </a:cubicBezTo>
                  <a:cubicBezTo>
                    <a:pt x="323" y="295"/>
                    <a:pt x="323" y="295"/>
                    <a:pt x="323" y="295"/>
                  </a:cubicBezTo>
                  <a:cubicBezTo>
                    <a:pt x="305" y="155"/>
                    <a:pt x="305" y="155"/>
                    <a:pt x="305" y="155"/>
                  </a:cubicBezTo>
                  <a:cubicBezTo>
                    <a:pt x="303" y="134"/>
                    <a:pt x="308" y="112"/>
                    <a:pt x="322" y="95"/>
                  </a:cubicBezTo>
                  <a:cubicBezTo>
                    <a:pt x="335" y="78"/>
                    <a:pt x="354" y="67"/>
                    <a:pt x="376" y="64"/>
                  </a:cubicBezTo>
                  <a:cubicBezTo>
                    <a:pt x="379" y="63"/>
                    <a:pt x="383" y="63"/>
                    <a:pt x="386" y="63"/>
                  </a:cubicBezTo>
                  <a:cubicBezTo>
                    <a:pt x="428" y="63"/>
                    <a:pt x="463" y="94"/>
                    <a:pt x="468" y="135"/>
                  </a:cubicBezTo>
                  <a:cubicBezTo>
                    <a:pt x="495" y="356"/>
                    <a:pt x="495" y="356"/>
                    <a:pt x="495" y="356"/>
                  </a:cubicBezTo>
                  <a:cubicBezTo>
                    <a:pt x="501" y="401"/>
                    <a:pt x="470" y="442"/>
                    <a:pt x="425" y="4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24"/>
            <p:cNvSpPr>
              <a:spLocks noEditPoints="1"/>
            </p:cNvSpPr>
            <p:nvPr/>
          </p:nvSpPr>
          <p:spPr bwMode="auto">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Line 25"/>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Line 26"/>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71" name="グループ化 70"/>
          <p:cNvGrpSpPr>
            <a:grpSpLocks/>
          </p:cNvGrpSpPr>
          <p:nvPr/>
        </p:nvGrpSpPr>
        <p:grpSpPr>
          <a:xfrm>
            <a:off x="1767916" y="3782405"/>
            <a:ext cx="144000" cy="360000"/>
            <a:chOff x="3421063" y="4006850"/>
            <a:chExt cx="865187" cy="2160587"/>
          </a:xfrm>
          <a:solidFill>
            <a:srgbClr val="FF6699"/>
          </a:solidFill>
        </p:grpSpPr>
        <p:sp>
          <p:nvSpPr>
            <p:cNvPr id="126" name="Freeform 22"/>
            <p:cNvSpPr>
              <a:spLocks/>
            </p:cNvSpPr>
            <p:nvPr/>
          </p:nvSpPr>
          <p:spPr bwMode="auto">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cubicBezTo>
                    <a:pt x="179" y="215"/>
                    <a:pt x="179" y="215"/>
                    <a:pt x="179" y="215"/>
                  </a:cubicBezTo>
                  <a:cubicBezTo>
                    <a:pt x="180" y="223"/>
                    <a:pt x="174" y="230"/>
                    <a:pt x="167" y="231"/>
                  </a:cubicBezTo>
                  <a:cubicBezTo>
                    <a:pt x="49" y="245"/>
                    <a:pt x="49" y="245"/>
                    <a:pt x="49" y="245"/>
                  </a:cubicBezTo>
                  <a:cubicBezTo>
                    <a:pt x="35" y="247"/>
                    <a:pt x="22" y="255"/>
                    <a:pt x="13" y="266"/>
                  </a:cubicBezTo>
                  <a:cubicBezTo>
                    <a:pt x="4" y="278"/>
                    <a:pt x="0" y="292"/>
                    <a:pt x="2" y="307"/>
                  </a:cubicBezTo>
                  <a:cubicBezTo>
                    <a:pt x="5" y="334"/>
                    <a:pt x="29" y="354"/>
                    <a:pt x="56" y="354"/>
                  </a:cubicBezTo>
                  <a:cubicBezTo>
                    <a:pt x="58" y="354"/>
                    <a:pt x="61" y="354"/>
                    <a:pt x="63" y="354"/>
                  </a:cubicBezTo>
                  <a:cubicBezTo>
                    <a:pt x="248" y="331"/>
                    <a:pt x="248" y="331"/>
                    <a:pt x="248" y="331"/>
                  </a:cubicBezTo>
                  <a:cubicBezTo>
                    <a:pt x="248" y="330"/>
                    <a:pt x="248" y="330"/>
                    <a:pt x="248" y="330"/>
                  </a:cubicBezTo>
                  <a:cubicBezTo>
                    <a:pt x="248" y="330"/>
                    <a:pt x="249" y="330"/>
                    <a:pt x="249" y="330"/>
                  </a:cubicBezTo>
                  <a:cubicBezTo>
                    <a:pt x="278" y="327"/>
                    <a:pt x="299" y="299"/>
                    <a:pt x="296" y="269"/>
                  </a:cubicBezTo>
                  <a:lnTo>
                    <a:pt x="26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23"/>
            <p:cNvSpPr>
              <a:spLocks noEditPoints="1"/>
            </p:cNvSpPr>
            <p:nvPr/>
          </p:nvSpPr>
          <p:spPr bwMode="auto">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cubicBezTo>
                    <a:pt x="232" y="132"/>
                    <a:pt x="232" y="132"/>
                    <a:pt x="232" y="132"/>
                  </a:cubicBezTo>
                  <a:cubicBezTo>
                    <a:pt x="120" y="146"/>
                    <a:pt x="31" y="232"/>
                    <a:pt x="12" y="344"/>
                  </a:cubicBezTo>
                  <a:cubicBezTo>
                    <a:pt x="0" y="419"/>
                    <a:pt x="21" y="493"/>
                    <a:pt x="70" y="551"/>
                  </a:cubicBezTo>
                  <a:cubicBezTo>
                    <a:pt x="38" y="632"/>
                    <a:pt x="38" y="632"/>
                    <a:pt x="38" y="632"/>
                  </a:cubicBezTo>
                  <a:cubicBezTo>
                    <a:pt x="37" y="635"/>
                    <a:pt x="37" y="640"/>
                    <a:pt x="39" y="643"/>
                  </a:cubicBezTo>
                  <a:cubicBezTo>
                    <a:pt x="41" y="647"/>
                    <a:pt x="45" y="649"/>
                    <a:pt x="49" y="650"/>
                  </a:cubicBezTo>
                  <a:cubicBezTo>
                    <a:pt x="264" y="685"/>
                    <a:pt x="264" y="685"/>
                    <a:pt x="264" y="685"/>
                  </a:cubicBezTo>
                  <a:cubicBezTo>
                    <a:pt x="264" y="1013"/>
                    <a:pt x="264" y="1013"/>
                    <a:pt x="264" y="1013"/>
                  </a:cubicBezTo>
                  <a:cubicBezTo>
                    <a:pt x="264" y="1064"/>
                    <a:pt x="305" y="1106"/>
                    <a:pt x="357" y="1106"/>
                  </a:cubicBezTo>
                  <a:cubicBezTo>
                    <a:pt x="408" y="1106"/>
                    <a:pt x="450" y="1064"/>
                    <a:pt x="450" y="1013"/>
                  </a:cubicBezTo>
                  <a:cubicBezTo>
                    <a:pt x="450" y="716"/>
                    <a:pt x="450" y="716"/>
                    <a:pt x="450" y="716"/>
                  </a:cubicBezTo>
                  <a:cubicBezTo>
                    <a:pt x="549" y="732"/>
                    <a:pt x="549" y="732"/>
                    <a:pt x="549" y="732"/>
                  </a:cubicBezTo>
                  <a:cubicBezTo>
                    <a:pt x="549" y="732"/>
                    <a:pt x="550" y="732"/>
                    <a:pt x="551" y="732"/>
                  </a:cubicBezTo>
                  <a:cubicBezTo>
                    <a:pt x="554" y="732"/>
                    <a:pt x="557" y="731"/>
                    <a:pt x="560" y="729"/>
                  </a:cubicBezTo>
                  <a:cubicBezTo>
                    <a:pt x="563" y="726"/>
                    <a:pt x="565" y="722"/>
                    <a:pt x="564" y="718"/>
                  </a:cubicBezTo>
                  <a:lnTo>
                    <a:pt x="539" y="164"/>
                  </a:lnTo>
                  <a:close/>
                  <a:moveTo>
                    <a:pt x="425" y="447"/>
                  </a:moveTo>
                  <a:cubicBezTo>
                    <a:pt x="425" y="447"/>
                    <a:pt x="425" y="447"/>
                    <a:pt x="425" y="447"/>
                  </a:cubicBezTo>
                  <a:cubicBezTo>
                    <a:pt x="425" y="447"/>
                    <a:pt x="425" y="447"/>
                    <a:pt x="425" y="447"/>
                  </a:cubicBezTo>
                  <a:cubicBezTo>
                    <a:pt x="239" y="471"/>
                    <a:pt x="239" y="471"/>
                    <a:pt x="239" y="471"/>
                  </a:cubicBezTo>
                  <a:cubicBezTo>
                    <a:pt x="236" y="471"/>
                    <a:pt x="232" y="471"/>
                    <a:pt x="229" y="471"/>
                  </a:cubicBezTo>
                  <a:cubicBezTo>
                    <a:pt x="188" y="471"/>
                    <a:pt x="153" y="441"/>
                    <a:pt x="148" y="400"/>
                  </a:cubicBezTo>
                  <a:cubicBezTo>
                    <a:pt x="145" y="378"/>
                    <a:pt x="151" y="357"/>
                    <a:pt x="164" y="340"/>
                  </a:cubicBezTo>
                  <a:cubicBezTo>
                    <a:pt x="178" y="322"/>
                    <a:pt x="197" y="311"/>
                    <a:pt x="219" y="308"/>
                  </a:cubicBezTo>
                  <a:cubicBezTo>
                    <a:pt x="323" y="295"/>
                    <a:pt x="323" y="295"/>
                    <a:pt x="323" y="295"/>
                  </a:cubicBezTo>
                  <a:cubicBezTo>
                    <a:pt x="305" y="155"/>
                    <a:pt x="305" y="155"/>
                    <a:pt x="305" y="155"/>
                  </a:cubicBezTo>
                  <a:cubicBezTo>
                    <a:pt x="303" y="134"/>
                    <a:pt x="308" y="112"/>
                    <a:pt x="322" y="95"/>
                  </a:cubicBezTo>
                  <a:cubicBezTo>
                    <a:pt x="335" y="78"/>
                    <a:pt x="354" y="67"/>
                    <a:pt x="376" y="64"/>
                  </a:cubicBezTo>
                  <a:cubicBezTo>
                    <a:pt x="379" y="63"/>
                    <a:pt x="383" y="63"/>
                    <a:pt x="386" y="63"/>
                  </a:cubicBezTo>
                  <a:cubicBezTo>
                    <a:pt x="428" y="63"/>
                    <a:pt x="463" y="94"/>
                    <a:pt x="468" y="135"/>
                  </a:cubicBezTo>
                  <a:cubicBezTo>
                    <a:pt x="495" y="356"/>
                    <a:pt x="495" y="356"/>
                    <a:pt x="495" y="356"/>
                  </a:cubicBezTo>
                  <a:cubicBezTo>
                    <a:pt x="501" y="401"/>
                    <a:pt x="470" y="442"/>
                    <a:pt x="425" y="4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24"/>
            <p:cNvSpPr>
              <a:spLocks noEditPoints="1"/>
            </p:cNvSpPr>
            <p:nvPr/>
          </p:nvSpPr>
          <p:spPr bwMode="auto">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Line 25"/>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Line 26"/>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4" name="グループ化 63"/>
          <p:cNvGrpSpPr>
            <a:grpSpLocks/>
          </p:cNvGrpSpPr>
          <p:nvPr/>
        </p:nvGrpSpPr>
        <p:grpSpPr>
          <a:xfrm>
            <a:off x="4301191" y="3283445"/>
            <a:ext cx="144000" cy="360000"/>
            <a:chOff x="3421063" y="4006850"/>
            <a:chExt cx="865187" cy="2160587"/>
          </a:xfrm>
          <a:solidFill>
            <a:srgbClr val="FF6699"/>
          </a:solidFill>
        </p:grpSpPr>
        <p:sp>
          <p:nvSpPr>
            <p:cNvPr id="161" name="Freeform 22"/>
            <p:cNvSpPr>
              <a:spLocks/>
            </p:cNvSpPr>
            <p:nvPr/>
          </p:nvSpPr>
          <p:spPr bwMode="auto">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cubicBezTo>
                    <a:pt x="179" y="215"/>
                    <a:pt x="179" y="215"/>
                    <a:pt x="179" y="215"/>
                  </a:cubicBezTo>
                  <a:cubicBezTo>
                    <a:pt x="180" y="223"/>
                    <a:pt x="174" y="230"/>
                    <a:pt x="167" y="231"/>
                  </a:cubicBezTo>
                  <a:cubicBezTo>
                    <a:pt x="49" y="245"/>
                    <a:pt x="49" y="245"/>
                    <a:pt x="49" y="245"/>
                  </a:cubicBezTo>
                  <a:cubicBezTo>
                    <a:pt x="35" y="247"/>
                    <a:pt x="22" y="255"/>
                    <a:pt x="13" y="266"/>
                  </a:cubicBezTo>
                  <a:cubicBezTo>
                    <a:pt x="4" y="278"/>
                    <a:pt x="0" y="292"/>
                    <a:pt x="2" y="307"/>
                  </a:cubicBezTo>
                  <a:cubicBezTo>
                    <a:pt x="5" y="334"/>
                    <a:pt x="29" y="354"/>
                    <a:pt x="56" y="354"/>
                  </a:cubicBezTo>
                  <a:cubicBezTo>
                    <a:pt x="58" y="354"/>
                    <a:pt x="61" y="354"/>
                    <a:pt x="63" y="354"/>
                  </a:cubicBezTo>
                  <a:cubicBezTo>
                    <a:pt x="248" y="331"/>
                    <a:pt x="248" y="331"/>
                    <a:pt x="248" y="331"/>
                  </a:cubicBezTo>
                  <a:cubicBezTo>
                    <a:pt x="248" y="330"/>
                    <a:pt x="248" y="330"/>
                    <a:pt x="248" y="330"/>
                  </a:cubicBezTo>
                  <a:cubicBezTo>
                    <a:pt x="248" y="330"/>
                    <a:pt x="249" y="330"/>
                    <a:pt x="249" y="330"/>
                  </a:cubicBezTo>
                  <a:cubicBezTo>
                    <a:pt x="278" y="327"/>
                    <a:pt x="299" y="299"/>
                    <a:pt x="296" y="269"/>
                  </a:cubicBezTo>
                  <a:lnTo>
                    <a:pt x="26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23"/>
            <p:cNvSpPr>
              <a:spLocks noEditPoints="1"/>
            </p:cNvSpPr>
            <p:nvPr/>
          </p:nvSpPr>
          <p:spPr bwMode="auto">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cubicBezTo>
                    <a:pt x="232" y="132"/>
                    <a:pt x="232" y="132"/>
                    <a:pt x="232" y="132"/>
                  </a:cubicBezTo>
                  <a:cubicBezTo>
                    <a:pt x="120" y="146"/>
                    <a:pt x="31" y="232"/>
                    <a:pt x="12" y="344"/>
                  </a:cubicBezTo>
                  <a:cubicBezTo>
                    <a:pt x="0" y="419"/>
                    <a:pt x="21" y="493"/>
                    <a:pt x="70" y="551"/>
                  </a:cubicBezTo>
                  <a:cubicBezTo>
                    <a:pt x="38" y="632"/>
                    <a:pt x="38" y="632"/>
                    <a:pt x="38" y="632"/>
                  </a:cubicBezTo>
                  <a:cubicBezTo>
                    <a:pt x="37" y="635"/>
                    <a:pt x="37" y="640"/>
                    <a:pt x="39" y="643"/>
                  </a:cubicBezTo>
                  <a:cubicBezTo>
                    <a:pt x="41" y="647"/>
                    <a:pt x="45" y="649"/>
                    <a:pt x="49" y="650"/>
                  </a:cubicBezTo>
                  <a:cubicBezTo>
                    <a:pt x="264" y="685"/>
                    <a:pt x="264" y="685"/>
                    <a:pt x="264" y="685"/>
                  </a:cubicBezTo>
                  <a:cubicBezTo>
                    <a:pt x="264" y="1013"/>
                    <a:pt x="264" y="1013"/>
                    <a:pt x="264" y="1013"/>
                  </a:cubicBezTo>
                  <a:cubicBezTo>
                    <a:pt x="264" y="1064"/>
                    <a:pt x="305" y="1106"/>
                    <a:pt x="357" y="1106"/>
                  </a:cubicBezTo>
                  <a:cubicBezTo>
                    <a:pt x="408" y="1106"/>
                    <a:pt x="450" y="1064"/>
                    <a:pt x="450" y="1013"/>
                  </a:cubicBezTo>
                  <a:cubicBezTo>
                    <a:pt x="450" y="716"/>
                    <a:pt x="450" y="716"/>
                    <a:pt x="450" y="716"/>
                  </a:cubicBezTo>
                  <a:cubicBezTo>
                    <a:pt x="549" y="732"/>
                    <a:pt x="549" y="732"/>
                    <a:pt x="549" y="732"/>
                  </a:cubicBezTo>
                  <a:cubicBezTo>
                    <a:pt x="549" y="732"/>
                    <a:pt x="550" y="732"/>
                    <a:pt x="551" y="732"/>
                  </a:cubicBezTo>
                  <a:cubicBezTo>
                    <a:pt x="554" y="732"/>
                    <a:pt x="557" y="731"/>
                    <a:pt x="560" y="729"/>
                  </a:cubicBezTo>
                  <a:cubicBezTo>
                    <a:pt x="563" y="726"/>
                    <a:pt x="565" y="722"/>
                    <a:pt x="564" y="718"/>
                  </a:cubicBezTo>
                  <a:lnTo>
                    <a:pt x="539" y="164"/>
                  </a:lnTo>
                  <a:close/>
                  <a:moveTo>
                    <a:pt x="425" y="447"/>
                  </a:moveTo>
                  <a:cubicBezTo>
                    <a:pt x="425" y="447"/>
                    <a:pt x="425" y="447"/>
                    <a:pt x="425" y="447"/>
                  </a:cubicBezTo>
                  <a:cubicBezTo>
                    <a:pt x="425" y="447"/>
                    <a:pt x="425" y="447"/>
                    <a:pt x="425" y="447"/>
                  </a:cubicBezTo>
                  <a:cubicBezTo>
                    <a:pt x="239" y="471"/>
                    <a:pt x="239" y="471"/>
                    <a:pt x="239" y="471"/>
                  </a:cubicBezTo>
                  <a:cubicBezTo>
                    <a:pt x="236" y="471"/>
                    <a:pt x="232" y="471"/>
                    <a:pt x="229" y="471"/>
                  </a:cubicBezTo>
                  <a:cubicBezTo>
                    <a:pt x="188" y="471"/>
                    <a:pt x="153" y="441"/>
                    <a:pt x="148" y="400"/>
                  </a:cubicBezTo>
                  <a:cubicBezTo>
                    <a:pt x="145" y="378"/>
                    <a:pt x="151" y="357"/>
                    <a:pt x="164" y="340"/>
                  </a:cubicBezTo>
                  <a:cubicBezTo>
                    <a:pt x="178" y="322"/>
                    <a:pt x="197" y="311"/>
                    <a:pt x="219" y="308"/>
                  </a:cubicBezTo>
                  <a:cubicBezTo>
                    <a:pt x="323" y="295"/>
                    <a:pt x="323" y="295"/>
                    <a:pt x="323" y="295"/>
                  </a:cubicBezTo>
                  <a:cubicBezTo>
                    <a:pt x="305" y="155"/>
                    <a:pt x="305" y="155"/>
                    <a:pt x="305" y="155"/>
                  </a:cubicBezTo>
                  <a:cubicBezTo>
                    <a:pt x="303" y="134"/>
                    <a:pt x="308" y="112"/>
                    <a:pt x="322" y="95"/>
                  </a:cubicBezTo>
                  <a:cubicBezTo>
                    <a:pt x="335" y="78"/>
                    <a:pt x="354" y="67"/>
                    <a:pt x="376" y="64"/>
                  </a:cubicBezTo>
                  <a:cubicBezTo>
                    <a:pt x="379" y="63"/>
                    <a:pt x="383" y="63"/>
                    <a:pt x="386" y="63"/>
                  </a:cubicBezTo>
                  <a:cubicBezTo>
                    <a:pt x="428" y="63"/>
                    <a:pt x="463" y="94"/>
                    <a:pt x="468" y="135"/>
                  </a:cubicBezTo>
                  <a:cubicBezTo>
                    <a:pt x="495" y="356"/>
                    <a:pt x="495" y="356"/>
                    <a:pt x="495" y="356"/>
                  </a:cubicBezTo>
                  <a:cubicBezTo>
                    <a:pt x="501" y="401"/>
                    <a:pt x="470" y="442"/>
                    <a:pt x="425" y="4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24"/>
            <p:cNvSpPr>
              <a:spLocks noEditPoints="1"/>
            </p:cNvSpPr>
            <p:nvPr/>
          </p:nvSpPr>
          <p:spPr bwMode="auto">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Line 25"/>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Line 26"/>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72" name="グループ化 71"/>
          <p:cNvGrpSpPr>
            <a:grpSpLocks/>
          </p:cNvGrpSpPr>
          <p:nvPr/>
        </p:nvGrpSpPr>
        <p:grpSpPr>
          <a:xfrm>
            <a:off x="3878979" y="3283445"/>
            <a:ext cx="144000" cy="360000"/>
            <a:chOff x="3421063" y="4006850"/>
            <a:chExt cx="865187" cy="2160587"/>
          </a:xfrm>
          <a:solidFill>
            <a:srgbClr val="FF6699"/>
          </a:solidFill>
        </p:grpSpPr>
        <p:sp>
          <p:nvSpPr>
            <p:cNvPr id="121" name="Freeform 22"/>
            <p:cNvSpPr>
              <a:spLocks/>
            </p:cNvSpPr>
            <p:nvPr/>
          </p:nvSpPr>
          <p:spPr bwMode="auto">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cubicBezTo>
                    <a:pt x="179" y="215"/>
                    <a:pt x="179" y="215"/>
                    <a:pt x="179" y="215"/>
                  </a:cubicBezTo>
                  <a:cubicBezTo>
                    <a:pt x="180" y="223"/>
                    <a:pt x="174" y="230"/>
                    <a:pt x="167" y="231"/>
                  </a:cubicBezTo>
                  <a:cubicBezTo>
                    <a:pt x="49" y="245"/>
                    <a:pt x="49" y="245"/>
                    <a:pt x="49" y="245"/>
                  </a:cubicBezTo>
                  <a:cubicBezTo>
                    <a:pt x="35" y="247"/>
                    <a:pt x="22" y="255"/>
                    <a:pt x="13" y="266"/>
                  </a:cubicBezTo>
                  <a:cubicBezTo>
                    <a:pt x="4" y="278"/>
                    <a:pt x="0" y="292"/>
                    <a:pt x="2" y="307"/>
                  </a:cubicBezTo>
                  <a:cubicBezTo>
                    <a:pt x="5" y="334"/>
                    <a:pt x="29" y="354"/>
                    <a:pt x="56" y="354"/>
                  </a:cubicBezTo>
                  <a:cubicBezTo>
                    <a:pt x="58" y="354"/>
                    <a:pt x="61" y="354"/>
                    <a:pt x="63" y="354"/>
                  </a:cubicBezTo>
                  <a:cubicBezTo>
                    <a:pt x="248" y="331"/>
                    <a:pt x="248" y="331"/>
                    <a:pt x="248" y="331"/>
                  </a:cubicBezTo>
                  <a:cubicBezTo>
                    <a:pt x="248" y="330"/>
                    <a:pt x="248" y="330"/>
                    <a:pt x="248" y="330"/>
                  </a:cubicBezTo>
                  <a:cubicBezTo>
                    <a:pt x="248" y="330"/>
                    <a:pt x="249" y="330"/>
                    <a:pt x="249" y="330"/>
                  </a:cubicBezTo>
                  <a:cubicBezTo>
                    <a:pt x="278" y="327"/>
                    <a:pt x="299" y="299"/>
                    <a:pt x="296" y="269"/>
                  </a:cubicBezTo>
                  <a:lnTo>
                    <a:pt x="26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23"/>
            <p:cNvSpPr>
              <a:spLocks noEditPoints="1"/>
            </p:cNvSpPr>
            <p:nvPr/>
          </p:nvSpPr>
          <p:spPr bwMode="auto">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cubicBezTo>
                    <a:pt x="232" y="132"/>
                    <a:pt x="232" y="132"/>
                    <a:pt x="232" y="132"/>
                  </a:cubicBezTo>
                  <a:cubicBezTo>
                    <a:pt x="120" y="146"/>
                    <a:pt x="31" y="232"/>
                    <a:pt x="12" y="344"/>
                  </a:cubicBezTo>
                  <a:cubicBezTo>
                    <a:pt x="0" y="419"/>
                    <a:pt x="21" y="493"/>
                    <a:pt x="70" y="551"/>
                  </a:cubicBezTo>
                  <a:cubicBezTo>
                    <a:pt x="38" y="632"/>
                    <a:pt x="38" y="632"/>
                    <a:pt x="38" y="632"/>
                  </a:cubicBezTo>
                  <a:cubicBezTo>
                    <a:pt x="37" y="635"/>
                    <a:pt x="37" y="640"/>
                    <a:pt x="39" y="643"/>
                  </a:cubicBezTo>
                  <a:cubicBezTo>
                    <a:pt x="41" y="647"/>
                    <a:pt x="45" y="649"/>
                    <a:pt x="49" y="650"/>
                  </a:cubicBezTo>
                  <a:cubicBezTo>
                    <a:pt x="264" y="685"/>
                    <a:pt x="264" y="685"/>
                    <a:pt x="264" y="685"/>
                  </a:cubicBezTo>
                  <a:cubicBezTo>
                    <a:pt x="264" y="1013"/>
                    <a:pt x="264" y="1013"/>
                    <a:pt x="264" y="1013"/>
                  </a:cubicBezTo>
                  <a:cubicBezTo>
                    <a:pt x="264" y="1064"/>
                    <a:pt x="305" y="1106"/>
                    <a:pt x="357" y="1106"/>
                  </a:cubicBezTo>
                  <a:cubicBezTo>
                    <a:pt x="408" y="1106"/>
                    <a:pt x="450" y="1064"/>
                    <a:pt x="450" y="1013"/>
                  </a:cubicBezTo>
                  <a:cubicBezTo>
                    <a:pt x="450" y="716"/>
                    <a:pt x="450" y="716"/>
                    <a:pt x="450" y="716"/>
                  </a:cubicBezTo>
                  <a:cubicBezTo>
                    <a:pt x="549" y="732"/>
                    <a:pt x="549" y="732"/>
                    <a:pt x="549" y="732"/>
                  </a:cubicBezTo>
                  <a:cubicBezTo>
                    <a:pt x="549" y="732"/>
                    <a:pt x="550" y="732"/>
                    <a:pt x="551" y="732"/>
                  </a:cubicBezTo>
                  <a:cubicBezTo>
                    <a:pt x="554" y="732"/>
                    <a:pt x="557" y="731"/>
                    <a:pt x="560" y="729"/>
                  </a:cubicBezTo>
                  <a:cubicBezTo>
                    <a:pt x="563" y="726"/>
                    <a:pt x="565" y="722"/>
                    <a:pt x="564" y="718"/>
                  </a:cubicBezTo>
                  <a:lnTo>
                    <a:pt x="539" y="164"/>
                  </a:lnTo>
                  <a:close/>
                  <a:moveTo>
                    <a:pt x="425" y="447"/>
                  </a:moveTo>
                  <a:cubicBezTo>
                    <a:pt x="425" y="447"/>
                    <a:pt x="425" y="447"/>
                    <a:pt x="425" y="447"/>
                  </a:cubicBezTo>
                  <a:cubicBezTo>
                    <a:pt x="425" y="447"/>
                    <a:pt x="425" y="447"/>
                    <a:pt x="425" y="447"/>
                  </a:cubicBezTo>
                  <a:cubicBezTo>
                    <a:pt x="239" y="471"/>
                    <a:pt x="239" y="471"/>
                    <a:pt x="239" y="471"/>
                  </a:cubicBezTo>
                  <a:cubicBezTo>
                    <a:pt x="236" y="471"/>
                    <a:pt x="232" y="471"/>
                    <a:pt x="229" y="471"/>
                  </a:cubicBezTo>
                  <a:cubicBezTo>
                    <a:pt x="188" y="471"/>
                    <a:pt x="153" y="441"/>
                    <a:pt x="148" y="400"/>
                  </a:cubicBezTo>
                  <a:cubicBezTo>
                    <a:pt x="145" y="378"/>
                    <a:pt x="151" y="357"/>
                    <a:pt x="164" y="340"/>
                  </a:cubicBezTo>
                  <a:cubicBezTo>
                    <a:pt x="178" y="322"/>
                    <a:pt x="197" y="311"/>
                    <a:pt x="219" y="308"/>
                  </a:cubicBezTo>
                  <a:cubicBezTo>
                    <a:pt x="323" y="295"/>
                    <a:pt x="323" y="295"/>
                    <a:pt x="323" y="295"/>
                  </a:cubicBezTo>
                  <a:cubicBezTo>
                    <a:pt x="305" y="155"/>
                    <a:pt x="305" y="155"/>
                    <a:pt x="305" y="155"/>
                  </a:cubicBezTo>
                  <a:cubicBezTo>
                    <a:pt x="303" y="134"/>
                    <a:pt x="308" y="112"/>
                    <a:pt x="322" y="95"/>
                  </a:cubicBezTo>
                  <a:cubicBezTo>
                    <a:pt x="335" y="78"/>
                    <a:pt x="354" y="67"/>
                    <a:pt x="376" y="64"/>
                  </a:cubicBezTo>
                  <a:cubicBezTo>
                    <a:pt x="379" y="63"/>
                    <a:pt x="383" y="63"/>
                    <a:pt x="386" y="63"/>
                  </a:cubicBezTo>
                  <a:cubicBezTo>
                    <a:pt x="428" y="63"/>
                    <a:pt x="463" y="94"/>
                    <a:pt x="468" y="135"/>
                  </a:cubicBezTo>
                  <a:cubicBezTo>
                    <a:pt x="495" y="356"/>
                    <a:pt x="495" y="356"/>
                    <a:pt x="495" y="356"/>
                  </a:cubicBezTo>
                  <a:cubicBezTo>
                    <a:pt x="501" y="401"/>
                    <a:pt x="470" y="442"/>
                    <a:pt x="425" y="4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24"/>
            <p:cNvSpPr>
              <a:spLocks noEditPoints="1"/>
            </p:cNvSpPr>
            <p:nvPr/>
          </p:nvSpPr>
          <p:spPr bwMode="auto">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25"/>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Line 26"/>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73" name="グループ化 72"/>
          <p:cNvGrpSpPr>
            <a:grpSpLocks/>
          </p:cNvGrpSpPr>
          <p:nvPr/>
        </p:nvGrpSpPr>
        <p:grpSpPr>
          <a:xfrm>
            <a:off x="3456766" y="3283445"/>
            <a:ext cx="144000" cy="360000"/>
            <a:chOff x="3421063" y="4006850"/>
            <a:chExt cx="865187" cy="2160587"/>
          </a:xfrm>
          <a:solidFill>
            <a:srgbClr val="FF6699"/>
          </a:solidFill>
        </p:grpSpPr>
        <p:sp>
          <p:nvSpPr>
            <p:cNvPr id="116" name="Freeform 22"/>
            <p:cNvSpPr>
              <a:spLocks/>
            </p:cNvSpPr>
            <p:nvPr/>
          </p:nvSpPr>
          <p:spPr bwMode="auto">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cubicBezTo>
                    <a:pt x="179" y="215"/>
                    <a:pt x="179" y="215"/>
                    <a:pt x="179" y="215"/>
                  </a:cubicBezTo>
                  <a:cubicBezTo>
                    <a:pt x="180" y="223"/>
                    <a:pt x="174" y="230"/>
                    <a:pt x="167" y="231"/>
                  </a:cubicBezTo>
                  <a:cubicBezTo>
                    <a:pt x="49" y="245"/>
                    <a:pt x="49" y="245"/>
                    <a:pt x="49" y="245"/>
                  </a:cubicBezTo>
                  <a:cubicBezTo>
                    <a:pt x="35" y="247"/>
                    <a:pt x="22" y="255"/>
                    <a:pt x="13" y="266"/>
                  </a:cubicBezTo>
                  <a:cubicBezTo>
                    <a:pt x="4" y="278"/>
                    <a:pt x="0" y="292"/>
                    <a:pt x="2" y="307"/>
                  </a:cubicBezTo>
                  <a:cubicBezTo>
                    <a:pt x="5" y="334"/>
                    <a:pt x="29" y="354"/>
                    <a:pt x="56" y="354"/>
                  </a:cubicBezTo>
                  <a:cubicBezTo>
                    <a:pt x="58" y="354"/>
                    <a:pt x="61" y="354"/>
                    <a:pt x="63" y="354"/>
                  </a:cubicBezTo>
                  <a:cubicBezTo>
                    <a:pt x="248" y="331"/>
                    <a:pt x="248" y="331"/>
                    <a:pt x="248" y="331"/>
                  </a:cubicBezTo>
                  <a:cubicBezTo>
                    <a:pt x="248" y="330"/>
                    <a:pt x="248" y="330"/>
                    <a:pt x="248" y="330"/>
                  </a:cubicBezTo>
                  <a:cubicBezTo>
                    <a:pt x="248" y="330"/>
                    <a:pt x="249" y="330"/>
                    <a:pt x="249" y="330"/>
                  </a:cubicBezTo>
                  <a:cubicBezTo>
                    <a:pt x="278" y="327"/>
                    <a:pt x="299" y="299"/>
                    <a:pt x="296" y="269"/>
                  </a:cubicBezTo>
                  <a:lnTo>
                    <a:pt x="26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23"/>
            <p:cNvSpPr>
              <a:spLocks noEditPoints="1"/>
            </p:cNvSpPr>
            <p:nvPr/>
          </p:nvSpPr>
          <p:spPr bwMode="auto">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cubicBezTo>
                    <a:pt x="232" y="132"/>
                    <a:pt x="232" y="132"/>
                    <a:pt x="232" y="132"/>
                  </a:cubicBezTo>
                  <a:cubicBezTo>
                    <a:pt x="120" y="146"/>
                    <a:pt x="31" y="232"/>
                    <a:pt x="12" y="344"/>
                  </a:cubicBezTo>
                  <a:cubicBezTo>
                    <a:pt x="0" y="419"/>
                    <a:pt x="21" y="493"/>
                    <a:pt x="70" y="551"/>
                  </a:cubicBezTo>
                  <a:cubicBezTo>
                    <a:pt x="38" y="632"/>
                    <a:pt x="38" y="632"/>
                    <a:pt x="38" y="632"/>
                  </a:cubicBezTo>
                  <a:cubicBezTo>
                    <a:pt x="37" y="635"/>
                    <a:pt x="37" y="640"/>
                    <a:pt x="39" y="643"/>
                  </a:cubicBezTo>
                  <a:cubicBezTo>
                    <a:pt x="41" y="647"/>
                    <a:pt x="45" y="649"/>
                    <a:pt x="49" y="650"/>
                  </a:cubicBezTo>
                  <a:cubicBezTo>
                    <a:pt x="264" y="685"/>
                    <a:pt x="264" y="685"/>
                    <a:pt x="264" y="685"/>
                  </a:cubicBezTo>
                  <a:cubicBezTo>
                    <a:pt x="264" y="1013"/>
                    <a:pt x="264" y="1013"/>
                    <a:pt x="264" y="1013"/>
                  </a:cubicBezTo>
                  <a:cubicBezTo>
                    <a:pt x="264" y="1064"/>
                    <a:pt x="305" y="1106"/>
                    <a:pt x="357" y="1106"/>
                  </a:cubicBezTo>
                  <a:cubicBezTo>
                    <a:pt x="408" y="1106"/>
                    <a:pt x="450" y="1064"/>
                    <a:pt x="450" y="1013"/>
                  </a:cubicBezTo>
                  <a:cubicBezTo>
                    <a:pt x="450" y="716"/>
                    <a:pt x="450" y="716"/>
                    <a:pt x="450" y="716"/>
                  </a:cubicBezTo>
                  <a:cubicBezTo>
                    <a:pt x="549" y="732"/>
                    <a:pt x="549" y="732"/>
                    <a:pt x="549" y="732"/>
                  </a:cubicBezTo>
                  <a:cubicBezTo>
                    <a:pt x="549" y="732"/>
                    <a:pt x="550" y="732"/>
                    <a:pt x="551" y="732"/>
                  </a:cubicBezTo>
                  <a:cubicBezTo>
                    <a:pt x="554" y="732"/>
                    <a:pt x="557" y="731"/>
                    <a:pt x="560" y="729"/>
                  </a:cubicBezTo>
                  <a:cubicBezTo>
                    <a:pt x="563" y="726"/>
                    <a:pt x="565" y="722"/>
                    <a:pt x="564" y="718"/>
                  </a:cubicBezTo>
                  <a:lnTo>
                    <a:pt x="539" y="164"/>
                  </a:lnTo>
                  <a:close/>
                  <a:moveTo>
                    <a:pt x="425" y="447"/>
                  </a:moveTo>
                  <a:cubicBezTo>
                    <a:pt x="425" y="447"/>
                    <a:pt x="425" y="447"/>
                    <a:pt x="425" y="447"/>
                  </a:cubicBezTo>
                  <a:cubicBezTo>
                    <a:pt x="425" y="447"/>
                    <a:pt x="425" y="447"/>
                    <a:pt x="425" y="447"/>
                  </a:cubicBezTo>
                  <a:cubicBezTo>
                    <a:pt x="239" y="471"/>
                    <a:pt x="239" y="471"/>
                    <a:pt x="239" y="471"/>
                  </a:cubicBezTo>
                  <a:cubicBezTo>
                    <a:pt x="236" y="471"/>
                    <a:pt x="232" y="471"/>
                    <a:pt x="229" y="471"/>
                  </a:cubicBezTo>
                  <a:cubicBezTo>
                    <a:pt x="188" y="471"/>
                    <a:pt x="153" y="441"/>
                    <a:pt x="148" y="400"/>
                  </a:cubicBezTo>
                  <a:cubicBezTo>
                    <a:pt x="145" y="378"/>
                    <a:pt x="151" y="357"/>
                    <a:pt x="164" y="340"/>
                  </a:cubicBezTo>
                  <a:cubicBezTo>
                    <a:pt x="178" y="322"/>
                    <a:pt x="197" y="311"/>
                    <a:pt x="219" y="308"/>
                  </a:cubicBezTo>
                  <a:cubicBezTo>
                    <a:pt x="323" y="295"/>
                    <a:pt x="323" y="295"/>
                    <a:pt x="323" y="295"/>
                  </a:cubicBezTo>
                  <a:cubicBezTo>
                    <a:pt x="305" y="155"/>
                    <a:pt x="305" y="155"/>
                    <a:pt x="305" y="155"/>
                  </a:cubicBezTo>
                  <a:cubicBezTo>
                    <a:pt x="303" y="134"/>
                    <a:pt x="308" y="112"/>
                    <a:pt x="322" y="95"/>
                  </a:cubicBezTo>
                  <a:cubicBezTo>
                    <a:pt x="335" y="78"/>
                    <a:pt x="354" y="67"/>
                    <a:pt x="376" y="64"/>
                  </a:cubicBezTo>
                  <a:cubicBezTo>
                    <a:pt x="379" y="63"/>
                    <a:pt x="383" y="63"/>
                    <a:pt x="386" y="63"/>
                  </a:cubicBezTo>
                  <a:cubicBezTo>
                    <a:pt x="428" y="63"/>
                    <a:pt x="463" y="94"/>
                    <a:pt x="468" y="135"/>
                  </a:cubicBezTo>
                  <a:cubicBezTo>
                    <a:pt x="495" y="356"/>
                    <a:pt x="495" y="356"/>
                    <a:pt x="495" y="356"/>
                  </a:cubicBezTo>
                  <a:cubicBezTo>
                    <a:pt x="501" y="401"/>
                    <a:pt x="470" y="442"/>
                    <a:pt x="425" y="4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24"/>
            <p:cNvSpPr>
              <a:spLocks noEditPoints="1"/>
            </p:cNvSpPr>
            <p:nvPr/>
          </p:nvSpPr>
          <p:spPr bwMode="auto">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Line 25"/>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26"/>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74" name="グループ化 73"/>
          <p:cNvGrpSpPr>
            <a:grpSpLocks/>
          </p:cNvGrpSpPr>
          <p:nvPr/>
        </p:nvGrpSpPr>
        <p:grpSpPr>
          <a:xfrm>
            <a:off x="3034554" y="3283445"/>
            <a:ext cx="144000" cy="360000"/>
            <a:chOff x="3421063" y="4006850"/>
            <a:chExt cx="865187" cy="2160587"/>
          </a:xfrm>
          <a:solidFill>
            <a:srgbClr val="FF6699"/>
          </a:solidFill>
        </p:grpSpPr>
        <p:sp>
          <p:nvSpPr>
            <p:cNvPr id="111" name="Freeform 22"/>
            <p:cNvSpPr>
              <a:spLocks/>
            </p:cNvSpPr>
            <p:nvPr/>
          </p:nvSpPr>
          <p:spPr bwMode="auto">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cubicBezTo>
                    <a:pt x="179" y="215"/>
                    <a:pt x="179" y="215"/>
                    <a:pt x="179" y="215"/>
                  </a:cubicBezTo>
                  <a:cubicBezTo>
                    <a:pt x="180" y="223"/>
                    <a:pt x="174" y="230"/>
                    <a:pt x="167" y="231"/>
                  </a:cubicBezTo>
                  <a:cubicBezTo>
                    <a:pt x="49" y="245"/>
                    <a:pt x="49" y="245"/>
                    <a:pt x="49" y="245"/>
                  </a:cubicBezTo>
                  <a:cubicBezTo>
                    <a:pt x="35" y="247"/>
                    <a:pt x="22" y="255"/>
                    <a:pt x="13" y="266"/>
                  </a:cubicBezTo>
                  <a:cubicBezTo>
                    <a:pt x="4" y="278"/>
                    <a:pt x="0" y="292"/>
                    <a:pt x="2" y="307"/>
                  </a:cubicBezTo>
                  <a:cubicBezTo>
                    <a:pt x="5" y="334"/>
                    <a:pt x="29" y="354"/>
                    <a:pt x="56" y="354"/>
                  </a:cubicBezTo>
                  <a:cubicBezTo>
                    <a:pt x="58" y="354"/>
                    <a:pt x="61" y="354"/>
                    <a:pt x="63" y="354"/>
                  </a:cubicBezTo>
                  <a:cubicBezTo>
                    <a:pt x="248" y="331"/>
                    <a:pt x="248" y="331"/>
                    <a:pt x="248" y="331"/>
                  </a:cubicBezTo>
                  <a:cubicBezTo>
                    <a:pt x="248" y="330"/>
                    <a:pt x="248" y="330"/>
                    <a:pt x="248" y="330"/>
                  </a:cubicBezTo>
                  <a:cubicBezTo>
                    <a:pt x="248" y="330"/>
                    <a:pt x="249" y="330"/>
                    <a:pt x="249" y="330"/>
                  </a:cubicBezTo>
                  <a:cubicBezTo>
                    <a:pt x="278" y="327"/>
                    <a:pt x="299" y="299"/>
                    <a:pt x="296" y="269"/>
                  </a:cubicBezTo>
                  <a:lnTo>
                    <a:pt x="26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3"/>
            <p:cNvSpPr>
              <a:spLocks noEditPoints="1"/>
            </p:cNvSpPr>
            <p:nvPr/>
          </p:nvSpPr>
          <p:spPr bwMode="auto">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cubicBezTo>
                    <a:pt x="232" y="132"/>
                    <a:pt x="232" y="132"/>
                    <a:pt x="232" y="132"/>
                  </a:cubicBezTo>
                  <a:cubicBezTo>
                    <a:pt x="120" y="146"/>
                    <a:pt x="31" y="232"/>
                    <a:pt x="12" y="344"/>
                  </a:cubicBezTo>
                  <a:cubicBezTo>
                    <a:pt x="0" y="419"/>
                    <a:pt x="21" y="493"/>
                    <a:pt x="70" y="551"/>
                  </a:cubicBezTo>
                  <a:cubicBezTo>
                    <a:pt x="38" y="632"/>
                    <a:pt x="38" y="632"/>
                    <a:pt x="38" y="632"/>
                  </a:cubicBezTo>
                  <a:cubicBezTo>
                    <a:pt x="37" y="635"/>
                    <a:pt x="37" y="640"/>
                    <a:pt x="39" y="643"/>
                  </a:cubicBezTo>
                  <a:cubicBezTo>
                    <a:pt x="41" y="647"/>
                    <a:pt x="45" y="649"/>
                    <a:pt x="49" y="650"/>
                  </a:cubicBezTo>
                  <a:cubicBezTo>
                    <a:pt x="264" y="685"/>
                    <a:pt x="264" y="685"/>
                    <a:pt x="264" y="685"/>
                  </a:cubicBezTo>
                  <a:cubicBezTo>
                    <a:pt x="264" y="1013"/>
                    <a:pt x="264" y="1013"/>
                    <a:pt x="264" y="1013"/>
                  </a:cubicBezTo>
                  <a:cubicBezTo>
                    <a:pt x="264" y="1064"/>
                    <a:pt x="305" y="1106"/>
                    <a:pt x="357" y="1106"/>
                  </a:cubicBezTo>
                  <a:cubicBezTo>
                    <a:pt x="408" y="1106"/>
                    <a:pt x="450" y="1064"/>
                    <a:pt x="450" y="1013"/>
                  </a:cubicBezTo>
                  <a:cubicBezTo>
                    <a:pt x="450" y="716"/>
                    <a:pt x="450" y="716"/>
                    <a:pt x="450" y="716"/>
                  </a:cubicBezTo>
                  <a:cubicBezTo>
                    <a:pt x="549" y="732"/>
                    <a:pt x="549" y="732"/>
                    <a:pt x="549" y="732"/>
                  </a:cubicBezTo>
                  <a:cubicBezTo>
                    <a:pt x="549" y="732"/>
                    <a:pt x="550" y="732"/>
                    <a:pt x="551" y="732"/>
                  </a:cubicBezTo>
                  <a:cubicBezTo>
                    <a:pt x="554" y="732"/>
                    <a:pt x="557" y="731"/>
                    <a:pt x="560" y="729"/>
                  </a:cubicBezTo>
                  <a:cubicBezTo>
                    <a:pt x="563" y="726"/>
                    <a:pt x="565" y="722"/>
                    <a:pt x="564" y="718"/>
                  </a:cubicBezTo>
                  <a:lnTo>
                    <a:pt x="539" y="164"/>
                  </a:lnTo>
                  <a:close/>
                  <a:moveTo>
                    <a:pt x="425" y="447"/>
                  </a:moveTo>
                  <a:cubicBezTo>
                    <a:pt x="425" y="447"/>
                    <a:pt x="425" y="447"/>
                    <a:pt x="425" y="447"/>
                  </a:cubicBezTo>
                  <a:cubicBezTo>
                    <a:pt x="425" y="447"/>
                    <a:pt x="425" y="447"/>
                    <a:pt x="425" y="447"/>
                  </a:cubicBezTo>
                  <a:cubicBezTo>
                    <a:pt x="239" y="471"/>
                    <a:pt x="239" y="471"/>
                    <a:pt x="239" y="471"/>
                  </a:cubicBezTo>
                  <a:cubicBezTo>
                    <a:pt x="236" y="471"/>
                    <a:pt x="232" y="471"/>
                    <a:pt x="229" y="471"/>
                  </a:cubicBezTo>
                  <a:cubicBezTo>
                    <a:pt x="188" y="471"/>
                    <a:pt x="153" y="441"/>
                    <a:pt x="148" y="400"/>
                  </a:cubicBezTo>
                  <a:cubicBezTo>
                    <a:pt x="145" y="378"/>
                    <a:pt x="151" y="357"/>
                    <a:pt x="164" y="340"/>
                  </a:cubicBezTo>
                  <a:cubicBezTo>
                    <a:pt x="178" y="322"/>
                    <a:pt x="197" y="311"/>
                    <a:pt x="219" y="308"/>
                  </a:cubicBezTo>
                  <a:cubicBezTo>
                    <a:pt x="323" y="295"/>
                    <a:pt x="323" y="295"/>
                    <a:pt x="323" y="295"/>
                  </a:cubicBezTo>
                  <a:cubicBezTo>
                    <a:pt x="305" y="155"/>
                    <a:pt x="305" y="155"/>
                    <a:pt x="305" y="155"/>
                  </a:cubicBezTo>
                  <a:cubicBezTo>
                    <a:pt x="303" y="134"/>
                    <a:pt x="308" y="112"/>
                    <a:pt x="322" y="95"/>
                  </a:cubicBezTo>
                  <a:cubicBezTo>
                    <a:pt x="335" y="78"/>
                    <a:pt x="354" y="67"/>
                    <a:pt x="376" y="64"/>
                  </a:cubicBezTo>
                  <a:cubicBezTo>
                    <a:pt x="379" y="63"/>
                    <a:pt x="383" y="63"/>
                    <a:pt x="386" y="63"/>
                  </a:cubicBezTo>
                  <a:cubicBezTo>
                    <a:pt x="428" y="63"/>
                    <a:pt x="463" y="94"/>
                    <a:pt x="468" y="135"/>
                  </a:cubicBezTo>
                  <a:cubicBezTo>
                    <a:pt x="495" y="356"/>
                    <a:pt x="495" y="356"/>
                    <a:pt x="495" y="356"/>
                  </a:cubicBezTo>
                  <a:cubicBezTo>
                    <a:pt x="501" y="401"/>
                    <a:pt x="470" y="442"/>
                    <a:pt x="425" y="4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4"/>
            <p:cNvSpPr>
              <a:spLocks noEditPoints="1"/>
            </p:cNvSpPr>
            <p:nvPr/>
          </p:nvSpPr>
          <p:spPr bwMode="auto">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25"/>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Line 26"/>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75" name="グループ化 74"/>
          <p:cNvGrpSpPr>
            <a:grpSpLocks/>
          </p:cNvGrpSpPr>
          <p:nvPr/>
        </p:nvGrpSpPr>
        <p:grpSpPr>
          <a:xfrm>
            <a:off x="2612341" y="3283445"/>
            <a:ext cx="144000" cy="360000"/>
            <a:chOff x="3421063" y="4006850"/>
            <a:chExt cx="865187" cy="2160587"/>
          </a:xfrm>
          <a:solidFill>
            <a:srgbClr val="FF6699"/>
          </a:solidFill>
        </p:grpSpPr>
        <p:sp>
          <p:nvSpPr>
            <p:cNvPr id="106" name="Freeform 22"/>
            <p:cNvSpPr>
              <a:spLocks/>
            </p:cNvSpPr>
            <p:nvPr/>
          </p:nvSpPr>
          <p:spPr bwMode="auto">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cubicBezTo>
                    <a:pt x="179" y="215"/>
                    <a:pt x="179" y="215"/>
                    <a:pt x="179" y="215"/>
                  </a:cubicBezTo>
                  <a:cubicBezTo>
                    <a:pt x="180" y="223"/>
                    <a:pt x="174" y="230"/>
                    <a:pt x="167" y="231"/>
                  </a:cubicBezTo>
                  <a:cubicBezTo>
                    <a:pt x="49" y="245"/>
                    <a:pt x="49" y="245"/>
                    <a:pt x="49" y="245"/>
                  </a:cubicBezTo>
                  <a:cubicBezTo>
                    <a:pt x="35" y="247"/>
                    <a:pt x="22" y="255"/>
                    <a:pt x="13" y="266"/>
                  </a:cubicBezTo>
                  <a:cubicBezTo>
                    <a:pt x="4" y="278"/>
                    <a:pt x="0" y="292"/>
                    <a:pt x="2" y="307"/>
                  </a:cubicBezTo>
                  <a:cubicBezTo>
                    <a:pt x="5" y="334"/>
                    <a:pt x="29" y="354"/>
                    <a:pt x="56" y="354"/>
                  </a:cubicBezTo>
                  <a:cubicBezTo>
                    <a:pt x="58" y="354"/>
                    <a:pt x="61" y="354"/>
                    <a:pt x="63" y="354"/>
                  </a:cubicBezTo>
                  <a:cubicBezTo>
                    <a:pt x="248" y="331"/>
                    <a:pt x="248" y="331"/>
                    <a:pt x="248" y="331"/>
                  </a:cubicBezTo>
                  <a:cubicBezTo>
                    <a:pt x="248" y="330"/>
                    <a:pt x="248" y="330"/>
                    <a:pt x="248" y="330"/>
                  </a:cubicBezTo>
                  <a:cubicBezTo>
                    <a:pt x="248" y="330"/>
                    <a:pt x="249" y="330"/>
                    <a:pt x="249" y="330"/>
                  </a:cubicBezTo>
                  <a:cubicBezTo>
                    <a:pt x="278" y="327"/>
                    <a:pt x="299" y="299"/>
                    <a:pt x="296" y="269"/>
                  </a:cubicBezTo>
                  <a:lnTo>
                    <a:pt x="26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3"/>
            <p:cNvSpPr>
              <a:spLocks noEditPoints="1"/>
            </p:cNvSpPr>
            <p:nvPr/>
          </p:nvSpPr>
          <p:spPr bwMode="auto">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cubicBezTo>
                    <a:pt x="232" y="132"/>
                    <a:pt x="232" y="132"/>
                    <a:pt x="232" y="132"/>
                  </a:cubicBezTo>
                  <a:cubicBezTo>
                    <a:pt x="120" y="146"/>
                    <a:pt x="31" y="232"/>
                    <a:pt x="12" y="344"/>
                  </a:cubicBezTo>
                  <a:cubicBezTo>
                    <a:pt x="0" y="419"/>
                    <a:pt x="21" y="493"/>
                    <a:pt x="70" y="551"/>
                  </a:cubicBezTo>
                  <a:cubicBezTo>
                    <a:pt x="38" y="632"/>
                    <a:pt x="38" y="632"/>
                    <a:pt x="38" y="632"/>
                  </a:cubicBezTo>
                  <a:cubicBezTo>
                    <a:pt x="37" y="635"/>
                    <a:pt x="37" y="640"/>
                    <a:pt x="39" y="643"/>
                  </a:cubicBezTo>
                  <a:cubicBezTo>
                    <a:pt x="41" y="647"/>
                    <a:pt x="45" y="649"/>
                    <a:pt x="49" y="650"/>
                  </a:cubicBezTo>
                  <a:cubicBezTo>
                    <a:pt x="264" y="685"/>
                    <a:pt x="264" y="685"/>
                    <a:pt x="264" y="685"/>
                  </a:cubicBezTo>
                  <a:cubicBezTo>
                    <a:pt x="264" y="1013"/>
                    <a:pt x="264" y="1013"/>
                    <a:pt x="264" y="1013"/>
                  </a:cubicBezTo>
                  <a:cubicBezTo>
                    <a:pt x="264" y="1064"/>
                    <a:pt x="305" y="1106"/>
                    <a:pt x="357" y="1106"/>
                  </a:cubicBezTo>
                  <a:cubicBezTo>
                    <a:pt x="408" y="1106"/>
                    <a:pt x="450" y="1064"/>
                    <a:pt x="450" y="1013"/>
                  </a:cubicBezTo>
                  <a:cubicBezTo>
                    <a:pt x="450" y="716"/>
                    <a:pt x="450" y="716"/>
                    <a:pt x="450" y="716"/>
                  </a:cubicBezTo>
                  <a:cubicBezTo>
                    <a:pt x="549" y="732"/>
                    <a:pt x="549" y="732"/>
                    <a:pt x="549" y="732"/>
                  </a:cubicBezTo>
                  <a:cubicBezTo>
                    <a:pt x="549" y="732"/>
                    <a:pt x="550" y="732"/>
                    <a:pt x="551" y="732"/>
                  </a:cubicBezTo>
                  <a:cubicBezTo>
                    <a:pt x="554" y="732"/>
                    <a:pt x="557" y="731"/>
                    <a:pt x="560" y="729"/>
                  </a:cubicBezTo>
                  <a:cubicBezTo>
                    <a:pt x="563" y="726"/>
                    <a:pt x="565" y="722"/>
                    <a:pt x="564" y="718"/>
                  </a:cubicBezTo>
                  <a:lnTo>
                    <a:pt x="539" y="164"/>
                  </a:lnTo>
                  <a:close/>
                  <a:moveTo>
                    <a:pt x="425" y="447"/>
                  </a:moveTo>
                  <a:cubicBezTo>
                    <a:pt x="425" y="447"/>
                    <a:pt x="425" y="447"/>
                    <a:pt x="425" y="447"/>
                  </a:cubicBezTo>
                  <a:cubicBezTo>
                    <a:pt x="425" y="447"/>
                    <a:pt x="425" y="447"/>
                    <a:pt x="425" y="447"/>
                  </a:cubicBezTo>
                  <a:cubicBezTo>
                    <a:pt x="239" y="471"/>
                    <a:pt x="239" y="471"/>
                    <a:pt x="239" y="471"/>
                  </a:cubicBezTo>
                  <a:cubicBezTo>
                    <a:pt x="236" y="471"/>
                    <a:pt x="232" y="471"/>
                    <a:pt x="229" y="471"/>
                  </a:cubicBezTo>
                  <a:cubicBezTo>
                    <a:pt x="188" y="471"/>
                    <a:pt x="153" y="441"/>
                    <a:pt x="148" y="400"/>
                  </a:cubicBezTo>
                  <a:cubicBezTo>
                    <a:pt x="145" y="378"/>
                    <a:pt x="151" y="357"/>
                    <a:pt x="164" y="340"/>
                  </a:cubicBezTo>
                  <a:cubicBezTo>
                    <a:pt x="178" y="322"/>
                    <a:pt x="197" y="311"/>
                    <a:pt x="219" y="308"/>
                  </a:cubicBezTo>
                  <a:cubicBezTo>
                    <a:pt x="323" y="295"/>
                    <a:pt x="323" y="295"/>
                    <a:pt x="323" y="295"/>
                  </a:cubicBezTo>
                  <a:cubicBezTo>
                    <a:pt x="305" y="155"/>
                    <a:pt x="305" y="155"/>
                    <a:pt x="305" y="155"/>
                  </a:cubicBezTo>
                  <a:cubicBezTo>
                    <a:pt x="303" y="134"/>
                    <a:pt x="308" y="112"/>
                    <a:pt x="322" y="95"/>
                  </a:cubicBezTo>
                  <a:cubicBezTo>
                    <a:pt x="335" y="78"/>
                    <a:pt x="354" y="67"/>
                    <a:pt x="376" y="64"/>
                  </a:cubicBezTo>
                  <a:cubicBezTo>
                    <a:pt x="379" y="63"/>
                    <a:pt x="383" y="63"/>
                    <a:pt x="386" y="63"/>
                  </a:cubicBezTo>
                  <a:cubicBezTo>
                    <a:pt x="428" y="63"/>
                    <a:pt x="463" y="94"/>
                    <a:pt x="468" y="135"/>
                  </a:cubicBezTo>
                  <a:cubicBezTo>
                    <a:pt x="495" y="356"/>
                    <a:pt x="495" y="356"/>
                    <a:pt x="495" y="356"/>
                  </a:cubicBezTo>
                  <a:cubicBezTo>
                    <a:pt x="501" y="401"/>
                    <a:pt x="470" y="442"/>
                    <a:pt x="425" y="4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4"/>
            <p:cNvSpPr>
              <a:spLocks noEditPoints="1"/>
            </p:cNvSpPr>
            <p:nvPr/>
          </p:nvSpPr>
          <p:spPr bwMode="auto">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Line 25"/>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Line 26"/>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2" name="グループ化 61"/>
          <p:cNvGrpSpPr>
            <a:grpSpLocks/>
          </p:cNvGrpSpPr>
          <p:nvPr/>
        </p:nvGrpSpPr>
        <p:grpSpPr>
          <a:xfrm>
            <a:off x="4301191" y="4281364"/>
            <a:ext cx="144000" cy="360000"/>
            <a:chOff x="3421063" y="4006850"/>
            <a:chExt cx="865187" cy="2160587"/>
          </a:xfrm>
          <a:solidFill>
            <a:srgbClr val="FF6699"/>
          </a:solidFill>
        </p:grpSpPr>
        <p:sp>
          <p:nvSpPr>
            <p:cNvPr id="171" name="Freeform 22"/>
            <p:cNvSpPr>
              <a:spLocks/>
            </p:cNvSpPr>
            <p:nvPr/>
          </p:nvSpPr>
          <p:spPr bwMode="auto">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cubicBezTo>
                    <a:pt x="179" y="215"/>
                    <a:pt x="179" y="215"/>
                    <a:pt x="179" y="215"/>
                  </a:cubicBezTo>
                  <a:cubicBezTo>
                    <a:pt x="180" y="223"/>
                    <a:pt x="174" y="230"/>
                    <a:pt x="167" y="231"/>
                  </a:cubicBezTo>
                  <a:cubicBezTo>
                    <a:pt x="49" y="245"/>
                    <a:pt x="49" y="245"/>
                    <a:pt x="49" y="245"/>
                  </a:cubicBezTo>
                  <a:cubicBezTo>
                    <a:pt x="35" y="247"/>
                    <a:pt x="22" y="255"/>
                    <a:pt x="13" y="266"/>
                  </a:cubicBezTo>
                  <a:cubicBezTo>
                    <a:pt x="4" y="278"/>
                    <a:pt x="0" y="292"/>
                    <a:pt x="2" y="307"/>
                  </a:cubicBezTo>
                  <a:cubicBezTo>
                    <a:pt x="5" y="334"/>
                    <a:pt x="29" y="354"/>
                    <a:pt x="56" y="354"/>
                  </a:cubicBezTo>
                  <a:cubicBezTo>
                    <a:pt x="58" y="354"/>
                    <a:pt x="61" y="354"/>
                    <a:pt x="63" y="354"/>
                  </a:cubicBezTo>
                  <a:cubicBezTo>
                    <a:pt x="248" y="331"/>
                    <a:pt x="248" y="331"/>
                    <a:pt x="248" y="331"/>
                  </a:cubicBezTo>
                  <a:cubicBezTo>
                    <a:pt x="248" y="330"/>
                    <a:pt x="248" y="330"/>
                    <a:pt x="248" y="330"/>
                  </a:cubicBezTo>
                  <a:cubicBezTo>
                    <a:pt x="248" y="330"/>
                    <a:pt x="249" y="330"/>
                    <a:pt x="249" y="330"/>
                  </a:cubicBezTo>
                  <a:cubicBezTo>
                    <a:pt x="278" y="327"/>
                    <a:pt x="299" y="299"/>
                    <a:pt x="296" y="269"/>
                  </a:cubicBezTo>
                  <a:lnTo>
                    <a:pt x="26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p:nvSpPr>
          <p:spPr bwMode="auto">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cubicBezTo>
                    <a:pt x="232" y="132"/>
                    <a:pt x="232" y="132"/>
                    <a:pt x="232" y="132"/>
                  </a:cubicBezTo>
                  <a:cubicBezTo>
                    <a:pt x="120" y="146"/>
                    <a:pt x="31" y="232"/>
                    <a:pt x="12" y="344"/>
                  </a:cubicBezTo>
                  <a:cubicBezTo>
                    <a:pt x="0" y="419"/>
                    <a:pt x="21" y="493"/>
                    <a:pt x="70" y="551"/>
                  </a:cubicBezTo>
                  <a:cubicBezTo>
                    <a:pt x="38" y="632"/>
                    <a:pt x="38" y="632"/>
                    <a:pt x="38" y="632"/>
                  </a:cubicBezTo>
                  <a:cubicBezTo>
                    <a:pt x="37" y="635"/>
                    <a:pt x="37" y="640"/>
                    <a:pt x="39" y="643"/>
                  </a:cubicBezTo>
                  <a:cubicBezTo>
                    <a:pt x="41" y="647"/>
                    <a:pt x="45" y="649"/>
                    <a:pt x="49" y="650"/>
                  </a:cubicBezTo>
                  <a:cubicBezTo>
                    <a:pt x="264" y="685"/>
                    <a:pt x="264" y="685"/>
                    <a:pt x="264" y="685"/>
                  </a:cubicBezTo>
                  <a:cubicBezTo>
                    <a:pt x="264" y="1013"/>
                    <a:pt x="264" y="1013"/>
                    <a:pt x="264" y="1013"/>
                  </a:cubicBezTo>
                  <a:cubicBezTo>
                    <a:pt x="264" y="1064"/>
                    <a:pt x="305" y="1106"/>
                    <a:pt x="357" y="1106"/>
                  </a:cubicBezTo>
                  <a:cubicBezTo>
                    <a:pt x="408" y="1106"/>
                    <a:pt x="450" y="1064"/>
                    <a:pt x="450" y="1013"/>
                  </a:cubicBezTo>
                  <a:cubicBezTo>
                    <a:pt x="450" y="716"/>
                    <a:pt x="450" y="716"/>
                    <a:pt x="450" y="716"/>
                  </a:cubicBezTo>
                  <a:cubicBezTo>
                    <a:pt x="549" y="732"/>
                    <a:pt x="549" y="732"/>
                    <a:pt x="549" y="732"/>
                  </a:cubicBezTo>
                  <a:cubicBezTo>
                    <a:pt x="549" y="732"/>
                    <a:pt x="550" y="732"/>
                    <a:pt x="551" y="732"/>
                  </a:cubicBezTo>
                  <a:cubicBezTo>
                    <a:pt x="554" y="732"/>
                    <a:pt x="557" y="731"/>
                    <a:pt x="560" y="729"/>
                  </a:cubicBezTo>
                  <a:cubicBezTo>
                    <a:pt x="563" y="726"/>
                    <a:pt x="565" y="722"/>
                    <a:pt x="564" y="718"/>
                  </a:cubicBezTo>
                  <a:lnTo>
                    <a:pt x="539" y="164"/>
                  </a:lnTo>
                  <a:close/>
                  <a:moveTo>
                    <a:pt x="425" y="447"/>
                  </a:moveTo>
                  <a:cubicBezTo>
                    <a:pt x="425" y="447"/>
                    <a:pt x="425" y="447"/>
                    <a:pt x="425" y="447"/>
                  </a:cubicBezTo>
                  <a:cubicBezTo>
                    <a:pt x="425" y="447"/>
                    <a:pt x="425" y="447"/>
                    <a:pt x="425" y="447"/>
                  </a:cubicBezTo>
                  <a:cubicBezTo>
                    <a:pt x="239" y="471"/>
                    <a:pt x="239" y="471"/>
                    <a:pt x="239" y="471"/>
                  </a:cubicBezTo>
                  <a:cubicBezTo>
                    <a:pt x="236" y="471"/>
                    <a:pt x="232" y="471"/>
                    <a:pt x="229" y="471"/>
                  </a:cubicBezTo>
                  <a:cubicBezTo>
                    <a:pt x="188" y="471"/>
                    <a:pt x="153" y="441"/>
                    <a:pt x="148" y="400"/>
                  </a:cubicBezTo>
                  <a:cubicBezTo>
                    <a:pt x="145" y="378"/>
                    <a:pt x="151" y="357"/>
                    <a:pt x="164" y="340"/>
                  </a:cubicBezTo>
                  <a:cubicBezTo>
                    <a:pt x="178" y="322"/>
                    <a:pt x="197" y="311"/>
                    <a:pt x="219" y="308"/>
                  </a:cubicBezTo>
                  <a:cubicBezTo>
                    <a:pt x="323" y="295"/>
                    <a:pt x="323" y="295"/>
                    <a:pt x="323" y="295"/>
                  </a:cubicBezTo>
                  <a:cubicBezTo>
                    <a:pt x="305" y="155"/>
                    <a:pt x="305" y="155"/>
                    <a:pt x="305" y="155"/>
                  </a:cubicBezTo>
                  <a:cubicBezTo>
                    <a:pt x="303" y="134"/>
                    <a:pt x="308" y="112"/>
                    <a:pt x="322" y="95"/>
                  </a:cubicBezTo>
                  <a:cubicBezTo>
                    <a:pt x="335" y="78"/>
                    <a:pt x="354" y="67"/>
                    <a:pt x="376" y="64"/>
                  </a:cubicBezTo>
                  <a:cubicBezTo>
                    <a:pt x="379" y="63"/>
                    <a:pt x="383" y="63"/>
                    <a:pt x="386" y="63"/>
                  </a:cubicBezTo>
                  <a:cubicBezTo>
                    <a:pt x="428" y="63"/>
                    <a:pt x="463" y="94"/>
                    <a:pt x="468" y="135"/>
                  </a:cubicBezTo>
                  <a:cubicBezTo>
                    <a:pt x="495" y="356"/>
                    <a:pt x="495" y="356"/>
                    <a:pt x="495" y="356"/>
                  </a:cubicBezTo>
                  <a:cubicBezTo>
                    <a:pt x="501" y="401"/>
                    <a:pt x="470" y="442"/>
                    <a:pt x="425" y="4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p:nvSpPr>
          <p:spPr bwMode="auto">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Line 25"/>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Line 26"/>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77" name="グループ化 76"/>
          <p:cNvGrpSpPr>
            <a:grpSpLocks/>
          </p:cNvGrpSpPr>
          <p:nvPr/>
        </p:nvGrpSpPr>
        <p:grpSpPr>
          <a:xfrm>
            <a:off x="3878979" y="4281364"/>
            <a:ext cx="144000" cy="360000"/>
            <a:chOff x="3421063" y="4006850"/>
            <a:chExt cx="865187" cy="2160587"/>
          </a:xfrm>
          <a:solidFill>
            <a:srgbClr val="FF6699"/>
          </a:solidFill>
        </p:grpSpPr>
        <p:sp>
          <p:nvSpPr>
            <p:cNvPr id="96" name="Freeform 22"/>
            <p:cNvSpPr>
              <a:spLocks/>
            </p:cNvSpPr>
            <p:nvPr/>
          </p:nvSpPr>
          <p:spPr bwMode="auto">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cubicBezTo>
                    <a:pt x="179" y="215"/>
                    <a:pt x="179" y="215"/>
                    <a:pt x="179" y="215"/>
                  </a:cubicBezTo>
                  <a:cubicBezTo>
                    <a:pt x="180" y="223"/>
                    <a:pt x="174" y="230"/>
                    <a:pt x="167" y="231"/>
                  </a:cubicBezTo>
                  <a:cubicBezTo>
                    <a:pt x="49" y="245"/>
                    <a:pt x="49" y="245"/>
                    <a:pt x="49" y="245"/>
                  </a:cubicBezTo>
                  <a:cubicBezTo>
                    <a:pt x="35" y="247"/>
                    <a:pt x="22" y="255"/>
                    <a:pt x="13" y="266"/>
                  </a:cubicBezTo>
                  <a:cubicBezTo>
                    <a:pt x="4" y="278"/>
                    <a:pt x="0" y="292"/>
                    <a:pt x="2" y="307"/>
                  </a:cubicBezTo>
                  <a:cubicBezTo>
                    <a:pt x="5" y="334"/>
                    <a:pt x="29" y="354"/>
                    <a:pt x="56" y="354"/>
                  </a:cubicBezTo>
                  <a:cubicBezTo>
                    <a:pt x="58" y="354"/>
                    <a:pt x="61" y="354"/>
                    <a:pt x="63" y="354"/>
                  </a:cubicBezTo>
                  <a:cubicBezTo>
                    <a:pt x="248" y="331"/>
                    <a:pt x="248" y="331"/>
                    <a:pt x="248" y="331"/>
                  </a:cubicBezTo>
                  <a:cubicBezTo>
                    <a:pt x="248" y="330"/>
                    <a:pt x="248" y="330"/>
                    <a:pt x="248" y="330"/>
                  </a:cubicBezTo>
                  <a:cubicBezTo>
                    <a:pt x="248" y="330"/>
                    <a:pt x="249" y="330"/>
                    <a:pt x="249" y="330"/>
                  </a:cubicBezTo>
                  <a:cubicBezTo>
                    <a:pt x="278" y="327"/>
                    <a:pt x="299" y="299"/>
                    <a:pt x="296" y="269"/>
                  </a:cubicBezTo>
                  <a:lnTo>
                    <a:pt x="26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23"/>
            <p:cNvSpPr>
              <a:spLocks noEditPoints="1"/>
            </p:cNvSpPr>
            <p:nvPr/>
          </p:nvSpPr>
          <p:spPr bwMode="auto">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cubicBezTo>
                    <a:pt x="232" y="132"/>
                    <a:pt x="232" y="132"/>
                    <a:pt x="232" y="132"/>
                  </a:cubicBezTo>
                  <a:cubicBezTo>
                    <a:pt x="120" y="146"/>
                    <a:pt x="31" y="232"/>
                    <a:pt x="12" y="344"/>
                  </a:cubicBezTo>
                  <a:cubicBezTo>
                    <a:pt x="0" y="419"/>
                    <a:pt x="21" y="493"/>
                    <a:pt x="70" y="551"/>
                  </a:cubicBezTo>
                  <a:cubicBezTo>
                    <a:pt x="38" y="632"/>
                    <a:pt x="38" y="632"/>
                    <a:pt x="38" y="632"/>
                  </a:cubicBezTo>
                  <a:cubicBezTo>
                    <a:pt x="37" y="635"/>
                    <a:pt x="37" y="640"/>
                    <a:pt x="39" y="643"/>
                  </a:cubicBezTo>
                  <a:cubicBezTo>
                    <a:pt x="41" y="647"/>
                    <a:pt x="45" y="649"/>
                    <a:pt x="49" y="650"/>
                  </a:cubicBezTo>
                  <a:cubicBezTo>
                    <a:pt x="264" y="685"/>
                    <a:pt x="264" y="685"/>
                    <a:pt x="264" y="685"/>
                  </a:cubicBezTo>
                  <a:cubicBezTo>
                    <a:pt x="264" y="1013"/>
                    <a:pt x="264" y="1013"/>
                    <a:pt x="264" y="1013"/>
                  </a:cubicBezTo>
                  <a:cubicBezTo>
                    <a:pt x="264" y="1064"/>
                    <a:pt x="305" y="1106"/>
                    <a:pt x="357" y="1106"/>
                  </a:cubicBezTo>
                  <a:cubicBezTo>
                    <a:pt x="408" y="1106"/>
                    <a:pt x="450" y="1064"/>
                    <a:pt x="450" y="1013"/>
                  </a:cubicBezTo>
                  <a:cubicBezTo>
                    <a:pt x="450" y="716"/>
                    <a:pt x="450" y="716"/>
                    <a:pt x="450" y="716"/>
                  </a:cubicBezTo>
                  <a:cubicBezTo>
                    <a:pt x="549" y="732"/>
                    <a:pt x="549" y="732"/>
                    <a:pt x="549" y="732"/>
                  </a:cubicBezTo>
                  <a:cubicBezTo>
                    <a:pt x="549" y="732"/>
                    <a:pt x="550" y="732"/>
                    <a:pt x="551" y="732"/>
                  </a:cubicBezTo>
                  <a:cubicBezTo>
                    <a:pt x="554" y="732"/>
                    <a:pt x="557" y="731"/>
                    <a:pt x="560" y="729"/>
                  </a:cubicBezTo>
                  <a:cubicBezTo>
                    <a:pt x="563" y="726"/>
                    <a:pt x="565" y="722"/>
                    <a:pt x="564" y="718"/>
                  </a:cubicBezTo>
                  <a:lnTo>
                    <a:pt x="539" y="164"/>
                  </a:lnTo>
                  <a:close/>
                  <a:moveTo>
                    <a:pt x="425" y="447"/>
                  </a:moveTo>
                  <a:cubicBezTo>
                    <a:pt x="425" y="447"/>
                    <a:pt x="425" y="447"/>
                    <a:pt x="425" y="447"/>
                  </a:cubicBezTo>
                  <a:cubicBezTo>
                    <a:pt x="425" y="447"/>
                    <a:pt x="425" y="447"/>
                    <a:pt x="425" y="447"/>
                  </a:cubicBezTo>
                  <a:cubicBezTo>
                    <a:pt x="239" y="471"/>
                    <a:pt x="239" y="471"/>
                    <a:pt x="239" y="471"/>
                  </a:cubicBezTo>
                  <a:cubicBezTo>
                    <a:pt x="236" y="471"/>
                    <a:pt x="232" y="471"/>
                    <a:pt x="229" y="471"/>
                  </a:cubicBezTo>
                  <a:cubicBezTo>
                    <a:pt x="188" y="471"/>
                    <a:pt x="153" y="441"/>
                    <a:pt x="148" y="400"/>
                  </a:cubicBezTo>
                  <a:cubicBezTo>
                    <a:pt x="145" y="378"/>
                    <a:pt x="151" y="357"/>
                    <a:pt x="164" y="340"/>
                  </a:cubicBezTo>
                  <a:cubicBezTo>
                    <a:pt x="178" y="322"/>
                    <a:pt x="197" y="311"/>
                    <a:pt x="219" y="308"/>
                  </a:cubicBezTo>
                  <a:cubicBezTo>
                    <a:pt x="323" y="295"/>
                    <a:pt x="323" y="295"/>
                    <a:pt x="323" y="295"/>
                  </a:cubicBezTo>
                  <a:cubicBezTo>
                    <a:pt x="305" y="155"/>
                    <a:pt x="305" y="155"/>
                    <a:pt x="305" y="155"/>
                  </a:cubicBezTo>
                  <a:cubicBezTo>
                    <a:pt x="303" y="134"/>
                    <a:pt x="308" y="112"/>
                    <a:pt x="322" y="95"/>
                  </a:cubicBezTo>
                  <a:cubicBezTo>
                    <a:pt x="335" y="78"/>
                    <a:pt x="354" y="67"/>
                    <a:pt x="376" y="64"/>
                  </a:cubicBezTo>
                  <a:cubicBezTo>
                    <a:pt x="379" y="63"/>
                    <a:pt x="383" y="63"/>
                    <a:pt x="386" y="63"/>
                  </a:cubicBezTo>
                  <a:cubicBezTo>
                    <a:pt x="428" y="63"/>
                    <a:pt x="463" y="94"/>
                    <a:pt x="468" y="135"/>
                  </a:cubicBezTo>
                  <a:cubicBezTo>
                    <a:pt x="495" y="356"/>
                    <a:pt x="495" y="356"/>
                    <a:pt x="495" y="356"/>
                  </a:cubicBezTo>
                  <a:cubicBezTo>
                    <a:pt x="501" y="401"/>
                    <a:pt x="470" y="442"/>
                    <a:pt x="425" y="4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24"/>
            <p:cNvSpPr>
              <a:spLocks noEditPoints="1"/>
            </p:cNvSpPr>
            <p:nvPr/>
          </p:nvSpPr>
          <p:spPr bwMode="auto">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Line 25"/>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Line 26"/>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78" name="グループ化 77"/>
          <p:cNvGrpSpPr>
            <a:grpSpLocks/>
          </p:cNvGrpSpPr>
          <p:nvPr/>
        </p:nvGrpSpPr>
        <p:grpSpPr>
          <a:xfrm>
            <a:off x="3456766" y="4281364"/>
            <a:ext cx="144000" cy="360000"/>
            <a:chOff x="3421063" y="4006850"/>
            <a:chExt cx="865187" cy="2160587"/>
          </a:xfrm>
          <a:solidFill>
            <a:srgbClr val="FF6699"/>
          </a:solidFill>
        </p:grpSpPr>
        <p:sp>
          <p:nvSpPr>
            <p:cNvPr id="91" name="Freeform 22"/>
            <p:cNvSpPr>
              <a:spLocks/>
            </p:cNvSpPr>
            <p:nvPr/>
          </p:nvSpPr>
          <p:spPr bwMode="auto">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cubicBezTo>
                    <a:pt x="179" y="215"/>
                    <a:pt x="179" y="215"/>
                    <a:pt x="179" y="215"/>
                  </a:cubicBezTo>
                  <a:cubicBezTo>
                    <a:pt x="180" y="223"/>
                    <a:pt x="174" y="230"/>
                    <a:pt x="167" y="231"/>
                  </a:cubicBezTo>
                  <a:cubicBezTo>
                    <a:pt x="49" y="245"/>
                    <a:pt x="49" y="245"/>
                    <a:pt x="49" y="245"/>
                  </a:cubicBezTo>
                  <a:cubicBezTo>
                    <a:pt x="35" y="247"/>
                    <a:pt x="22" y="255"/>
                    <a:pt x="13" y="266"/>
                  </a:cubicBezTo>
                  <a:cubicBezTo>
                    <a:pt x="4" y="278"/>
                    <a:pt x="0" y="292"/>
                    <a:pt x="2" y="307"/>
                  </a:cubicBezTo>
                  <a:cubicBezTo>
                    <a:pt x="5" y="334"/>
                    <a:pt x="29" y="354"/>
                    <a:pt x="56" y="354"/>
                  </a:cubicBezTo>
                  <a:cubicBezTo>
                    <a:pt x="58" y="354"/>
                    <a:pt x="61" y="354"/>
                    <a:pt x="63" y="354"/>
                  </a:cubicBezTo>
                  <a:cubicBezTo>
                    <a:pt x="248" y="331"/>
                    <a:pt x="248" y="331"/>
                    <a:pt x="248" y="331"/>
                  </a:cubicBezTo>
                  <a:cubicBezTo>
                    <a:pt x="248" y="330"/>
                    <a:pt x="248" y="330"/>
                    <a:pt x="248" y="330"/>
                  </a:cubicBezTo>
                  <a:cubicBezTo>
                    <a:pt x="248" y="330"/>
                    <a:pt x="249" y="330"/>
                    <a:pt x="249" y="330"/>
                  </a:cubicBezTo>
                  <a:cubicBezTo>
                    <a:pt x="278" y="327"/>
                    <a:pt x="299" y="299"/>
                    <a:pt x="296" y="269"/>
                  </a:cubicBezTo>
                  <a:lnTo>
                    <a:pt x="26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23"/>
            <p:cNvSpPr>
              <a:spLocks noEditPoints="1"/>
            </p:cNvSpPr>
            <p:nvPr/>
          </p:nvSpPr>
          <p:spPr bwMode="auto">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cubicBezTo>
                    <a:pt x="232" y="132"/>
                    <a:pt x="232" y="132"/>
                    <a:pt x="232" y="132"/>
                  </a:cubicBezTo>
                  <a:cubicBezTo>
                    <a:pt x="120" y="146"/>
                    <a:pt x="31" y="232"/>
                    <a:pt x="12" y="344"/>
                  </a:cubicBezTo>
                  <a:cubicBezTo>
                    <a:pt x="0" y="419"/>
                    <a:pt x="21" y="493"/>
                    <a:pt x="70" y="551"/>
                  </a:cubicBezTo>
                  <a:cubicBezTo>
                    <a:pt x="38" y="632"/>
                    <a:pt x="38" y="632"/>
                    <a:pt x="38" y="632"/>
                  </a:cubicBezTo>
                  <a:cubicBezTo>
                    <a:pt x="37" y="635"/>
                    <a:pt x="37" y="640"/>
                    <a:pt x="39" y="643"/>
                  </a:cubicBezTo>
                  <a:cubicBezTo>
                    <a:pt x="41" y="647"/>
                    <a:pt x="45" y="649"/>
                    <a:pt x="49" y="650"/>
                  </a:cubicBezTo>
                  <a:cubicBezTo>
                    <a:pt x="264" y="685"/>
                    <a:pt x="264" y="685"/>
                    <a:pt x="264" y="685"/>
                  </a:cubicBezTo>
                  <a:cubicBezTo>
                    <a:pt x="264" y="1013"/>
                    <a:pt x="264" y="1013"/>
                    <a:pt x="264" y="1013"/>
                  </a:cubicBezTo>
                  <a:cubicBezTo>
                    <a:pt x="264" y="1064"/>
                    <a:pt x="305" y="1106"/>
                    <a:pt x="357" y="1106"/>
                  </a:cubicBezTo>
                  <a:cubicBezTo>
                    <a:pt x="408" y="1106"/>
                    <a:pt x="450" y="1064"/>
                    <a:pt x="450" y="1013"/>
                  </a:cubicBezTo>
                  <a:cubicBezTo>
                    <a:pt x="450" y="716"/>
                    <a:pt x="450" y="716"/>
                    <a:pt x="450" y="716"/>
                  </a:cubicBezTo>
                  <a:cubicBezTo>
                    <a:pt x="549" y="732"/>
                    <a:pt x="549" y="732"/>
                    <a:pt x="549" y="732"/>
                  </a:cubicBezTo>
                  <a:cubicBezTo>
                    <a:pt x="549" y="732"/>
                    <a:pt x="550" y="732"/>
                    <a:pt x="551" y="732"/>
                  </a:cubicBezTo>
                  <a:cubicBezTo>
                    <a:pt x="554" y="732"/>
                    <a:pt x="557" y="731"/>
                    <a:pt x="560" y="729"/>
                  </a:cubicBezTo>
                  <a:cubicBezTo>
                    <a:pt x="563" y="726"/>
                    <a:pt x="565" y="722"/>
                    <a:pt x="564" y="718"/>
                  </a:cubicBezTo>
                  <a:lnTo>
                    <a:pt x="539" y="164"/>
                  </a:lnTo>
                  <a:close/>
                  <a:moveTo>
                    <a:pt x="425" y="447"/>
                  </a:moveTo>
                  <a:cubicBezTo>
                    <a:pt x="425" y="447"/>
                    <a:pt x="425" y="447"/>
                    <a:pt x="425" y="447"/>
                  </a:cubicBezTo>
                  <a:cubicBezTo>
                    <a:pt x="425" y="447"/>
                    <a:pt x="425" y="447"/>
                    <a:pt x="425" y="447"/>
                  </a:cubicBezTo>
                  <a:cubicBezTo>
                    <a:pt x="239" y="471"/>
                    <a:pt x="239" y="471"/>
                    <a:pt x="239" y="471"/>
                  </a:cubicBezTo>
                  <a:cubicBezTo>
                    <a:pt x="236" y="471"/>
                    <a:pt x="232" y="471"/>
                    <a:pt x="229" y="471"/>
                  </a:cubicBezTo>
                  <a:cubicBezTo>
                    <a:pt x="188" y="471"/>
                    <a:pt x="153" y="441"/>
                    <a:pt x="148" y="400"/>
                  </a:cubicBezTo>
                  <a:cubicBezTo>
                    <a:pt x="145" y="378"/>
                    <a:pt x="151" y="357"/>
                    <a:pt x="164" y="340"/>
                  </a:cubicBezTo>
                  <a:cubicBezTo>
                    <a:pt x="178" y="322"/>
                    <a:pt x="197" y="311"/>
                    <a:pt x="219" y="308"/>
                  </a:cubicBezTo>
                  <a:cubicBezTo>
                    <a:pt x="323" y="295"/>
                    <a:pt x="323" y="295"/>
                    <a:pt x="323" y="295"/>
                  </a:cubicBezTo>
                  <a:cubicBezTo>
                    <a:pt x="305" y="155"/>
                    <a:pt x="305" y="155"/>
                    <a:pt x="305" y="155"/>
                  </a:cubicBezTo>
                  <a:cubicBezTo>
                    <a:pt x="303" y="134"/>
                    <a:pt x="308" y="112"/>
                    <a:pt x="322" y="95"/>
                  </a:cubicBezTo>
                  <a:cubicBezTo>
                    <a:pt x="335" y="78"/>
                    <a:pt x="354" y="67"/>
                    <a:pt x="376" y="64"/>
                  </a:cubicBezTo>
                  <a:cubicBezTo>
                    <a:pt x="379" y="63"/>
                    <a:pt x="383" y="63"/>
                    <a:pt x="386" y="63"/>
                  </a:cubicBezTo>
                  <a:cubicBezTo>
                    <a:pt x="428" y="63"/>
                    <a:pt x="463" y="94"/>
                    <a:pt x="468" y="135"/>
                  </a:cubicBezTo>
                  <a:cubicBezTo>
                    <a:pt x="495" y="356"/>
                    <a:pt x="495" y="356"/>
                    <a:pt x="495" y="356"/>
                  </a:cubicBezTo>
                  <a:cubicBezTo>
                    <a:pt x="501" y="401"/>
                    <a:pt x="470" y="442"/>
                    <a:pt x="425" y="4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24"/>
            <p:cNvSpPr>
              <a:spLocks noEditPoints="1"/>
            </p:cNvSpPr>
            <p:nvPr/>
          </p:nvSpPr>
          <p:spPr bwMode="auto">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Line 25"/>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Line 26"/>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79" name="グループ化 78"/>
          <p:cNvGrpSpPr>
            <a:grpSpLocks/>
          </p:cNvGrpSpPr>
          <p:nvPr/>
        </p:nvGrpSpPr>
        <p:grpSpPr>
          <a:xfrm>
            <a:off x="3034554" y="4281364"/>
            <a:ext cx="144000" cy="360000"/>
            <a:chOff x="3421063" y="4006850"/>
            <a:chExt cx="865187" cy="2160587"/>
          </a:xfrm>
          <a:solidFill>
            <a:srgbClr val="FF6699"/>
          </a:solidFill>
        </p:grpSpPr>
        <p:sp>
          <p:nvSpPr>
            <p:cNvPr id="86" name="Freeform 22"/>
            <p:cNvSpPr>
              <a:spLocks/>
            </p:cNvSpPr>
            <p:nvPr/>
          </p:nvSpPr>
          <p:spPr bwMode="auto">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cubicBezTo>
                    <a:pt x="179" y="215"/>
                    <a:pt x="179" y="215"/>
                    <a:pt x="179" y="215"/>
                  </a:cubicBezTo>
                  <a:cubicBezTo>
                    <a:pt x="180" y="223"/>
                    <a:pt x="174" y="230"/>
                    <a:pt x="167" y="231"/>
                  </a:cubicBezTo>
                  <a:cubicBezTo>
                    <a:pt x="49" y="245"/>
                    <a:pt x="49" y="245"/>
                    <a:pt x="49" y="245"/>
                  </a:cubicBezTo>
                  <a:cubicBezTo>
                    <a:pt x="35" y="247"/>
                    <a:pt x="22" y="255"/>
                    <a:pt x="13" y="266"/>
                  </a:cubicBezTo>
                  <a:cubicBezTo>
                    <a:pt x="4" y="278"/>
                    <a:pt x="0" y="292"/>
                    <a:pt x="2" y="307"/>
                  </a:cubicBezTo>
                  <a:cubicBezTo>
                    <a:pt x="5" y="334"/>
                    <a:pt x="29" y="354"/>
                    <a:pt x="56" y="354"/>
                  </a:cubicBezTo>
                  <a:cubicBezTo>
                    <a:pt x="58" y="354"/>
                    <a:pt x="61" y="354"/>
                    <a:pt x="63" y="354"/>
                  </a:cubicBezTo>
                  <a:cubicBezTo>
                    <a:pt x="248" y="331"/>
                    <a:pt x="248" y="331"/>
                    <a:pt x="248" y="331"/>
                  </a:cubicBezTo>
                  <a:cubicBezTo>
                    <a:pt x="248" y="330"/>
                    <a:pt x="248" y="330"/>
                    <a:pt x="248" y="330"/>
                  </a:cubicBezTo>
                  <a:cubicBezTo>
                    <a:pt x="248" y="330"/>
                    <a:pt x="249" y="330"/>
                    <a:pt x="249" y="330"/>
                  </a:cubicBezTo>
                  <a:cubicBezTo>
                    <a:pt x="278" y="327"/>
                    <a:pt x="299" y="299"/>
                    <a:pt x="296" y="269"/>
                  </a:cubicBezTo>
                  <a:lnTo>
                    <a:pt x="26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23"/>
            <p:cNvSpPr>
              <a:spLocks noEditPoints="1"/>
            </p:cNvSpPr>
            <p:nvPr/>
          </p:nvSpPr>
          <p:spPr bwMode="auto">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cubicBezTo>
                    <a:pt x="232" y="132"/>
                    <a:pt x="232" y="132"/>
                    <a:pt x="232" y="132"/>
                  </a:cubicBezTo>
                  <a:cubicBezTo>
                    <a:pt x="120" y="146"/>
                    <a:pt x="31" y="232"/>
                    <a:pt x="12" y="344"/>
                  </a:cubicBezTo>
                  <a:cubicBezTo>
                    <a:pt x="0" y="419"/>
                    <a:pt x="21" y="493"/>
                    <a:pt x="70" y="551"/>
                  </a:cubicBezTo>
                  <a:cubicBezTo>
                    <a:pt x="38" y="632"/>
                    <a:pt x="38" y="632"/>
                    <a:pt x="38" y="632"/>
                  </a:cubicBezTo>
                  <a:cubicBezTo>
                    <a:pt x="37" y="635"/>
                    <a:pt x="37" y="640"/>
                    <a:pt x="39" y="643"/>
                  </a:cubicBezTo>
                  <a:cubicBezTo>
                    <a:pt x="41" y="647"/>
                    <a:pt x="45" y="649"/>
                    <a:pt x="49" y="650"/>
                  </a:cubicBezTo>
                  <a:cubicBezTo>
                    <a:pt x="264" y="685"/>
                    <a:pt x="264" y="685"/>
                    <a:pt x="264" y="685"/>
                  </a:cubicBezTo>
                  <a:cubicBezTo>
                    <a:pt x="264" y="1013"/>
                    <a:pt x="264" y="1013"/>
                    <a:pt x="264" y="1013"/>
                  </a:cubicBezTo>
                  <a:cubicBezTo>
                    <a:pt x="264" y="1064"/>
                    <a:pt x="305" y="1106"/>
                    <a:pt x="357" y="1106"/>
                  </a:cubicBezTo>
                  <a:cubicBezTo>
                    <a:pt x="408" y="1106"/>
                    <a:pt x="450" y="1064"/>
                    <a:pt x="450" y="1013"/>
                  </a:cubicBezTo>
                  <a:cubicBezTo>
                    <a:pt x="450" y="716"/>
                    <a:pt x="450" y="716"/>
                    <a:pt x="450" y="716"/>
                  </a:cubicBezTo>
                  <a:cubicBezTo>
                    <a:pt x="549" y="732"/>
                    <a:pt x="549" y="732"/>
                    <a:pt x="549" y="732"/>
                  </a:cubicBezTo>
                  <a:cubicBezTo>
                    <a:pt x="549" y="732"/>
                    <a:pt x="550" y="732"/>
                    <a:pt x="551" y="732"/>
                  </a:cubicBezTo>
                  <a:cubicBezTo>
                    <a:pt x="554" y="732"/>
                    <a:pt x="557" y="731"/>
                    <a:pt x="560" y="729"/>
                  </a:cubicBezTo>
                  <a:cubicBezTo>
                    <a:pt x="563" y="726"/>
                    <a:pt x="565" y="722"/>
                    <a:pt x="564" y="718"/>
                  </a:cubicBezTo>
                  <a:lnTo>
                    <a:pt x="539" y="164"/>
                  </a:lnTo>
                  <a:close/>
                  <a:moveTo>
                    <a:pt x="425" y="447"/>
                  </a:moveTo>
                  <a:cubicBezTo>
                    <a:pt x="425" y="447"/>
                    <a:pt x="425" y="447"/>
                    <a:pt x="425" y="447"/>
                  </a:cubicBezTo>
                  <a:cubicBezTo>
                    <a:pt x="425" y="447"/>
                    <a:pt x="425" y="447"/>
                    <a:pt x="425" y="447"/>
                  </a:cubicBezTo>
                  <a:cubicBezTo>
                    <a:pt x="239" y="471"/>
                    <a:pt x="239" y="471"/>
                    <a:pt x="239" y="471"/>
                  </a:cubicBezTo>
                  <a:cubicBezTo>
                    <a:pt x="236" y="471"/>
                    <a:pt x="232" y="471"/>
                    <a:pt x="229" y="471"/>
                  </a:cubicBezTo>
                  <a:cubicBezTo>
                    <a:pt x="188" y="471"/>
                    <a:pt x="153" y="441"/>
                    <a:pt x="148" y="400"/>
                  </a:cubicBezTo>
                  <a:cubicBezTo>
                    <a:pt x="145" y="378"/>
                    <a:pt x="151" y="357"/>
                    <a:pt x="164" y="340"/>
                  </a:cubicBezTo>
                  <a:cubicBezTo>
                    <a:pt x="178" y="322"/>
                    <a:pt x="197" y="311"/>
                    <a:pt x="219" y="308"/>
                  </a:cubicBezTo>
                  <a:cubicBezTo>
                    <a:pt x="323" y="295"/>
                    <a:pt x="323" y="295"/>
                    <a:pt x="323" y="295"/>
                  </a:cubicBezTo>
                  <a:cubicBezTo>
                    <a:pt x="305" y="155"/>
                    <a:pt x="305" y="155"/>
                    <a:pt x="305" y="155"/>
                  </a:cubicBezTo>
                  <a:cubicBezTo>
                    <a:pt x="303" y="134"/>
                    <a:pt x="308" y="112"/>
                    <a:pt x="322" y="95"/>
                  </a:cubicBezTo>
                  <a:cubicBezTo>
                    <a:pt x="335" y="78"/>
                    <a:pt x="354" y="67"/>
                    <a:pt x="376" y="64"/>
                  </a:cubicBezTo>
                  <a:cubicBezTo>
                    <a:pt x="379" y="63"/>
                    <a:pt x="383" y="63"/>
                    <a:pt x="386" y="63"/>
                  </a:cubicBezTo>
                  <a:cubicBezTo>
                    <a:pt x="428" y="63"/>
                    <a:pt x="463" y="94"/>
                    <a:pt x="468" y="135"/>
                  </a:cubicBezTo>
                  <a:cubicBezTo>
                    <a:pt x="495" y="356"/>
                    <a:pt x="495" y="356"/>
                    <a:pt x="495" y="356"/>
                  </a:cubicBezTo>
                  <a:cubicBezTo>
                    <a:pt x="501" y="401"/>
                    <a:pt x="470" y="442"/>
                    <a:pt x="425" y="4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24"/>
            <p:cNvSpPr>
              <a:spLocks noEditPoints="1"/>
            </p:cNvSpPr>
            <p:nvPr/>
          </p:nvSpPr>
          <p:spPr bwMode="auto">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Line 25"/>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26"/>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5" name="グループ化 64"/>
          <p:cNvGrpSpPr>
            <a:grpSpLocks/>
          </p:cNvGrpSpPr>
          <p:nvPr/>
        </p:nvGrpSpPr>
        <p:grpSpPr>
          <a:xfrm>
            <a:off x="4301191" y="2784485"/>
            <a:ext cx="144000" cy="360000"/>
            <a:chOff x="3421063" y="4006850"/>
            <a:chExt cx="865187" cy="2160587"/>
          </a:xfrm>
          <a:solidFill>
            <a:srgbClr val="FF6699"/>
          </a:solidFill>
        </p:grpSpPr>
        <p:sp>
          <p:nvSpPr>
            <p:cNvPr id="156" name="Freeform 22"/>
            <p:cNvSpPr>
              <a:spLocks/>
            </p:cNvSpPr>
            <p:nvPr/>
          </p:nvSpPr>
          <p:spPr bwMode="auto">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cubicBezTo>
                    <a:pt x="179" y="215"/>
                    <a:pt x="179" y="215"/>
                    <a:pt x="179" y="215"/>
                  </a:cubicBezTo>
                  <a:cubicBezTo>
                    <a:pt x="180" y="223"/>
                    <a:pt x="174" y="230"/>
                    <a:pt x="167" y="231"/>
                  </a:cubicBezTo>
                  <a:cubicBezTo>
                    <a:pt x="49" y="245"/>
                    <a:pt x="49" y="245"/>
                    <a:pt x="49" y="245"/>
                  </a:cubicBezTo>
                  <a:cubicBezTo>
                    <a:pt x="35" y="247"/>
                    <a:pt x="22" y="255"/>
                    <a:pt x="13" y="266"/>
                  </a:cubicBezTo>
                  <a:cubicBezTo>
                    <a:pt x="4" y="278"/>
                    <a:pt x="0" y="292"/>
                    <a:pt x="2" y="307"/>
                  </a:cubicBezTo>
                  <a:cubicBezTo>
                    <a:pt x="5" y="334"/>
                    <a:pt x="29" y="354"/>
                    <a:pt x="56" y="354"/>
                  </a:cubicBezTo>
                  <a:cubicBezTo>
                    <a:pt x="58" y="354"/>
                    <a:pt x="61" y="354"/>
                    <a:pt x="63" y="354"/>
                  </a:cubicBezTo>
                  <a:cubicBezTo>
                    <a:pt x="248" y="331"/>
                    <a:pt x="248" y="331"/>
                    <a:pt x="248" y="331"/>
                  </a:cubicBezTo>
                  <a:cubicBezTo>
                    <a:pt x="248" y="330"/>
                    <a:pt x="248" y="330"/>
                    <a:pt x="248" y="330"/>
                  </a:cubicBezTo>
                  <a:cubicBezTo>
                    <a:pt x="248" y="330"/>
                    <a:pt x="249" y="330"/>
                    <a:pt x="249" y="330"/>
                  </a:cubicBezTo>
                  <a:cubicBezTo>
                    <a:pt x="278" y="327"/>
                    <a:pt x="299" y="299"/>
                    <a:pt x="296" y="269"/>
                  </a:cubicBezTo>
                  <a:lnTo>
                    <a:pt x="26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23"/>
            <p:cNvSpPr>
              <a:spLocks noEditPoints="1"/>
            </p:cNvSpPr>
            <p:nvPr/>
          </p:nvSpPr>
          <p:spPr bwMode="auto">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cubicBezTo>
                    <a:pt x="232" y="132"/>
                    <a:pt x="232" y="132"/>
                    <a:pt x="232" y="132"/>
                  </a:cubicBezTo>
                  <a:cubicBezTo>
                    <a:pt x="120" y="146"/>
                    <a:pt x="31" y="232"/>
                    <a:pt x="12" y="344"/>
                  </a:cubicBezTo>
                  <a:cubicBezTo>
                    <a:pt x="0" y="419"/>
                    <a:pt x="21" y="493"/>
                    <a:pt x="70" y="551"/>
                  </a:cubicBezTo>
                  <a:cubicBezTo>
                    <a:pt x="38" y="632"/>
                    <a:pt x="38" y="632"/>
                    <a:pt x="38" y="632"/>
                  </a:cubicBezTo>
                  <a:cubicBezTo>
                    <a:pt x="37" y="635"/>
                    <a:pt x="37" y="640"/>
                    <a:pt x="39" y="643"/>
                  </a:cubicBezTo>
                  <a:cubicBezTo>
                    <a:pt x="41" y="647"/>
                    <a:pt x="45" y="649"/>
                    <a:pt x="49" y="650"/>
                  </a:cubicBezTo>
                  <a:cubicBezTo>
                    <a:pt x="264" y="685"/>
                    <a:pt x="264" y="685"/>
                    <a:pt x="264" y="685"/>
                  </a:cubicBezTo>
                  <a:cubicBezTo>
                    <a:pt x="264" y="1013"/>
                    <a:pt x="264" y="1013"/>
                    <a:pt x="264" y="1013"/>
                  </a:cubicBezTo>
                  <a:cubicBezTo>
                    <a:pt x="264" y="1064"/>
                    <a:pt x="305" y="1106"/>
                    <a:pt x="357" y="1106"/>
                  </a:cubicBezTo>
                  <a:cubicBezTo>
                    <a:pt x="408" y="1106"/>
                    <a:pt x="450" y="1064"/>
                    <a:pt x="450" y="1013"/>
                  </a:cubicBezTo>
                  <a:cubicBezTo>
                    <a:pt x="450" y="716"/>
                    <a:pt x="450" y="716"/>
                    <a:pt x="450" y="716"/>
                  </a:cubicBezTo>
                  <a:cubicBezTo>
                    <a:pt x="549" y="732"/>
                    <a:pt x="549" y="732"/>
                    <a:pt x="549" y="732"/>
                  </a:cubicBezTo>
                  <a:cubicBezTo>
                    <a:pt x="549" y="732"/>
                    <a:pt x="550" y="732"/>
                    <a:pt x="551" y="732"/>
                  </a:cubicBezTo>
                  <a:cubicBezTo>
                    <a:pt x="554" y="732"/>
                    <a:pt x="557" y="731"/>
                    <a:pt x="560" y="729"/>
                  </a:cubicBezTo>
                  <a:cubicBezTo>
                    <a:pt x="563" y="726"/>
                    <a:pt x="565" y="722"/>
                    <a:pt x="564" y="718"/>
                  </a:cubicBezTo>
                  <a:lnTo>
                    <a:pt x="539" y="164"/>
                  </a:lnTo>
                  <a:close/>
                  <a:moveTo>
                    <a:pt x="425" y="447"/>
                  </a:moveTo>
                  <a:cubicBezTo>
                    <a:pt x="425" y="447"/>
                    <a:pt x="425" y="447"/>
                    <a:pt x="425" y="447"/>
                  </a:cubicBezTo>
                  <a:cubicBezTo>
                    <a:pt x="425" y="447"/>
                    <a:pt x="425" y="447"/>
                    <a:pt x="425" y="447"/>
                  </a:cubicBezTo>
                  <a:cubicBezTo>
                    <a:pt x="239" y="471"/>
                    <a:pt x="239" y="471"/>
                    <a:pt x="239" y="471"/>
                  </a:cubicBezTo>
                  <a:cubicBezTo>
                    <a:pt x="236" y="471"/>
                    <a:pt x="232" y="471"/>
                    <a:pt x="229" y="471"/>
                  </a:cubicBezTo>
                  <a:cubicBezTo>
                    <a:pt x="188" y="471"/>
                    <a:pt x="153" y="441"/>
                    <a:pt x="148" y="400"/>
                  </a:cubicBezTo>
                  <a:cubicBezTo>
                    <a:pt x="145" y="378"/>
                    <a:pt x="151" y="357"/>
                    <a:pt x="164" y="340"/>
                  </a:cubicBezTo>
                  <a:cubicBezTo>
                    <a:pt x="178" y="322"/>
                    <a:pt x="197" y="311"/>
                    <a:pt x="219" y="308"/>
                  </a:cubicBezTo>
                  <a:cubicBezTo>
                    <a:pt x="323" y="295"/>
                    <a:pt x="323" y="295"/>
                    <a:pt x="323" y="295"/>
                  </a:cubicBezTo>
                  <a:cubicBezTo>
                    <a:pt x="305" y="155"/>
                    <a:pt x="305" y="155"/>
                    <a:pt x="305" y="155"/>
                  </a:cubicBezTo>
                  <a:cubicBezTo>
                    <a:pt x="303" y="134"/>
                    <a:pt x="308" y="112"/>
                    <a:pt x="322" y="95"/>
                  </a:cubicBezTo>
                  <a:cubicBezTo>
                    <a:pt x="335" y="78"/>
                    <a:pt x="354" y="67"/>
                    <a:pt x="376" y="64"/>
                  </a:cubicBezTo>
                  <a:cubicBezTo>
                    <a:pt x="379" y="63"/>
                    <a:pt x="383" y="63"/>
                    <a:pt x="386" y="63"/>
                  </a:cubicBezTo>
                  <a:cubicBezTo>
                    <a:pt x="428" y="63"/>
                    <a:pt x="463" y="94"/>
                    <a:pt x="468" y="135"/>
                  </a:cubicBezTo>
                  <a:cubicBezTo>
                    <a:pt x="495" y="356"/>
                    <a:pt x="495" y="356"/>
                    <a:pt x="495" y="356"/>
                  </a:cubicBezTo>
                  <a:cubicBezTo>
                    <a:pt x="501" y="401"/>
                    <a:pt x="470" y="442"/>
                    <a:pt x="425" y="4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24"/>
            <p:cNvSpPr>
              <a:spLocks noEditPoints="1"/>
            </p:cNvSpPr>
            <p:nvPr/>
          </p:nvSpPr>
          <p:spPr bwMode="auto">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Line 25"/>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Line 26"/>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0" name="Line 8"/>
          <p:cNvSpPr>
            <a:spLocks noChangeShapeType="1"/>
          </p:cNvSpPr>
          <p:nvPr/>
        </p:nvSpPr>
        <p:spPr bwMode="auto">
          <a:xfrm>
            <a:off x="3840335" y="5167204"/>
            <a:ext cx="0" cy="7200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Line 9"/>
          <p:cNvSpPr>
            <a:spLocks noChangeShapeType="1"/>
          </p:cNvSpPr>
          <p:nvPr/>
        </p:nvSpPr>
        <p:spPr bwMode="auto">
          <a:xfrm>
            <a:off x="3024907" y="5167204"/>
            <a:ext cx="0" cy="7200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Line 10"/>
          <p:cNvSpPr>
            <a:spLocks noChangeShapeType="1"/>
          </p:cNvSpPr>
          <p:nvPr/>
        </p:nvSpPr>
        <p:spPr bwMode="auto">
          <a:xfrm>
            <a:off x="2209480" y="5167204"/>
            <a:ext cx="0" cy="7200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Line 11"/>
          <p:cNvSpPr>
            <a:spLocks noChangeShapeType="1"/>
          </p:cNvSpPr>
          <p:nvPr/>
        </p:nvSpPr>
        <p:spPr bwMode="auto">
          <a:xfrm>
            <a:off x="1394052" y="5167204"/>
            <a:ext cx="0" cy="7200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Line 25"/>
          <p:cNvSpPr>
            <a:spLocks noChangeShapeType="1"/>
          </p:cNvSpPr>
          <p:nvPr/>
        </p:nvSpPr>
        <p:spPr bwMode="auto">
          <a:xfrm>
            <a:off x="1178894" y="5239204"/>
            <a:ext cx="347566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Rectangle 20"/>
          <p:cNvSpPr>
            <a:spLocks noChangeArrowheads="1"/>
          </p:cNvSpPr>
          <p:nvPr/>
        </p:nvSpPr>
        <p:spPr bwMode="auto">
          <a:xfrm>
            <a:off x="5905803" y="2838485"/>
            <a:ext cx="752906" cy="252000"/>
          </a:xfrm>
          <a:prstGeom prst="rect">
            <a:avLst/>
          </a:prstGeom>
          <a:solidFill>
            <a:srgbClr val="FF6699"/>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 name="Rectangle 21"/>
          <p:cNvSpPr>
            <a:spLocks noChangeArrowheads="1"/>
          </p:cNvSpPr>
          <p:nvPr/>
        </p:nvSpPr>
        <p:spPr bwMode="auto">
          <a:xfrm>
            <a:off x="5905803" y="3337445"/>
            <a:ext cx="2800536" cy="252000"/>
          </a:xfrm>
          <a:prstGeom prst="rect">
            <a:avLst/>
          </a:prstGeom>
          <a:solidFill>
            <a:srgbClr val="FF6699"/>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 name="Rectangle 22"/>
          <p:cNvSpPr>
            <a:spLocks noChangeArrowheads="1"/>
          </p:cNvSpPr>
          <p:nvPr/>
        </p:nvSpPr>
        <p:spPr bwMode="auto">
          <a:xfrm>
            <a:off x="5905801" y="3836405"/>
            <a:ext cx="4558999" cy="252000"/>
          </a:xfrm>
          <a:prstGeom prst="rect">
            <a:avLst/>
          </a:prstGeom>
          <a:solidFill>
            <a:srgbClr val="FF6699"/>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 name="Rectangle 23"/>
          <p:cNvSpPr>
            <a:spLocks noChangeArrowheads="1"/>
          </p:cNvSpPr>
          <p:nvPr/>
        </p:nvSpPr>
        <p:spPr bwMode="auto">
          <a:xfrm>
            <a:off x="5905801" y="4335364"/>
            <a:ext cx="4402691" cy="252000"/>
          </a:xfrm>
          <a:prstGeom prst="rect">
            <a:avLst/>
          </a:prstGeom>
          <a:solidFill>
            <a:srgbClr val="FF6699"/>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 name="Rectangle 24"/>
          <p:cNvSpPr>
            <a:spLocks noChangeArrowheads="1"/>
          </p:cNvSpPr>
          <p:nvPr/>
        </p:nvSpPr>
        <p:spPr bwMode="auto">
          <a:xfrm>
            <a:off x="5905802" y="4834324"/>
            <a:ext cx="3652414" cy="252000"/>
          </a:xfrm>
          <a:prstGeom prst="rect">
            <a:avLst/>
          </a:prstGeom>
          <a:solidFill>
            <a:srgbClr val="FF6699"/>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 name="Line 6"/>
          <p:cNvSpPr>
            <a:spLocks noChangeShapeType="1"/>
          </p:cNvSpPr>
          <p:nvPr/>
        </p:nvSpPr>
        <p:spPr bwMode="auto">
          <a:xfrm>
            <a:off x="5905802" y="5239204"/>
            <a:ext cx="52508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Line 7"/>
          <p:cNvSpPr>
            <a:spLocks noChangeShapeType="1"/>
          </p:cNvSpPr>
          <p:nvPr/>
        </p:nvSpPr>
        <p:spPr bwMode="auto">
          <a:xfrm>
            <a:off x="6539626" y="5167204"/>
            <a:ext cx="0" cy="7200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Line 12"/>
          <p:cNvSpPr>
            <a:spLocks noChangeShapeType="1"/>
          </p:cNvSpPr>
          <p:nvPr/>
        </p:nvSpPr>
        <p:spPr bwMode="auto">
          <a:xfrm>
            <a:off x="7172613" y="5167204"/>
            <a:ext cx="0" cy="7200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Line 13"/>
          <p:cNvSpPr>
            <a:spLocks noChangeShapeType="1"/>
          </p:cNvSpPr>
          <p:nvPr/>
        </p:nvSpPr>
        <p:spPr bwMode="auto">
          <a:xfrm>
            <a:off x="7805601" y="5167204"/>
            <a:ext cx="0" cy="7200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14"/>
          <p:cNvSpPr>
            <a:spLocks noChangeShapeType="1"/>
          </p:cNvSpPr>
          <p:nvPr/>
        </p:nvSpPr>
        <p:spPr bwMode="auto">
          <a:xfrm>
            <a:off x="8438589" y="5167204"/>
            <a:ext cx="0" cy="7200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Line 15"/>
          <p:cNvSpPr>
            <a:spLocks noChangeShapeType="1"/>
          </p:cNvSpPr>
          <p:nvPr/>
        </p:nvSpPr>
        <p:spPr bwMode="auto">
          <a:xfrm>
            <a:off x="9071577" y="5167204"/>
            <a:ext cx="0" cy="7200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Line 16"/>
          <p:cNvSpPr>
            <a:spLocks noChangeShapeType="1"/>
          </p:cNvSpPr>
          <p:nvPr/>
        </p:nvSpPr>
        <p:spPr bwMode="auto">
          <a:xfrm>
            <a:off x="9704564" y="5167204"/>
            <a:ext cx="0" cy="7200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17"/>
          <p:cNvSpPr>
            <a:spLocks noChangeShapeType="1"/>
          </p:cNvSpPr>
          <p:nvPr/>
        </p:nvSpPr>
        <p:spPr bwMode="auto">
          <a:xfrm>
            <a:off x="10337550" y="5167204"/>
            <a:ext cx="0" cy="7200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81" name="直線コネクタ 180"/>
          <p:cNvCxnSpPr/>
          <p:nvPr/>
        </p:nvCxnSpPr>
        <p:spPr>
          <a:xfrm flipH="1">
            <a:off x="5905802" y="4681444"/>
            <a:ext cx="858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p:nvPr/>
        </p:nvCxnSpPr>
        <p:spPr>
          <a:xfrm flipH="1">
            <a:off x="5905802" y="4190884"/>
            <a:ext cx="858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直線コネクタ 182"/>
          <p:cNvCxnSpPr/>
          <p:nvPr/>
        </p:nvCxnSpPr>
        <p:spPr>
          <a:xfrm flipH="1">
            <a:off x="5905802" y="3700325"/>
            <a:ext cx="858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直線コネクタ 183"/>
          <p:cNvCxnSpPr/>
          <p:nvPr/>
        </p:nvCxnSpPr>
        <p:spPr>
          <a:xfrm flipH="1">
            <a:off x="5905802" y="3209765"/>
            <a:ext cx="858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フリーフォーム 184"/>
          <p:cNvSpPr/>
          <p:nvPr/>
        </p:nvSpPr>
        <p:spPr>
          <a:xfrm flipH="1">
            <a:off x="5905802" y="2719205"/>
            <a:ext cx="85819" cy="2519999"/>
          </a:xfrm>
          <a:custGeom>
            <a:avLst/>
            <a:gdLst>
              <a:gd name="connsiteX0" fmla="*/ 0 w 167341"/>
              <a:gd name="connsiteY0" fmla="*/ 0 h 872565"/>
              <a:gd name="connsiteX1" fmla="*/ 167341 w 167341"/>
              <a:gd name="connsiteY1" fmla="*/ 0 h 872565"/>
              <a:gd name="connsiteX2" fmla="*/ 167341 w 167341"/>
              <a:gd name="connsiteY2" fmla="*/ 872565 h 872565"/>
            </a:gdLst>
            <a:ahLst/>
            <a:cxnLst>
              <a:cxn ang="0">
                <a:pos x="connsiteX0" y="connsiteY0"/>
              </a:cxn>
              <a:cxn ang="0">
                <a:pos x="connsiteX1" y="connsiteY1"/>
              </a:cxn>
              <a:cxn ang="0">
                <a:pos x="connsiteX2" y="connsiteY2"/>
              </a:cxn>
            </a:cxnLst>
            <a:rect l="l" t="t" r="r" b="b"/>
            <a:pathLst>
              <a:path w="167341" h="872565">
                <a:moveTo>
                  <a:pt x="0" y="0"/>
                </a:moveTo>
                <a:lnTo>
                  <a:pt x="167341" y="0"/>
                </a:lnTo>
                <a:lnTo>
                  <a:pt x="167341" y="872565"/>
                </a:lnTo>
              </a:path>
            </a:pathLst>
          </a:custGeom>
          <a:ln w="12700" cap="flat">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cxnSp>
        <p:nvCxnSpPr>
          <p:cNvPr id="34" name="直線コネクタ 33"/>
          <p:cNvCxnSpPr/>
          <p:nvPr/>
        </p:nvCxnSpPr>
        <p:spPr>
          <a:xfrm>
            <a:off x="4561877" y="4681444"/>
            <a:ext cx="926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4561877" y="4190884"/>
            <a:ext cx="926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4561877" y="3700325"/>
            <a:ext cx="926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561877" y="3209765"/>
            <a:ext cx="926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フリーフォーム 37"/>
          <p:cNvSpPr/>
          <p:nvPr/>
        </p:nvSpPr>
        <p:spPr>
          <a:xfrm>
            <a:off x="4561877" y="2719205"/>
            <a:ext cx="92684" cy="2519999"/>
          </a:xfrm>
          <a:custGeom>
            <a:avLst/>
            <a:gdLst>
              <a:gd name="connsiteX0" fmla="*/ 0 w 167341"/>
              <a:gd name="connsiteY0" fmla="*/ 0 h 872565"/>
              <a:gd name="connsiteX1" fmla="*/ 167341 w 167341"/>
              <a:gd name="connsiteY1" fmla="*/ 0 h 872565"/>
              <a:gd name="connsiteX2" fmla="*/ 167341 w 167341"/>
              <a:gd name="connsiteY2" fmla="*/ 872565 h 872565"/>
            </a:gdLst>
            <a:ahLst/>
            <a:cxnLst>
              <a:cxn ang="0">
                <a:pos x="connsiteX0" y="connsiteY0"/>
              </a:cxn>
              <a:cxn ang="0">
                <a:pos x="connsiteX1" y="connsiteY1"/>
              </a:cxn>
              <a:cxn ang="0">
                <a:pos x="connsiteX2" y="connsiteY2"/>
              </a:cxn>
            </a:cxnLst>
            <a:rect l="l" t="t" r="r" b="b"/>
            <a:pathLst>
              <a:path w="167341" h="872565">
                <a:moveTo>
                  <a:pt x="0" y="0"/>
                </a:moveTo>
                <a:lnTo>
                  <a:pt x="167341" y="0"/>
                </a:lnTo>
                <a:lnTo>
                  <a:pt x="167341" y="872565"/>
                </a:lnTo>
              </a:path>
            </a:pathLst>
          </a:custGeom>
          <a:ln w="12700" cap="flat">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39" name="テキスト ボックス 38"/>
          <p:cNvSpPr txBox="1"/>
          <p:nvPr/>
        </p:nvSpPr>
        <p:spPr>
          <a:xfrm>
            <a:off x="4876232" y="2856763"/>
            <a:ext cx="807913" cy="215444"/>
          </a:xfrm>
          <a:prstGeom prst="rect">
            <a:avLst/>
          </a:prstGeom>
          <a:noFill/>
        </p:spPr>
        <p:txBody>
          <a:bodyPr wrap="none" lIns="0" tIns="0" rIns="0" bIns="0" rtlCol="0" anchor="ctr">
            <a:spAutoFit/>
          </a:bodyPr>
          <a:lstStyle/>
          <a:p>
            <a:pPr algn="ctr"/>
            <a:r>
              <a:rPr lang="en-US" altLang="ja-JP" sz="1400">
                <a:latin typeface="+mn-ea"/>
              </a:rPr>
              <a:t>20</a:t>
            </a:r>
            <a:r>
              <a:rPr lang="ja-JP" altLang="en-US" sz="1400">
                <a:latin typeface="+mn-ea"/>
              </a:rPr>
              <a:t>～</a:t>
            </a:r>
            <a:r>
              <a:rPr lang="en-US" altLang="ja-JP" sz="1400">
                <a:latin typeface="+mn-ea"/>
              </a:rPr>
              <a:t>24</a:t>
            </a:r>
            <a:r>
              <a:rPr lang="ja-JP" altLang="en-US" sz="1400" dirty="0">
                <a:latin typeface="+mn-ea"/>
              </a:rPr>
              <a:t>歳</a:t>
            </a:r>
          </a:p>
        </p:txBody>
      </p:sp>
      <p:sp>
        <p:nvSpPr>
          <p:cNvPr id="40" name="テキスト ボックス 39"/>
          <p:cNvSpPr txBox="1"/>
          <p:nvPr/>
        </p:nvSpPr>
        <p:spPr>
          <a:xfrm>
            <a:off x="4876231" y="3355723"/>
            <a:ext cx="807913" cy="215444"/>
          </a:xfrm>
          <a:prstGeom prst="rect">
            <a:avLst/>
          </a:prstGeom>
          <a:noFill/>
        </p:spPr>
        <p:txBody>
          <a:bodyPr wrap="none" lIns="0" tIns="0" rIns="0" bIns="0" rtlCol="0" anchor="ctr">
            <a:spAutoFit/>
          </a:bodyPr>
          <a:lstStyle/>
          <a:p>
            <a:pPr algn="ctr"/>
            <a:r>
              <a:rPr lang="en-US" altLang="ja-JP" sz="1400">
                <a:latin typeface="+mn-ea"/>
              </a:rPr>
              <a:t>25</a:t>
            </a:r>
            <a:r>
              <a:rPr lang="ja-JP" altLang="en-US" sz="1400">
                <a:latin typeface="+mn-ea"/>
              </a:rPr>
              <a:t>～</a:t>
            </a:r>
            <a:r>
              <a:rPr lang="en-US" altLang="ja-JP" sz="1400">
                <a:latin typeface="+mn-ea"/>
              </a:rPr>
              <a:t>29</a:t>
            </a:r>
            <a:r>
              <a:rPr lang="ja-JP" altLang="en-US" sz="1400" dirty="0">
                <a:latin typeface="+mn-ea"/>
              </a:rPr>
              <a:t>歳</a:t>
            </a:r>
          </a:p>
        </p:txBody>
      </p:sp>
      <p:sp>
        <p:nvSpPr>
          <p:cNvPr id="41" name="テキスト ボックス 40"/>
          <p:cNvSpPr txBox="1"/>
          <p:nvPr/>
        </p:nvSpPr>
        <p:spPr>
          <a:xfrm>
            <a:off x="4876232" y="3854682"/>
            <a:ext cx="807913" cy="215444"/>
          </a:xfrm>
          <a:prstGeom prst="rect">
            <a:avLst/>
          </a:prstGeom>
          <a:noFill/>
        </p:spPr>
        <p:txBody>
          <a:bodyPr wrap="none" lIns="0" tIns="0" rIns="0" bIns="0" rtlCol="0" anchor="ctr">
            <a:spAutoFit/>
          </a:bodyPr>
          <a:lstStyle/>
          <a:p>
            <a:pPr algn="ctr"/>
            <a:r>
              <a:rPr lang="en-US" altLang="ja-JP" sz="1400">
                <a:latin typeface="+mn-ea"/>
              </a:rPr>
              <a:t>30</a:t>
            </a:r>
            <a:r>
              <a:rPr lang="ja-JP" altLang="en-US" sz="1400">
                <a:latin typeface="+mn-ea"/>
              </a:rPr>
              <a:t>～</a:t>
            </a:r>
            <a:r>
              <a:rPr lang="en-US" altLang="ja-JP" sz="1400">
                <a:latin typeface="+mn-ea"/>
              </a:rPr>
              <a:t>34</a:t>
            </a:r>
            <a:r>
              <a:rPr lang="ja-JP" altLang="en-US" sz="1400" dirty="0">
                <a:latin typeface="+mn-ea"/>
              </a:rPr>
              <a:t>歳</a:t>
            </a:r>
          </a:p>
        </p:txBody>
      </p:sp>
      <p:sp>
        <p:nvSpPr>
          <p:cNvPr id="42" name="テキスト ボックス 41"/>
          <p:cNvSpPr txBox="1"/>
          <p:nvPr/>
        </p:nvSpPr>
        <p:spPr>
          <a:xfrm>
            <a:off x="4876232" y="4353642"/>
            <a:ext cx="807913" cy="215444"/>
          </a:xfrm>
          <a:prstGeom prst="rect">
            <a:avLst/>
          </a:prstGeom>
          <a:noFill/>
        </p:spPr>
        <p:txBody>
          <a:bodyPr wrap="none" lIns="0" tIns="0" rIns="0" bIns="0" rtlCol="0" anchor="ctr">
            <a:spAutoFit/>
          </a:bodyPr>
          <a:lstStyle/>
          <a:p>
            <a:pPr algn="ctr"/>
            <a:r>
              <a:rPr lang="en-US" altLang="ja-JP" sz="1400">
                <a:latin typeface="+mn-ea"/>
              </a:rPr>
              <a:t>35</a:t>
            </a:r>
            <a:r>
              <a:rPr lang="ja-JP" altLang="en-US" sz="1400">
                <a:latin typeface="+mn-ea"/>
              </a:rPr>
              <a:t>～</a:t>
            </a:r>
            <a:r>
              <a:rPr lang="en-US" altLang="ja-JP" sz="1400">
                <a:latin typeface="+mn-ea"/>
              </a:rPr>
              <a:t>39</a:t>
            </a:r>
            <a:r>
              <a:rPr lang="ja-JP" altLang="en-US" sz="1400" dirty="0">
                <a:latin typeface="+mn-ea"/>
              </a:rPr>
              <a:t>歳</a:t>
            </a:r>
          </a:p>
        </p:txBody>
      </p:sp>
      <p:sp>
        <p:nvSpPr>
          <p:cNvPr id="43" name="テキスト ボックス 42"/>
          <p:cNvSpPr txBox="1"/>
          <p:nvPr/>
        </p:nvSpPr>
        <p:spPr>
          <a:xfrm>
            <a:off x="4876232" y="4852602"/>
            <a:ext cx="807913" cy="215444"/>
          </a:xfrm>
          <a:prstGeom prst="rect">
            <a:avLst/>
          </a:prstGeom>
          <a:noFill/>
        </p:spPr>
        <p:txBody>
          <a:bodyPr wrap="none" lIns="0" tIns="0" rIns="0" bIns="0" rtlCol="0" anchor="ctr">
            <a:spAutoFit/>
          </a:bodyPr>
          <a:lstStyle/>
          <a:p>
            <a:pPr algn="ctr"/>
            <a:r>
              <a:rPr lang="en-US" altLang="ja-JP" sz="1400">
                <a:latin typeface="+mn-ea"/>
              </a:rPr>
              <a:t>40</a:t>
            </a:r>
            <a:r>
              <a:rPr lang="ja-JP" altLang="en-US" sz="1400">
                <a:latin typeface="+mn-ea"/>
              </a:rPr>
              <a:t>～</a:t>
            </a:r>
            <a:r>
              <a:rPr lang="en-US" altLang="ja-JP" sz="1400">
                <a:latin typeface="+mn-ea"/>
              </a:rPr>
              <a:t>44</a:t>
            </a:r>
            <a:r>
              <a:rPr lang="ja-JP" altLang="en-US" sz="1400" dirty="0">
                <a:latin typeface="+mn-ea"/>
              </a:rPr>
              <a:t>歳</a:t>
            </a:r>
          </a:p>
        </p:txBody>
      </p:sp>
      <p:sp>
        <p:nvSpPr>
          <p:cNvPr id="44" name="テキスト ボックス 43"/>
          <p:cNvSpPr txBox="1"/>
          <p:nvPr/>
        </p:nvSpPr>
        <p:spPr>
          <a:xfrm>
            <a:off x="1270241" y="5275204"/>
            <a:ext cx="247622" cy="184666"/>
          </a:xfrm>
          <a:prstGeom prst="rect">
            <a:avLst/>
          </a:prstGeom>
          <a:noFill/>
        </p:spPr>
        <p:txBody>
          <a:bodyPr wrap="none" lIns="0" tIns="0" rIns="0" bIns="0" rtlCol="0">
            <a:spAutoFit/>
          </a:bodyPr>
          <a:lstStyle/>
          <a:p>
            <a:pPr algn="ctr"/>
            <a:r>
              <a:rPr lang="en-US" altLang="ja-JP" sz="1200" dirty="0"/>
              <a:t>40</a:t>
            </a:r>
            <a:endParaRPr lang="ja-JP" altLang="en-US" sz="1200" dirty="0"/>
          </a:p>
        </p:txBody>
      </p:sp>
      <p:sp>
        <p:nvSpPr>
          <p:cNvPr id="45" name="テキスト ボックス 44"/>
          <p:cNvSpPr txBox="1"/>
          <p:nvPr/>
        </p:nvSpPr>
        <p:spPr>
          <a:xfrm>
            <a:off x="2085669" y="5275204"/>
            <a:ext cx="247622" cy="184666"/>
          </a:xfrm>
          <a:prstGeom prst="rect">
            <a:avLst/>
          </a:prstGeom>
          <a:noFill/>
        </p:spPr>
        <p:txBody>
          <a:bodyPr wrap="none" lIns="0" tIns="0" rIns="0" bIns="0" rtlCol="0">
            <a:spAutoFit/>
          </a:bodyPr>
          <a:lstStyle/>
          <a:p>
            <a:pPr algn="ctr"/>
            <a:r>
              <a:rPr lang="en-US" altLang="ja-JP" sz="1200" dirty="0"/>
              <a:t>30</a:t>
            </a:r>
            <a:endParaRPr lang="ja-JP" altLang="en-US" sz="1200" dirty="0"/>
          </a:p>
        </p:txBody>
      </p:sp>
      <p:sp>
        <p:nvSpPr>
          <p:cNvPr id="46" name="テキスト ボックス 45"/>
          <p:cNvSpPr txBox="1"/>
          <p:nvPr/>
        </p:nvSpPr>
        <p:spPr>
          <a:xfrm>
            <a:off x="2901095" y="5275204"/>
            <a:ext cx="247622" cy="184666"/>
          </a:xfrm>
          <a:prstGeom prst="rect">
            <a:avLst/>
          </a:prstGeom>
          <a:noFill/>
        </p:spPr>
        <p:txBody>
          <a:bodyPr wrap="none" lIns="0" tIns="0" rIns="0" bIns="0" rtlCol="0">
            <a:spAutoFit/>
          </a:bodyPr>
          <a:lstStyle/>
          <a:p>
            <a:pPr algn="ctr"/>
            <a:r>
              <a:rPr lang="en-US" altLang="ja-JP" sz="1200" dirty="0"/>
              <a:t>20</a:t>
            </a:r>
            <a:endParaRPr lang="ja-JP" altLang="en-US" sz="1200" dirty="0"/>
          </a:p>
        </p:txBody>
      </p:sp>
      <p:sp>
        <p:nvSpPr>
          <p:cNvPr id="47" name="テキスト ボックス 46"/>
          <p:cNvSpPr txBox="1"/>
          <p:nvPr/>
        </p:nvSpPr>
        <p:spPr>
          <a:xfrm>
            <a:off x="3716523" y="5275204"/>
            <a:ext cx="247622" cy="184666"/>
          </a:xfrm>
          <a:prstGeom prst="rect">
            <a:avLst/>
          </a:prstGeom>
          <a:noFill/>
        </p:spPr>
        <p:txBody>
          <a:bodyPr wrap="none" lIns="0" tIns="0" rIns="0" bIns="0" rtlCol="0">
            <a:spAutoFit/>
          </a:bodyPr>
          <a:lstStyle/>
          <a:p>
            <a:pPr algn="ctr"/>
            <a:r>
              <a:rPr lang="en-US" altLang="ja-JP" sz="1200" dirty="0"/>
              <a:t>10</a:t>
            </a:r>
            <a:endParaRPr lang="ja-JP" altLang="en-US" sz="1200" dirty="0"/>
          </a:p>
        </p:txBody>
      </p:sp>
      <p:sp>
        <p:nvSpPr>
          <p:cNvPr id="48" name="テキスト ボックス 47"/>
          <p:cNvSpPr txBox="1"/>
          <p:nvPr/>
        </p:nvSpPr>
        <p:spPr>
          <a:xfrm>
            <a:off x="4592656" y="5275204"/>
            <a:ext cx="123811" cy="184666"/>
          </a:xfrm>
          <a:prstGeom prst="rect">
            <a:avLst/>
          </a:prstGeom>
          <a:noFill/>
        </p:spPr>
        <p:txBody>
          <a:bodyPr wrap="none" lIns="0" tIns="0" rIns="0" bIns="0" rtlCol="0">
            <a:spAutoFit/>
          </a:bodyPr>
          <a:lstStyle/>
          <a:p>
            <a:pPr algn="ctr"/>
            <a:r>
              <a:rPr lang="en-US" altLang="ja-JP" sz="1200" dirty="0"/>
              <a:t>0</a:t>
            </a:r>
            <a:endParaRPr lang="ja-JP" altLang="en-US" sz="1200" dirty="0"/>
          </a:p>
        </p:txBody>
      </p:sp>
      <p:sp>
        <p:nvSpPr>
          <p:cNvPr id="49" name="テキスト ボックス 48"/>
          <p:cNvSpPr txBox="1"/>
          <p:nvPr/>
        </p:nvSpPr>
        <p:spPr>
          <a:xfrm>
            <a:off x="5843897" y="5275204"/>
            <a:ext cx="123811" cy="184666"/>
          </a:xfrm>
          <a:prstGeom prst="rect">
            <a:avLst/>
          </a:prstGeom>
          <a:noFill/>
        </p:spPr>
        <p:txBody>
          <a:bodyPr wrap="none" lIns="0" tIns="0" rIns="0" bIns="0" rtlCol="0">
            <a:spAutoFit/>
          </a:bodyPr>
          <a:lstStyle/>
          <a:p>
            <a:pPr algn="ctr"/>
            <a:r>
              <a:rPr lang="en-US" altLang="ja-JP" sz="1200" dirty="0"/>
              <a:t>0</a:t>
            </a:r>
            <a:endParaRPr lang="ja-JP" altLang="en-US" sz="1200" dirty="0"/>
          </a:p>
        </p:txBody>
      </p:sp>
      <p:sp>
        <p:nvSpPr>
          <p:cNvPr id="50" name="テキスト ボックス 49"/>
          <p:cNvSpPr txBox="1"/>
          <p:nvPr/>
        </p:nvSpPr>
        <p:spPr>
          <a:xfrm>
            <a:off x="6415814" y="5275204"/>
            <a:ext cx="247622" cy="184666"/>
          </a:xfrm>
          <a:prstGeom prst="rect">
            <a:avLst/>
          </a:prstGeom>
          <a:noFill/>
        </p:spPr>
        <p:txBody>
          <a:bodyPr wrap="none" lIns="0" tIns="0" rIns="0" bIns="0" rtlCol="0">
            <a:spAutoFit/>
          </a:bodyPr>
          <a:lstStyle/>
          <a:p>
            <a:pPr algn="ctr"/>
            <a:r>
              <a:rPr lang="en-US" altLang="ja-JP" sz="1200" dirty="0"/>
              <a:t>20</a:t>
            </a:r>
            <a:endParaRPr lang="ja-JP" altLang="en-US" sz="1200" dirty="0"/>
          </a:p>
        </p:txBody>
      </p:sp>
      <p:sp>
        <p:nvSpPr>
          <p:cNvPr id="51" name="テキスト ボックス 50"/>
          <p:cNvSpPr txBox="1"/>
          <p:nvPr/>
        </p:nvSpPr>
        <p:spPr>
          <a:xfrm>
            <a:off x="7048802" y="5275204"/>
            <a:ext cx="247622" cy="184666"/>
          </a:xfrm>
          <a:prstGeom prst="rect">
            <a:avLst/>
          </a:prstGeom>
          <a:noFill/>
        </p:spPr>
        <p:txBody>
          <a:bodyPr wrap="none" lIns="0" tIns="0" rIns="0" bIns="0" rtlCol="0">
            <a:spAutoFit/>
          </a:bodyPr>
          <a:lstStyle/>
          <a:p>
            <a:pPr algn="ctr"/>
            <a:r>
              <a:rPr lang="en-US" altLang="ja-JP" sz="1200" dirty="0"/>
              <a:t>40</a:t>
            </a:r>
            <a:endParaRPr lang="ja-JP" altLang="en-US" sz="1200" dirty="0"/>
          </a:p>
        </p:txBody>
      </p:sp>
      <p:sp>
        <p:nvSpPr>
          <p:cNvPr id="52" name="テキスト ボックス 51"/>
          <p:cNvSpPr txBox="1"/>
          <p:nvPr/>
        </p:nvSpPr>
        <p:spPr>
          <a:xfrm>
            <a:off x="7681790" y="5275204"/>
            <a:ext cx="247622" cy="184666"/>
          </a:xfrm>
          <a:prstGeom prst="rect">
            <a:avLst/>
          </a:prstGeom>
          <a:noFill/>
        </p:spPr>
        <p:txBody>
          <a:bodyPr wrap="none" lIns="0" tIns="0" rIns="0" bIns="0" rtlCol="0">
            <a:spAutoFit/>
          </a:bodyPr>
          <a:lstStyle/>
          <a:p>
            <a:pPr algn="ctr"/>
            <a:r>
              <a:rPr lang="en-US" altLang="ja-JP" sz="1200" dirty="0"/>
              <a:t>60</a:t>
            </a:r>
            <a:endParaRPr lang="ja-JP" altLang="en-US" sz="1200" dirty="0"/>
          </a:p>
        </p:txBody>
      </p:sp>
      <p:sp>
        <p:nvSpPr>
          <p:cNvPr id="53" name="テキスト ボックス 52"/>
          <p:cNvSpPr txBox="1"/>
          <p:nvPr/>
        </p:nvSpPr>
        <p:spPr>
          <a:xfrm>
            <a:off x="8314778" y="5275204"/>
            <a:ext cx="247622" cy="184666"/>
          </a:xfrm>
          <a:prstGeom prst="rect">
            <a:avLst/>
          </a:prstGeom>
          <a:noFill/>
        </p:spPr>
        <p:txBody>
          <a:bodyPr wrap="none" lIns="0" tIns="0" rIns="0" bIns="0" rtlCol="0">
            <a:spAutoFit/>
          </a:bodyPr>
          <a:lstStyle/>
          <a:p>
            <a:pPr algn="ctr"/>
            <a:r>
              <a:rPr lang="en-US" altLang="ja-JP" sz="1200" dirty="0"/>
              <a:t>80</a:t>
            </a:r>
            <a:endParaRPr lang="ja-JP" altLang="en-US" sz="1200" dirty="0"/>
          </a:p>
        </p:txBody>
      </p:sp>
      <p:sp>
        <p:nvSpPr>
          <p:cNvPr id="54" name="テキスト ボックス 53"/>
          <p:cNvSpPr txBox="1"/>
          <p:nvPr/>
        </p:nvSpPr>
        <p:spPr>
          <a:xfrm>
            <a:off x="8885859" y="5275204"/>
            <a:ext cx="371434" cy="184666"/>
          </a:xfrm>
          <a:prstGeom prst="rect">
            <a:avLst/>
          </a:prstGeom>
          <a:noFill/>
        </p:spPr>
        <p:txBody>
          <a:bodyPr wrap="none" lIns="0" tIns="0" rIns="0" bIns="0" rtlCol="0">
            <a:spAutoFit/>
          </a:bodyPr>
          <a:lstStyle/>
          <a:p>
            <a:pPr algn="ctr"/>
            <a:r>
              <a:rPr lang="en-US" altLang="ja-JP" sz="1200" dirty="0"/>
              <a:t>100</a:t>
            </a:r>
            <a:endParaRPr lang="ja-JP" altLang="en-US" sz="1200" dirty="0"/>
          </a:p>
        </p:txBody>
      </p:sp>
      <p:sp>
        <p:nvSpPr>
          <p:cNvPr id="55" name="テキスト ボックス 54"/>
          <p:cNvSpPr txBox="1"/>
          <p:nvPr/>
        </p:nvSpPr>
        <p:spPr>
          <a:xfrm>
            <a:off x="9518846" y="5275204"/>
            <a:ext cx="371434" cy="184666"/>
          </a:xfrm>
          <a:prstGeom prst="rect">
            <a:avLst/>
          </a:prstGeom>
          <a:noFill/>
        </p:spPr>
        <p:txBody>
          <a:bodyPr wrap="none" lIns="0" tIns="0" rIns="0" bIns="0" rtlCol="0">
            <a:spAutoFit/>
          </a:bodyPr>
          <a:lstStyle/>
          <a:p>
            <a:pPr algn="ctr"/>
            <a:r>
              <a:rPr lang="en-US" altLang="ja-JP" sz="1200" dirty="0"/>
              <a:t>120</a:t>
            </a:r>
            <a:endParaRPr lang="ja-JP" altLang="en-US" sz="1200" dirty="0"/>
          </a:p>
        </p:txBody>
      </p:sp>
      <p:sp>
        <p:nvSpPr>
          <p:cNvPr id="58" name="テキスト ボックス 57"/>
          <p:cNvSpPr txBox="1"/>
          <p:nvPr/>
        </p:nvSpPr>
        <p:spPr>
          <a:xfrm>
            <a:off x="704284" y="5290593"/>
            <a:ext cx="474610" cy="153888"/>
          </a:xfrm>
          <a:prstGeom prst="rect">
            <a:avLst/>
          </a:prstGeom>
          <a:noFill/>
        </p:spPr>
        <p:txBody>
          <a:bodyPr wrap="none" lIns="0" tIns="0" rIns="0" bIns="0" rtlCol="0">
            <a:spAutoFit/>
          </a:bodyPr>
          <a:lstStyle/>
          <a:p>
            <a:pPr algn="r"/>
            <a:r>
              <a:rPr lang="en-US" altLang="ja-JP" sz="1000" dirty="0"/>
              <a:t>(</a:t>
            </a:r>
            <a:r>
              <a:rPr lang="ja-JP" altLang="en-US" sz="1000" dirty="0"/>
              <a:t>万人</a:t>
            </a:r>
            <a:r>
              <a:rPr lang="en-US" altLang="ja-JP" sz="1000" dirty="0"/>
              <a:t>)</a:t>
            </a:r>
            <a:endParaRPr lang="ja-JP" altLang="en-US" sz="1000" dirty="0"/>
          </a:p>
        </p:txBody>
      </p:sp>
      <p:sp>
        <p:nvSpPr>
          <p:cNvPr id="59" name="テキスト ボックス 58"/>
          <p:cNvSpPr txBox="1"/>
          <p:nvPr/>
        </p:nvSpPr>
        <p:spPr>
          <a:xfrm>
            <a:off x="11138739" y="5290593"/>
            <a:ext cx="309528" cy="153888"/>
          </a:xfrm>
          <a:prstGeom prst="rect">
            <a:avLst/>
          </a:prstGeom>
          <a:noFill/>
        </p:spPr>
        <p:txBody>
          <a:bodyPr wrap="none" lIns="0" tIns="0" rIns="0" bIns="0" rtlCol="0">
            <a:spAutoFit/>
          </a:bodyPr>
          <a:lstStyle/>
          <a:p>
            <a:r>
              <a:rPr lang="en-US" altLang="ja-JP" sz="1000" dirty="0"/>
              <a:t>(</a:t>
            </a:r>
            <a:r>
              <a:rPr lang="ja-JP" altLang="en-US" sz="1000" dirty="0"/>
              <a:t>人</a:t>
            </a:r>
            <a:r>
              <a:rPr lang="en-US" altLang="ja-JP" sz="1000" dirty="0"/>
              <a:t>)</a:t>
            </a:r>
            <a:endParaRPr lang="ja-JP" altLang="en-US" sz="1000" dirty="0"/>
          </a:p>
        </p:txBody>
      </p:sp>
      <p:sp>
        <p:nvSpPr>
          <p:cNvPr id="60" name="テキスト ボックス 59"/>
          <p:cNvSpPr txBox="1"/>
          <p:nvPr/>
        </p:nvSpPr>
        <p:spPr>
          <a:xfrm>
            <a:off x="10151835" y="5275204"/>
            <a:ext cx="371434" cy="184666"/>
          </a:xfrm>
          <a:prstGeom prst="rect">
            <a:avLst/>
          </a:prstGeom>
          <a:noFill/>
        </p:spPr>
        <p:txBody>
          <a:bodyPr wrap="none" lIns="0" tIns="0" rIns="0" bIns="0" rtlCol="0">
            <a:spAutoFit/>
          </a:bodyPr>
          <a:lstStyle/>
          <a:p>
            <a:pPr algn="ctr"/>
            <a:r>
              <a:rPr lang="en-US" altLang="ja-JP" sz="1200" dirty="0"/>
              <a:t>140</a:t>
            </a:r>
            <a:endParaRPr lang="ja-JP" altLang="en-US" sz="1200" dirty="0"/>
          </a:p>
        </p:txBody>
      </p:sp>
      <p:sp>
        <p:nvSpPr>
          <p:cNvPr id="2" name="タイトル 1"/>
          <p:cNvSpPr>
            <a:spLocks noGrp="1"/>
          </p:cNvSpPr>
          <p:nvPr>
            <p:ph type="title"/>
          </p:nvPr>
        </p:nvSpPr>
        <p:spPr>
          <a:xfrm>
            <a:off x="1920004" y="273575"/>
            <a:ext cx="8535438" cy="946862"/>
          </a:xfrm>
        </p:spPr>
        <p:txBody>
          <a:bodyPr/>
          <a:lstStyle/>
          <a:p>
            <a:r>
              <a:rPr lang="ja-JP" altLang="en-US"/>
              <a:t>学業、仕事、恋愛、結婚、出産、育児など、女性の人生に大きな影響を与える可能性があるのが子宮頸がんです。</a:t>
            </a:r>
            <a:endParaRPr lang="ja-JP" altLang="en-US" dirty="0"/>
          </a:p>
        </p:txBody>
      </p:sp>
      <p:pic>
        <p:nvPicPr>
          <p:cNvPr id="188" name="図 187">
            <a:extLst>
              <a:ext uri="{FF2B5EF4-FFF2-40B4-BE49-F238E27FC236}">
                <a16:creationId xmlns:a16="http://schemas.microsoft.com/office/drawing/2014/main" id="{2F2F8D89-B2EF-4D68-A004-26DF648FC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368" y="303652"/>
            <a:ext cx="959295" cy="1008000"/>
          </a:xfrm>
          <a:prstGeom prst="rect">
            <a:avLst/>
          </a:prstGeom>
        </p:spPr>
      </p:pic>
      <p:sp>
        <p:nvSpPr>
          <p:cNvPr id="180" name="テキスト ボックス 179">
            <a:extLst>
              <a:ext uri="{FF2B5EF4-FFF2-40B4-BE49-F238E27FC236}">
                <a16:creationId xmlns:a16="http://schemas.microsoft.com/office/drawing/2014/main" id="{2E2ED059-108E-4AF5-8FB2-5D159B6E3AB7}"/>
              </a:ext>
            </a:extLst>
          </p:cNvPr>
          <p:cNvSpPr txBox="1"/>
          <p:nvPr/>
        </p:nvSpPr>
        <p:spPr>
          <a:xfrm>
            <a:off x="8237901" y="638939"/>
            <a:ext cx="450764" cy="276999"/>
          </a:xfrm>
          <a:prstGeom prst="rect">
            <a:avLst/>
          </a:prstGeom>
          <a:noFill/>
        </p:spPr>
        <p:txBody>
          <a:bodyPr wrap="none" rtlCol="0">
            <a:spAutoFit/>
          </a:bodyPr>
          <a:lstStyle/>
          <a:p>
            <a:pPr algn="ctr"/>
            <a:r>
              <a:rPr lang="ja-JP" altLang="en-US" sz="1200" b="1">
                <a:solidFill>
                  <a:srgbClr val="00B0F0"/>
                </a:solidFill>
                <a:latin typeface="+mn-ea"/>
              </a:rPr>
              <a:t>けい</a:t>
            </a:r>
            <a:endParaRPr lang="ja-JP" altLang="en-US" sz="1200" b="1" dirty="0">
              <a:solidFill>
                <a:srgbClr val="00B0F0"/>
              </a:solidFill>
              <a:latin typeface="+mn-ea"/>
            </a:endParaRPr>
          </a:p>
        </p:txBody>
      </p:sp>
      <p:sp>
        <p:nvSpPr>
          <p:cNvPr id="186" name="テキスト ボックス 185">
            <a:extLst>
              <a:ext uri="{FF2B5EF4-FFF2-40B4-BE49-F238E27FC236}">
                <a16:creationId xmlns:a16="http://schemas.microsoft.com/office/drawing/2014/main" id="{562C073A-80AE-4185-996F-9E94DED52E10}"/>
              </a:ext>
            </a:extLst>
          </p:cNvPr>
          <p:cNvSpPr txBox="1"/>
          <p:nvPr/>
        </p:nvSpPr>
        <p:spPr>
          <a:xfrm>
            <a:off x="1893153" y="1467884"/>
            <a:ext cx="393056" cy="246221"/>
          </a:xfrm>
          <a:prstGeom prst="rect">
            <a:avLst/>
          </a:prstGeom>
          <a:noFill/>
        </p:spPr>
        <p:txBody>
          <a:bodyPr wrap="none" rtlCol="0">
            <a:spAutoFit/>
          </a:bodyPr>
          <a:lstStyle/>
          <a:p>
            <a:pPr algn="ctr"/>
            <a:r>
              <a:rPr lang="ja-JP" altLang="en-US" sz="1000">
                <a:latin typeface="+mn-ea"/>
              </a:rPr>
              <a:t>けい</a:t>
            </a:r>
            <a:endParaRPr lang="ja-JP" altLang="en-US" sz="1000" dirty="0">
              <a:latin typeface="+mn-ea"/>
            </a:endParaRPr>
          </a:p>
        </p:txBody>
      </p:sp>
      <p:grpSp>
        <p:nvGrpSpPr>
          <p:cNvPr id="195" name="グループ化 194">
            <a:extLst>
              <a:ext uri="{FF2B5EF4-FFF2-40B4-BE49-F238E27FC236}">
                <a16:creationId xmlns:a16="http://schemas.microsoft.com/office/drawing/2014/main" id="{100E296D-4277-46FB-B734-B96066593C90}"/>
              </a:ext>
            </a:extLst>
          </p:cNvPr>
          <p:cNvGrpSpPr>
            <a:grpSpLocks/>
          </p:cNvGrpSpPr>
          <p:nvPr/>
        </p:nvGrpSpPr>
        <p:grpSpPr>
          <a:xfrm>
            <a:off x="1346067" y="3782405"/>
            <a:ext cx="144000" cy="360000"/>
            <a:chOff x="3421063" y="4006850"/>
            <a:chExt cx="865187" cy="2160587"/>
          </a:xfrm>
          <a:solidFill>
            <a:srgbClr val="FF6699"/>
          </a:solidFill>
        </p:grpSpPr>
        <p:sp>
          <p:nvSpPr>
            <p:cNvPr id="196" name="Freeform 22">
              <a:extLst>
                <a:ext uri="{FF2B5EF4-FFF2-40B4-BE49-F238E27FC236}">
                  <a16:creationId xmlns:a16="http://schemas.microsoft.com/office/drawing/2014/main" id="{60FE9889-2494-45C7-BDBE-A0053BE0236D}"/>
                </a:ext>
              </a:extLst>
            </p:cNvPr>
            <p:cNvSpPr>
              <a:spLocks/>
            </p:cNvSpPr>
            <p:nvPr/>
          </p:nvSpPr>
          <p:spPr bwMode="auto">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cubicBezTo>
                    <a:pt x="179" y="215"/>
                    <a:pt x="179" y="215"/>
                    <a:pt x="179" y="215"/>
                  </a:cubicBezTo>
                  <a:cubicBezTo>
                    <a:pt x="180" y="223"/>
                    <a:pt x="174" y="230"/>
                    <a:pt x="167" y="231"/>
                  </a:cubicBezTo>
                  <a:cubicBezTo>
                    <a:pt x="49" y="245"/>
                    <a:pt x="49" y="245"/>
                    <a:pt x="49" y="245"/>
                  </a:cubicBezTo>
                  <a:cubicBezTo>
                    <a:pt x="35" y="247"/>
                    <a:pt x="22" y="255"/>
                    <a:pt x="13" y="266"/>
                  </a:cubicBezTo>
                  <a:cubicBezTo>
                    <a:pt x="4" y="278"/>
                    <a:pt x="0" y="292"/>
                    <a:pt x="2" y="307"/>
                  </a:cubicBezTo>
                  <a:cubicBezTo>
                    <a:pt x="5" y="334"/>
                    <a:pt x="29" y="354"/>
                    <a:pt x="56" y="354"/>
                  </a:cubicBezTo>
                  <a:cubicBezTo>
                    <a:pt x="58" y="354"/>
                    <a:pt x="61" y="354"/>
                    <a:pt x="63" y="354"/>
                  </a:cubicBezTo>
                  <a:cubicBezTo>
                    <a:pt x="248" y="331"/>
                    <a:pt x="248" y="331"/>
                    <a:pt x="248" y="331"/>
                  </a:cubicBezTo>
                  <a:cubicBezTo>
                    <a:pt x="248" y="330"/>
                    <a:pt x="248" y="330"/>
                    <a:pt x="248" y="330"/>
                  </a:cubicBezTo>
                  <a:cubicBezTo>
                    <a:pt x="248" y="330"/>
                    <a:pt x="249" y="330"/>
                    <a:pt x="249" y="330"/>
                  </a:cubicBezTo>
                  <a:cubicBezTo>
                    <a:pt x="278" y="327"/>
                    <a:pt x="299" y="299"/>
                    <a:pt x="296" y="269"/>
                  </a:cubicBezTo>
                  <a:lnTo>
                    <a:pt x="26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23">
              <a:extLst>
                <a:ext uri="{FF2B5EF4-FFF2-40B4-BE49-F238E27FC236}">
                  <a16:creationId xmlns:a16="http://schemas.microsoft.com/office/drawing/2014/main" id="{6FD6BB26-CD4C-498C-898D-D4EB73BBD6CE}"/>
                </a:ext>
              </a:extLst>
            </p:cNvPr>
            <p:cNvSpPr>
              <a:spLocks noEditPoints="1"/>
            </p:cNvSpPr>
            <p:nvPr/>
          </p:nvSpPr>
          <p:spPr bwMode="auto">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cubicBezTo>
                    <a:pt x="232" y="132"/>
                    <a:pt x="232" y="132"/>
                    <a:pt x="232" y="132"/>
                  </a:cubicBezTo>
                  <a:cubicBezTo>
                    <a:pt x="120" y="146"/>
                    <a:pt x="31" y="232"/>
                    <a:pt x="12" y="344"/>
                  </a:cubicBezTo>
                  <a:cubicBezTo>
                    <a:pt x="0" y="419"/>
                    <a:pt x="21" y="493"/>
                    <a:pt x="70" y="551"/>
                  </a:cubicBezTo>
                  <a:cubicBezTo>
                    <a:pt x="38" y="632"/>
                    <a:pt x="38" y="632"/>
                    <a:pt x="38" y="632"/>
                  </a:cubicBezTo>
                  <a:cubicBezTo>
                    <a:pt x="37" y="635"/>
                    <a:pt x="37" y="640"/>
                    <a:pt x="39" y="643"/>
                  </a:cubicBezTo>
                  <a:cubicBezTo>
                    <a:pt x="41" y="647"/>
                    <a:pt x="45" y="649"/>
                    <a:pt x="49" y="650"/>
                  </a:cubicBezTo>
                  <a:cubicBezTo>
                    <a:pt x="264" y="685"/>
                    <a:pt x="264" y="685"/>
                    <a:pt x="264" y="685"/>
                  </a:cubicBezTo>
                  <a:cubicBezTo>
                    <a:pt x="264" y="1013"/>
                    <a:pt x="264" y="1013"/>
                    <a:pt x="264" y="1013"/>
                  </a:cubicBezTo>
                  <a:cubicBezTo>
                    <a:pt x="264" y="1064"/>
                    <a:pt x="305" y="1106"/>
                    <a:pt x="357" y="1106"/>
                  </a:cubicBezTo>
                  <a:cubicBezTo>
                    <a:pt x="408" y="1106"/>
                    <a:pt x="450" y="1064"/>
                    <a:pt x="450" y="1013"/>
                  </a:cubicBezTo>
                  <a:cubicBezTo>
                    <a:pt x="450" y="716"/>
                    <a:pt x="450" y="716"/>
                    <a:pt x="450" y="716"/>
                  </a:cubicBezTo>
                  <a:cubicBezTo>
                    <a:pt x="549" y="732"/>
                    <a:pt x="549" y="732"/>
                    <a:pt x="549" y="732"/>
                  </a:cubicBezTo>
                  <a:cubicBezTo>
                    <a:pt x="549" y="732"/>
                    <a:pt x="550" y="732"/>
                    <a:pt x="551" y="732"/>
                  </a:cubicBezTo>
                  <a:cubicBezTo>
                    <a:pt x="554" y="732"/>
                    <a:pt x="557" y="731"/>
                    <a:pt x="560" y="729"/>
                  </a:cubicBezTo>
                  <a:cubicBezTo>
                    <a:pt x="563" y="726"/>
                    <a:pt x="565" y="722"/>
                    <a:pt x="564" y="718"/>
                  </a:cubicBezTo>
                  <a:lnTo>
                    <a:pt x="539" y="164"/>
                  </a:lnTo>
                  <a:close/>
                  <a:moveTo>
                    <a:pt x="425" y="447"/>
                  </a:moveTo>
                  <a:cubicBezTo>
                    <a:pt x="425" y="447"/>
                    <a:pt x="425" y="447"/>
                    <a:pt x="425" y="447"/>
                  </a:cubicBezTo>
                  <a:cubicBezTo>
                    <a:pt x="425" y="447"/>
                    <a:pt x="425" y="447"/>
                    <a:pt x="425" y="447"/>
                  </a:cubicBezTo>
                  <a:cubicBezTo>
                    <a:pt x="239" y="471"/>
                    <a:pt x="239" y="471"/>
                    <a:pt x="239" y="471"/>
                  </a:cubicBezTo>
                  <a:cubicBezTo>
                    <a:pt x="236" y="471"/>
                    <a:pt x="232" y="471"/>
                    <a:pt x="229" y="471"/>
                  </a:cubicBezTo>
                  <a:cubicBezTo>
                    <a:pt x="188" y="471"/>
                    <a:pt x="153" y="441"/>
                    <a:pt x="148" y="400"/>
                  </a:cubicBezTo>
                  <a:cubicBezTo>
                    <a:pt x="145" y="378"/>
                    <a:pt x="151" y="357"/>
                    <a:pt x="164" y="340"/>
                  </a:cubicBezTo>
                  <a:cubicBezTo>
                    <a:pt x="178" y="322"/>
                    <a:pt x="197" y="311"/>
                    <a:pt x="219" y="308"/>
                  </a:cubicBezTo>
                  <a:cubicBezTo>
                    <a:pt x="323" y="295"/>
                    <a:pt x="323" y="295"/>
                    <a:pt x="323" y="295"/>
                  </a:cubicBezTo>
                  <a:cubicBezTo>
                    <a:pt x="305" y="155"/>
                    <a:pt x="305" y="155"/>
                    <a:pt x="305" y="155"/>
                  </a:cubicBezTo>
                  <a:cubicBezTo>
                    <a:pt x="303" y="134"/>
                    <a:pt x="308" y="112"/>
                    <a:pt x="322" y="95"/>
                  </a:cubicBezTo>
                  <a:cubicBezTo>
                    <a:pt x="335" y="78"/>
                    <a:pt x="354" y="67"/>
                    <a:pt x="376" y="64"/>
                  </a:cubicBezTo>
                  <a:cubicBezTo>
                    <a:pt x="379" y="63"/>
                    <a:pt x="383" y="63"/>
                    <a:pt x="386" y="63"/>
                  </a:cubicBezTo>
                  <a:cubicBezTo>
                    <a:pt x="428" y="63"/>
                    <a:pt x="463" y="94"/>
                    <a:pt x="468" y="135"/>
                  </a:cubicBezTo>
                  <a:cubicBezTo>
                    <a:pt x="495" y="356"/>
                    <a:pt x="495" y="356"/>
                    <a:pt x="495" y="356"/>
                  </a:cubicBezTo>
                  <a:cubicBezTo>
                    <a:pt x="501" y="401"/>
                    <a:pt x="470" y="442"/>
                    <a:pt x="425" y="4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24">
              <a:extLst>
                <a:ext uri="{FF2B5EF4-FFF2-40B4-BE49-F238E27FC236}">
                  <a16:creationId xmlns:a16="http://schemas.microsoft.com/office/drawing/2014/main" id="{764F1D65-2971-4C57-A57C-70242E269663}"/>
                </a:ext>
              </a:extLst>
            </p:cNvPr>
            <p:cNvSpPr>
              <a:spLocks noEditPoints="1"/>
            </p:cNvSpPr>
            <p:nvPr/>
          </p:nvSpPr>
          <p:spPr bwMode="auto">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Line 25">
              <a:extLst>
                <a:ext uri="{FF2B5EF4-FFF2-40B4-BE49-F238E27FC236}">
                  <a16:creationId xmlns:a16="http://schemas.microsoft.com/office/drawing/2014/main" id="{CD342011-CE6B-499E-9AA2-8CCC524451A2}"/>
                </a:ext>
              </a:extLst>
            </p:cNvPr>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Line 26">
              <a:extLst>
                <a:ext uri="{FF2B5EF4-FFF2-40B4-BE49-F238E27FC236}">
                  <a16:creationId xmlns:a16="http://schemas.microsoft.com/office/drawing/2014/main" id="{09A82428-EEEA-4E35-91BD-F2AE22945CB3}"/>
                </a:ext>
              </a:extLst>
            </p:cNvPr>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07" name="グループ化 206">
            <a:extLst>
              <a:ext uri="{FF2B5EF4-FFF2-40B4-BE49-F238E27FC236}">
                <a16:creationId xmlns:a16="http://schemas.microsoft.com/office/drawing/2014/main" id="{A94E88E7-95DD-4ADC-9D4D-57E44B80907B}"/>
              </a:ext>
            </a:extLst>
          </p:cNvPr>
          <p:cNvGrpSpPr>
            <a:grpSpLocks/>
          </p:cNvGrpSpPr>
          <p:nvPr/>
        </p:nvGrpSpPr>
        <p:grpSpPr>
          <a:xfrm>
            <a:off x="2612705" y="4281364"/>
            <a:ext cx="144000" cy="360000"/>
            <a:chOff x="3421063" y="4006850"/>
            <a:chExt cx="865187" cy="2160587"/>
          </a:xfrm>
          <a:solidFill>
            <a:srgbClr val="FF6699"/>
          </a:solidFill>
        </p:grpSpPr>
        <p:sp>
          <p:nvSpPr>
            <p:cNvPr id="208" name="Freeform 22">
              <a:extLst>
                <a:ext uri="{FF2B5EF4-FFF2-40B4-BE49-F238E27FC236}">
                  <a16:creationId xmlns:a16="http://schemas.microsoft.com/office/drawing/2014/main" id="{E9B6E7B5-7711-4304-A9AE-DBEAFA610973}"/>
                </a:ext>
              </a:extLst>
            </p:cNvPr>
            <p:cNvSpPr>
              <a:spLocks/>
            </p:cNvSpPr>
            <p:nvPr/>
          </p:nvSpPr>
          <p:spPr bwMode="auto">
            <a:xfrm>
              <a:off x="3668713" y="4706938"/>
              <a:ext cx="430212" cy="509587"/>
            </a:xfrm>
            <a:custGeom>
              <a:avLst/>
              <a:gdLst>
                <a:gd name="T0" fmla="*/ 268 w 299"/>
                <a:gd name="T1" fmla="*/ 48 h 354"/>
                <a:gd name="T2" fmla="*/ 213 w 299"/>
                <a:gd name="T3" fmla="*/ 0 h 354"/>
                <a:gd name="T4" fmla="*/ 206 w 299"/>
                <a:gd name="T5" fmla="*/ 1 h 354"/>
                <a:gd name="T6" fmla="*/ 170 w 299"/>
                <a:gd name="T7" fmla="*/ 22 h 354"/>
                <a:gd name="T8" fmla="*/ 159 w 299"/>
                <a:gd name="T9" fmla="*/ 62 h 354"/>
                <a:gd name="T10" fmla="*/ 179 w 299"/>
                <a:gd name="T11" fmla="*/ 215 h 354"/>
                <a:gd name="T12" fmla="*/ 167 w 299"/>
                <a:gd name="T13" fmla="*/ 231 h 354"/>
                <a:gd name="T14" fmla="*/ 49 w 299"/>
                <a:gd name="T15" fmla="*/ 245 h 354"/>
                <a:gd name="T16" fmla="*/ 13 w 299"/>
                <a:gd name="T17" fmla="*/ 266 h 354"/>
                <a:gd name="T18" fmla="*/ 2 w 299"/>
                <a:gd name="T19" fmla="*/ 307 h 354"/>
                <a:gd name="T20" fmla="*/ 56 w 299"/>
                <a:gd name="T21" fmla="*/ 354 h 354"/>
                <a:gd name="T22" fmla="*/ 63 w 299"/>
                <a:gd name="T23" fmla="*/ 354 h 354"/>
                <a:gd name="T24" fmla="*/ 248 w 299"/>
                <a:gd name="T25" fmla="*/ 331 h 354"/>
                <a:gd name="T26" fmla="*/ 248 w 299"/>
                <a:gd name="T27" fmla="*/ 330 h 354"/>
                <a:gd name="T28" fmla="*/ 249 w 299"/>
                <a:gd name="T29" fmla="*/ 330 h 354"/>
                <a:gd name="T30" fmla="*/ 296 w 299"/>
                <a:gd name="T31" fmla="*/ 269 h 354"/>
                <a:gd name="T32" fmla="*/ 268 w 299"/>
                <a:gd name="T33" fmla="*/ 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354">
                  <a:moveTo>
                    <a:pt x="268" y="48"/>
                  </a:moveTo>
                  <a:cubicBezTo>
                    <a:pt x="264" y="21"/>
                    <a:pt x="241" y="0"/>
                    <a:pt x="213" y="0"/>
                  </a:cubicBezTo>
                  <a:cubicBezTo>
                    <a:pt x="211" y="0"/>
                    <a:pt x="209" y="1"/>
                    <a:pt x="206" y="1"/>
                  </a:cubicBezTo>
                  <a:cubicBezTo>
                    <a:pt x="192" y="3"/>
                    <a:pt x="179" y="10"/>
                    <a:pt x="170" y="22"/>
                  </a:cubicBezTo>
                  <a:cubicBezTo>
                    <a:pt x="161" y="33"/>
                    <a:pt x="158" y="47"/>
                    <a:pt x="159" y="62"/>
                  </a:cubicBezTo>
                  <a:cubicBezTo>
                    <a:pt x="179" y="215"/>
                    <a:pt x="179" y="215"/>
                    <a:pt x="179" y="215"/>
                  </a:cubicBezTo>
                  <a:cubicBezTo>
                    <a:pt x="180" y="223"/>
                    <a:pt x="174" y="230"/>
                    <a:pt x="167" y="231"/>
                  </a:cubicBezTo>
                  <a:cubicBezTo>
                    <a:pt x="49" y="245"/>
                    <a:pt x="49" y="245"/>
                    <a:pt x="49" y="245"/>
                  </a:cubicBezTo>
                  <a:cubicBezTo>
                    <a:pt x="35" y="247"/>
                    <a:pt x="22" y="255"/>
                    <a:pt x="13" y="266"/>
                  </a:cubicBezTo>
                  <a:cubicBezTo>
                    <a:pt x="4" y="278"/>
                    <a:pt x="0" y="292"/>
                    <a:pt x="2" y="307"/>
                  </a:cubicBezTo>
                  <a:cubicBezTo>
                    <a:pt x="5" y="334"/>
                    <a:pt x="29" y="354"/>
                    <a:pt x="56" y="354"/>
                  </a:cubicBezTo>
                  <a:cubicBezTo>
                    <a:pt x="58" y="354"/>
                    <a:pt x="61" y="354"/>
                    <a:pt x="63" y="354"/>
                  </a:cubicBezTo>
                  <a:cubicBezTo>
                    <a:pt x="248" y="331"/>
                    <a:pt x="248" y="331"/>
                    <a:pt x="248" y="331"/>
                  </a:cubicBezTo>
                  <a:cubicBezTo>
                    <a:pt x="248" y="330"/>
                    <a:pt x="248" y="330"/>
                    <a:pt x="248" y="330"/>
                  </a:cubicBezTo>
                  <a:cubicBezTo>
                    <a:pt x="248" y="330"/>
                    <a:pt x="249" y="330"/>
                    <a:pt x="249" y="330"/>
                  </a:cubicBezTo>
                  <a:cubicBezTo>
                    <a:pt x="278" y="327"/>
                    <a:pt x="299" y="299"/>
                    <a:pt x="296" y="269"/>
                  </a:cubicBezTo>
                  <a:lnTo>
                    <a:pt x="26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23">
              <a:extLst>
                <a:ext uri="{FF2B5EF4-FFF2-40B4-BE49-F238E27FC236}">
                  <a16:creationId xmlns:a16="http://schemas.microsoft.com/office/drawing/2014/main" id="{6E2FE189-904C-4935-962C-1C7A746CFCEF}"/>
                </a:ext>
              </a:extLst>
            </p:cNvPr>
            <p:cNvSpPr>
              <a:spLocks noEditPoints="1"/>
            </p:cNvSpPr>
            <p:nvPr/>
          </p:nvSpPr>
          <p:spPr bwMode="auto">
            <a:xfrm>
              <a:off x="3421063" y="4578350"/>
              <a:ext cx="811212" cy="1589087"/>
            </a:xfrm>
            <a:custGeom>
              <a:avLst/>
              <a:gdLst>
                <a:gd name="T0" fmla="*/ 539 w 565"/>
                <a:gd name="T1" fmla="*/ 164 h 1106"/>
                <a:gd name="T2" fmla="*/ 412 w 565"/>
                <a:gd name="T3" fmla="*/ 1 h 1106"/>
                <a:gd name="T4" fmla="*/ 391 w 565"/>
                <a:gd name="T5" fmla="*/ 0 h 1106"/>
                <a:gd name="T6" fmla="*/ 239 w 565"/>
                <a:gd name="T7" fmla="*/ 115 h 1106"/>
                <a:gd name="T8" fmla="*/ 232 w 565"/>
                <a:gd name="T9" fmla="*/ 132 h 1106"/>
                <a:gd name="T10" fmla="*/ 12 w 565"/>
                <a:gd name="T11" fmla="*/ 344 h 1106"/>
                <a:gd name="T12" fmla="*/ 70 w 565"/>
                <a:gd name="T13" fmla="*/ 551 h 1106"/>
                <a:gd name="T14" fmla="*/ 38 w 565"/>
                <a:gd name="T15" fmla="*/ 632 h 1106"/>
                <a:gd name="T16" fmla="*/ 39 w 565"/>
                <a:gd name="T17" fmla="*/ 643 h 1106"/>
                <a:gd name="T18" fmla="*/ 49 w 565"/>
                <a:gd name="T19" fmla="*/ 650 h 1106"/>
                <a:gd name="T20" fmla="*/ 264 w 565"/>
                <a:gd name="T21" fmla="*/ 685 h 1106"/>
                <a:gd name="T22" fmla="*/ 264 w 565"/>
                <a:gd name="T23" fmla="*/ 1013 h 1106"/>
                <a:gd name="T24" fmla="*/ 357 w 565"/>
                <a:gd name="T25" fmla="*/ 1106 h 1106"/>
                <a:gd name="T26" fmla="*/ 450 w 565"/>
                <a:gd name="T27" fmla="*/ 1013 h 1106"/>
                <a:gd name="T28" fmla="*/ 450 w 565"/>
                <a:gd name="T29" fmla="*/ 716 h 1106"/>
                <a:gd name="T30" fmla="*/ 549 w 565"/>
                <a:gd name="T31" fmla="*/ 732 h 1106"/>
                <a:gd name="T32" fmla="*/ 551 w 565"/>
                <a:gd name="T33" fmla="*/ 732 h 1106"/>
                <a:gd name="T34" fmla="*/ 560 w 565"/>
                <a:gd name="T35" fmla="*/ 729 h 1106"/>
                <a:gd name="T36" fmla="*/ 564 w 565"/>
                <a:gd name="T37" fmla="*/ 718 h 1106"/>
                <a:gd name="T38" fmla="*/ 539 w 565"/>
                <a:gd name="T39" fmla="*/ 164 h 1106"/>
                <a:gd name="T40" fmla="*/ 425 w 565"/>
                <a:gd name="T41" fmla="*/ 447 h 1106"/>
                <a:gd name="T42" fmla="*/ 425 w 565"/>
                <a:gd name="T43" fmla="*/ 447 h 1106"/>
                <a:gd name="T44" fmla="*/ 425 w 565"/>
                <a:gd name="T45" fmla="*/ 447 h 1106"/>
                <a:gd name="T46" fmla="*/ 239 w 565"/>
                <a:gd name="T47" fmla="*/ 471 h 1106"/>
                <a:gd name="T48" fmla="*/ 229 w 565"/>
                <a:gd name="T49" fmla="*/ 471 h 1106"/>
                <a:gd name="T50" fmla="*/ 148 w 565"/>
                <a:gd name="T51" fmla="*/ 400 h 1106"/>
                <a:gd name="T52" fmla="*/ 164 w 565"/>
                <a:gd name="T53" fmla="*/ 340 h 1106"/>
                <a:gd name="T54" fmla="*/ 219 w 565"/>
                <a:gd name="T55" fmla="*/ 308 h 1106"/>
                <a:gd name="T56" fmla="*/ 323 w 565"/>
                <a:gd name="T57" fmla="*/ 295 h 1106"/>
                <a:gd name="T58" fmla="*/ 305 w 565"/>
                <a:gd name="T59" fmla="*/ 155 h 1106"/>
                <a:gd name="T60" fmla="*/ 322 w 565"/>
                <a:gd name="T61" fmla="*/ 95 h 1106"/>
                <a:gd name="T62" fmla="*/ 376 w 565"/>
                <a:gd name="T63" fmla="*/ 64 h 1106"/>
                <a:gd name="T64" fmla="*/ 386 w 565"/>
                <a:gd name="T65" fmla="*/ 63 h 1106"/>
                <a:gd name="T66" fmla="*/ 468 w 565"/>
                <a:gd name="T67" fmla="*/ 135 h 1106"/>
                <a:gd name="T68" fmla="*/ 495 w 565"/>
                <a:gd name="T69" fmla="*/ 356 h 1106"/>
                <a:gd name="T70" fmla="*/ 425 w 565"/>
                <a:gd name="T71" fmla="*/ 447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1106">
                  <a:moveTo>
                    <a:pt x="539" y="164"/>
                  </a:moveTo>
                  <a:cubicBezTo>
                    <a:pt x="536" y="81"/>
                    <a:pt x="482" y="13"/>
                    <a:pt x="412" y="1"/>
                  </a:cubicBezTo>
                  <a:cubicBezTo>
                    <a:pt x="405" y="0"/>
                    <a:pt x="398" y="0"/>
                    <a:pt x="391" y="0"/>
                  </a:cubicBezTo>
                  <a:cubicBezTo>
                    <a:pt x="326" y="0"/>
                    <a:pt x="265" y="46"/>
                    <a:pt x="239" y="115"/>
                  </a:cubicBezTo>
                  <a:cubicBezTo>
                    <a:pt x="232" y="132"/>
                    <a:pt x="232" y="132"/>
                    <a:pt x="232" y="132"/>
                  </a:cubicBezTo>
                  <a:cubicBezTo>
                    <a:pt x="120" y="146"/>
                    <a:pt x="31" y="232"/>
                    <a:pt x="12" y="344"/>
                  </a:cubicBezTo>
                  <a:cubicBezTo>
                    <a:pt x="0" y="419"/>
                    <a:pt x="21" y="493"/>
                    <a:pt x="70" y="551"/>
                  </a:cubicBezTo>
                  <a:cubicBezTo>
                    <a:pt x="38" y="632"/>
                    <a:pt x="38" y="632"/>
                    <a:pt x="38" y="632"/>
                  </a:cubicBezTo>
                  <a:cubicBezTo>
                    <a:pt x="37" y="635"/>
                    <a:pt x="37" y="640"/>
                    <a:pt x="39" y="643"/>
                  </a:cubicBezTo>
                  <a:cubicBezTo>
                    <a:pt x="41" y="647"/>
                    <a:pt x="45" y="649"/>
                    <a:pt x="49" y="650"/>
                  </a:cubicBezTo>
                  <a:cubicBezTo>
                    <a:pt x="264" y="685"/>
                    <a:pt x="264" y="685"/>
                    <a:pt x="264" y="685"/>
                  </a:cubicBezTo>
                  <a:cubicBezTo>
                    <a:pt x="264" y="1013"/>
                    <a:pt x="264" y="1013"/>
                    <a:pt x="264" y="1013"/>
                  </a:cubicBezTo>
                  <a:cubicBezTo>
                    <a:pt x="264" y="1064"/>
                    <a:pt x="305" y="1106"/>
                    <a:pt x="357" y="1106"/>
                  </a:cubicBezTo>
                  <a:cubicBezTo>
                    <a:pt x="408" y="1106"/>
                    <a:pt x="450" y="1064"/>
                    <a:pt x="450" y="1013"/>
                  </a:cubicBezTo>
                  <a:cubicBezTo>
                    <a:pt x="450" y="716"/>
                    <a:pt x="450" y="716"/>
                    <a:pt x="450" y="716"/>
                  </a:cubicBezTo>
                  <a:cubicBezTo>
                    <a:pt x="549" y="732"/>
                    <a:pt x="549" y="732"/>
                    <a:pt x="549" y="732"/>
                  </a:cubicBezTo>
                  <a:cubicBezTo>
                    <a:pt x="549" y="732"/>
                    <a:pt x="550" y="732"/>
                    <a:pt x="551" y="732"/>
                  </a:cubicBezTo>
                  <a:cubicBezTo>
                    <a:pt x="554" y="732"/>
                    <a:pt x="557" y="731"/>
                    <a:pt x="560" y="729"/>
                  </a:cubicBezTo>
                  <a:cubicBezTo>
                    <a:pt x="563" y="726"/>
                    <a:pt x="565" y="722"/>
                    <a:pt x="564" y="718"/>
                  </a:cubicBezTo>
                  <a:lnTo>
                    <a:pt x="539" y="164"/>
                  </a:lnTo>
                  <a:close/>
                  <a:moveTo>
                    <a:pt x="425" y="447"/>
                  </a:moveTo>
                  <a:cubicBezTo>
                    <a:pt x="425" y="447"/>
                    <a:pt x="425" y="447"/>
                    <a:pt x="425" y="447"/>
                  </a:cubicBezTo>
                  <a:cubicBezTo>
                    <a:pt x="425" y="447"/>
                    <a:pt x="425" y="447"/>
                    <a:pt x="425" y="447"/>
                  </a:cubicBezTo>
                  <a:cubicBezTo>
                    <a:pt x="239" y="471"/>
                    <a:pt x="239" y="471"/>
                    <a:pt x="239" y="471"/>
                  </a:cubicBezTo>
                  <a:cubicBezTo>
                    <a:pt x="236" y="471"/>
                    <a:pt x="232" y="471"/>
                    <a:pt x="229" y="471"/>
                  </a:cubicBezTo>
                  <a:cubicBezTo>
                    <a:pt x="188" y="471"/>
                    <a:pt x="153" y="441"/>
                    <a:pt x="148" y="400"/>
                  </a:cubicBezTo>
                  <a:cubicBezTo>
                    <a:pt x="145" y="378"/>
                    <a:pt x="151" y="357"/>
                    <a:pt x="164" y="340"/>
                  </a:cubicBezTo>
                  <a:cubicBezTo>
                    <a:pt x="178" y="322"/>
                    <a:pt x="197" y="311"/>
                    <a:pt x="219" y="308"/>
                  </a:cubicBezTo>
                  <a:cubicBezTo>
                    <a:pt x="323" y="295"/>
                    <a:pt x="323" y="295"/>
                    <a:pt x="323" y="295"/>
                  </a:cubicBezTo>
                  <a:cubicBezTo>
                    <a:pt x="305" y="155"/>
                    <a:pt x="305" y="155"/>
                    <a:pt x="305" y="155"/>
                  </a:cubicBezTo>
                  <a:cubicBezTo>
                    <a:pt x="303" y="134"/>
                    <a:pt x="308" y="112"/>
                    <a:pt x="322" y="95"/>
                  </a:cubicBezTo>
                  <a:cubicBezTo>
                    <a:pt x="335" y="78"/>
                    <a:pt x="354" y="67"/>
                    <a:pt x="376" y="64"/>
                  </a:cubicBezTo>
                  <a:cubicBezTo>
                    <a:pt x="379" y="63"/>
                    <a:pt x="383" y="63"/>
                    <a:pt x="386" y="63"/>
                  </a:cubicBezTo>
                  <a:cubicBezTo>
                    <a:pt x="428" y="63"/>
                    <a:pt x="463" y="94"/>
                    <a:pt x="468" y="135"/>
                  </a:cubicBezTo>
                  <a:cubicBezTo>
                    <a:pt x="495" y="356"/>
                    <a:pt x="495" y="356"/>
                    <a:pt x="495" y="356"/>
                  </a:cubicBezTo>
                  <a:cubicBezTo>
                    <a:pt x="501" y="401"/>
                    <a:pt x="470" y="442"/>
                    <a:pt x="425" y="4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24">
              <a:extLst>
                <a:ext uri="{FF2B5EF4-FFF2-40B4-BE49-F238E27FC236}">
                  <a16:creationId xmlns:a16="http://schemas.microsoft.com/office/drawing/2014/main" id="{7F246696-BEF9-4630-911B-65ECCC4212A6}"/>
                </a:ext>
              </a:extLst>
            </p:cNvPr>
            <p:cNvSpPr>
              <a:spLocks noEditPoints="1"/>
            </p:cNvSpPr>
            <p:nvPr/>
          </p:nvSpPr>
          <p:spPr bwMode="auto">
            <a:xfrm>
              <a:off x="3640138" y="4006850"/>
              <a:ext cx="646112" cy="561975"/>
            </a:xfrm>
            <a:custGeom>
              <a:avLst/>
              <a:gdLst>
                <a:gd name="T0" fmla="*/ 448 w 449"/>
                <a:gd name="T1" fmla="*/ 274 h 391"/>
                <a:gd name="T2" fmla="*/ 222 w 449"/>
                <a:gd name="T3" fmla="*/ 2 h 391"/>
                <a:gd name="T4" fmla="*/ 193 w 449"/>
                <a:gd name="T5" fmla="*/ 0 h 391"/>
                <a:gd name="T6" fmla="*/ 103 w 449"/>
                <a:gd name="T7" fmla="*/ 25 h 391"/>
                <a:gd name="T8" fmla="*/ 18 w 449"/>
                <a:gd name="T9" fmla="*/ 72 h 391"/>
                <a:gd name="T10" fmla="*/ 23 w 449"/>
                <a:gd name="T11" fmla="*/ 131 h 391"/>
                <a:gd name="T12" fmla="*/ 10 w 449"/>
                <a:gd name="T13" fmla="*/ 252 h 391"/>
                <a:gd name="T14" fmla="*/ 187 w 449"/>
                <a:gd name="T15" fmla="*/ 391 h 391"/>
                <a:gd name="T16" fmla="*/ 229 w 449"/>
                <a:gd name="T17" fmla="*/ 386 h 391"/>
                <a:gd name="T18" fmla="*/ 304 w 449"/>
                <a:gd name="T19" fmla="*/ 348 h 391"/>
                <a:gd name="T20" fmla="*/ 442 w 449"/>
                <a:gd name="T21" fmla="*/ 288 h 391"/>
                <a:gd name="T22" fmla="*/ 448 w 449"/>
                <a:gd name="T23" fmla="*/ 274 h 391"/>
                <a:gd name="T24" fmla="*/ 223 w 449"/>
                <a:gd name="T25" fmla="*/ 359 h 391"/>
                <a:gd name="T26" fmla="*/ 37 w 449"/>
                <a:gd name="T27" fmla="*/ 245 h 391"/>
                <a:gd name="T28" fmla="*/ 42 w 449"/>
                <a:gd name="T29" fmla="*/ 156 h 391"/>
                <a:gd name="T30" fmla="*/ 139 w 449"/>
                <a:gd name="T31" fmla="*/ 203 h 391"/>
                <a:gd name="T32" fmla="*/ 222 w 449"/>
                <a:gd name="T33" fmla="*/ 246 h 391"/>
                <a:gd name="T34" fmla="*/ 203 w 449"/>
                <a:gd name="T35" fmla="*/ 323 h 391"/>
                <a:gd name="T36" fmla="*/ 203 w 449"/>
                <a:gd name="T37" fmla="*/ 336 h 391"/>
                <a:gd name="T38" fmla="*/ 213 w 449"/>
                <a:gd name="T39" fmla="*/ 344 h 391"/>
                <a:gd name="T40" fmla="*/ 229 w 449"/>
                <a:gd name="T41" fmla="*/ 346 h 391"/>
                <a:gd name="T42" fmla="*/ 252 w 449"/>
                <a:gd name="T43" fmla="*/ 349 h 391"/>
                <a:gd name="T44" fmla="*/ 223 w 449"/>
                <a:gd name="T45" fmla="*/ 35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391">
                  <a:moveTo>
                    <a:pt x="448" y="274"/>
                  </a:moveTo>
                  <a:cubicBezTo>
                    <a:pt x="445" y="263"/>
                    <a:pt x="384" y="22"/>
                    <a:pt x="222" y="2"/>
                  </a:cubicBezTo>
                  <a:cubicBezTo>
                    <a:pt x="211" y="1"/>
                    <a:pt x="202" y="0"/>
                    <a:pt x="193" y="0"/>
                  </a:cubicBezTo>
                  <a:cubicBezTo>
                    <a:pt x="160" y="0"/>
                    <a:pt x="131" y="8"/>
                    <a:pt x="103" y="25"/>
                  </a:cubicBezTo>
                  <a:cubicBezTo>
                    <a:pt x="89" y="27"/>
                    <a:pt x="36" y="37"/>
                    <a:pt x="18" y="72"/>
                  </a:cubicBezTo>
                  <a:cubicBezTo>
                    <a:pt x="10" y="89"/>
                    <a:pt x="11" y="109"/>
                    <a:pt x="23" y="131"/>
                  </a:cubicBezTo>
                  <a:cubicBezTo>
                    <a:pt x="5" y="168"/>
                    <a:pt x="0" y="211"/>
                    <a:pt x="10" y="252"/>
                  </a:cubicBezTo>
                  <a:cubicBezTo>
                    <a:pt x="30" y="335"/>
                    <a:pt x="105" y="391"/>
                    <a:pt x="187" y="391"/>
                  </a:cubicBezTo>
                  <a:cubicBezTo>
                    <a:pt x="201" y="391"/>
                    <a:pt x="215" y="389"/>
                    <a:pt x="229" y="386"/>
                  </a:cubicBezTo>
                  <a:cubicBezTo>
                    <a:pt x="257" y="379"/>
                    <a:pt x="283" y="366"/>
                    <a:pt x="304" y="348"/>
                  </a:cubicBezTo>
                  <a:cubicBezTo>
                    <a:pt x="344" y="342"/>
                    <a:pt x="388" y="323"/>
                    <a:pt x="442" y="288"/>
                  </a:cubicBezTo>
                  <a:cubicBezTo>
                    <a:pt x="447" y="285"/>
                    <a:pt x="449" y="279"/>
                    <a:pt x="448" y="274"/>
                  </a:cubicBezTo>
                  <a:close/>
                  <a:moveTo>
                    <a:pt x="223" y="359"/>
                  </a:moveTo>
                  <a:cubicBezTo>
                    <a:pt x="140" y="379"/>
                    <a:pt x="56" y="328"/>
                    <a:pt x="37" y="245"/>
                  </a:cubicBezTo>
                  <a:cubicBezTo>
                    <a:pt x="29" y="215"/>
                    <a:pt x="31" y="184"/>
                    <a:pt x="42" y="156"/>
                  </a:cubicBezTo>
                  <a:cubicBezTo>
                    <a:pt x="68" y="183"/>
                    <a:pt x="106" y="194"/>
                    <a:pt x="139" y="203"/>
                  </a:cubicBezTo>
                  <a:cubicBezTo>
                    <a:pt x="173" y="213"/>
                    <a:pt x="205" y="222"/>
                    <a:pt x="222" y="246"/>
                  </a:cubicBezTo>
                  <a:cubicBezTo>
                    <a:pt x="223" y="271"/>
                    <a:pt x="218" y="297"/>
                    <a:pt x="203" y="323"/>
                  </a:cubicBezTo>
                  <a:cubicBezTo>
                    <a:pt x="201" y="327"/>
                    <a:pt x="201" y="332"/>
                    <a:pt x="203" y="336"/>
                  </a:cubicBezTo>
                  <a:cubicBezTo>
                    <a:pt x="205" y="340"/>
                    <a:pt x="209" y="343"/>
                    <a:pt x="213" y="344"/>
                  </a:cubicBezTo>
                  <a:cubicBezTo>
                    <a:pt x="218" y="344"/>
                    <a:pt x="223" y="345"/>
                    <a:pt x="229" y="346"/>
                  </a:cubicBezTo>
                  <a:cubicBezTo>
                    <a:pt x="236" y="347"/>
                    <a:pt x="244" y="348"/>
                    <a:pt x="252" y="349"/>
                  </a:cubicBezTo>
                  <a:cubicBezTo>
                    <a:pt x="243" y="353"/>
                    <a:pt x="233" y="357"/>
                    <a:pt x="223" y="3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Line 25">
              <a:extLst>
                <a:ext uri="{FF2B5EF4-FFF2-40B4-BE49-F238E27FC236}">
                  <a16:creationId xmlns:a16="http://schemas.microsoft.com/office/drawing/2014/main" id="{B81A1044-71C7-46D6-9798-72FC76797C4B}"/>
                </a:ext>
              </a:extLst>
            </p:cNvPr>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Line 26">
              <a:extLst>
                <a:ext uri="{FF2B5EF4-FFF2-40B4-BE49-F238E27FC236}">
                  <a16:creationId xmlns:a16="http://schemas.microsoft.com/office/drawing/2014/main" id="{A4CEABD7-EDFF-48C1-8880-F9902E94F3F2}"/>
                </a:ext>
              </a:extLst>
            </p:cNvPr>
            <p:cNvSpPr>
              <a:spLocks noChangeShapeType="1"/>
            </p:cNvSpPr>
            <p:nvPr/>
          </p:nvSpPr>
          <p:spPr bwMode="auto">
            <a:xfrm>
              <a:off x="4035425" y="44704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14" name="Line 16">
            <a:extLst>
              <a:ext uri="{FF2B5EF4-FFF2-40B4-BE49-F238E27FC236}">
                <a16:creationId xmlns:a16="http://schemas.microsoft.com/office/drawing/2014/main" id="{678056A3-A287-4605-84C8-91A67D927EE7}"/>
              </a:ext>
            </a:extLst>
          </p:cNvPr>
          <p:cNvSpPr>
            <a:spLocks noChangeShapeType="1"/>
          </p:cNvSpPr>
          <p:nvPr/>
        </p:nvSpPr>
        <p:spPr bwMode="auto">
          <a:xfrm>
            <a:off x="10970935" y="5167204"/>
            <a:ext cx="0" cy="7200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テキスト ボックス 214">
            <a:extLst>
              <a:ext uri="{FF2B5EF4-FFF2-40B4-BE49-F238E27FC236}">
                <a16:creationId xmlns:a16="http://schemas.microsoft.com/office/drawing/2014/main" id="{578DE0DA-7413-4D1D-97E1-A3EE6780E7D6}"/>
              </a:ext>
            </a:extLst>
          </p:cNvPr>
          <p:cNvSpPr txBox="1"/>
          <p:nvPr/>
        </p:nvSpPr>
        <p:spPr>
          <a:xfrm>
            <a:off x="10828281" y="5275204"/>
            <a:ext cx="288542" cy="184666"/>
          </a:xfrm>
          <a:prstGeom prst="rect">
            <a:avLst/>
          </a:prstGeom>
          <a:noFill/>
        </p:spPr>
        <p:txBody>
          <a:bodyPr wrap="none" lIns="0" tIns="0" rIns="0" bIns="0" rtlCol="0">
            <a:spAutoFit/>
          </a:bodyPr>
          <a:lstStyle/>
          <a:p>
            <a:pPr algn="ctr"/>
            <a:r>
              <a:rPr lang="en-US" altLang="ja-JP" sz="1200"/>
              <a:t>160</a:t>
            </a:r>
            <a:endParaRPr lang="ja-JP" altLang="en-US" sz="1200" dirty="0"/>
          </a:p>
        </p:txBody>
      </p:sp>
      <p:sp>
        <p:nvSpPr>
          <p:cNvPr id="216" name="テキスト ボックス 215">
            <a:extLst>
              <a:ext uri="{FF2B5EF4-FFF2-40B4-BE49-F238E27FC236}">
                <a16:creationId xmlns:a16="http://schemas.microsoft.com/office/drawing/2014/main" id="{21B6B0F0-EA05-4E28-8E97-C9585678A1A9}"/>
              </a:ext>
            </a:extLst>
          </p:cNvPr>
          <p:cNvSpPr txBox="1"/>
          <p:nvPr/>
        </p:nvSpPr>
        <p:spPr>
          <a:xfrm>
            <a:off x="6827262" y="5422089"/>
            <a:ext cx="309700" cy="184666"/>
          </a:xfrm>
          <a:prstGeom prst="rect">
            <a:avLst/>
          </a:prstGeom>
          <a:noFill/>
        </p:spPr>
        <p:txBody>
          <a:bodyPr wrap="none" rtlCol="0">
            <a:spAutoFit/>
          </a:bodyPr>
          <a:lstStyle/>
          <a:p>
            <a:pPr algn="ctr"/>
            <a:r>
              <a:rPr lang="ja-JP" altLang="en-US" sz="600">
                <a:latin typeface="+mn-ea"/>
              </a:rPr>
              <a:t>けい</a:t>
            </a:r>
            <a:endParaRPr lang="ja-JP" altLang="en-US" sz="600" dirty="0">
              <a:latin typeface="+mn-ea"/>
            </a:endParaRPr>
          </a:p>
        </p:txBody>
      </p:sp>
      <p:sp>
        <p:nvSpPr>
          <p:cNvPr id="217" name="テキスト ボックス 216">
            <a:extLst>
              <a:ext uri="{FF2B5EF4-FFF2-40B4-BE49-F238E27FC236}">
                <a16:creationId xmlns:a16="http://schemas.microsoft.com/office/drawing/2014/main" id="{A1CB0F9B-706A-4B09-9B64-C2E7884F5A6A}"/>
              </a:ext>
            </a:extLst>
          </p:cNvPr>
          <p:cNvSpPr txBox="1"/>
          <p:nvPr/>
        </p:nvSpPr>
        <p:spPr>
          <a:xfrm>
            <a:off x="6815941" y="2174149"/>
            <a:ext cx="340158" cy="200055"/>
          </a:xfrm>
          <a:prstGeom prst="rect">
            <a:avLst/>
          </a:prstGeom>
          <a:noFill/>
        </p:spPr>
        <p:txBody>
          <a:bodyPr wrap="none" rtlCol="0">
            <a:spAutoFit/>
          </a:bodyPr>
          <a:lstStyle/>
          <a:p>
            <a:pPr algn="ctr"/>
            <a:r>
              <a:rPr lang="ja-JP" altLang="en-US" sz="700" b="1">
                <a:latin typeface="+mn-ea"/>
              </a:rPr>
              <a:t>けい</a:t>
            </a:r>
            <a:endParaRPr lang="ja-JP" altLang="en-US" sz="700" b="1" dirty="0">
              <a:latin typeface="+mn-ea"/>
            </a:endParaRPr>
          </a:p>
        </p:txBody>
      </p:sp>
    </p:spTree>
    <p:extLst>
      <p:ext uri="{BB962C8B-B14F-4D97-AF65-F5344CB8AC3E}">
        <p14:creationId xmlns:p14="http://schemas.microsoft.com/office/powerpoint/2010/main" val="1175705751"/>
      </p:ext>
    </p:extLst>
  </p:cSld>
  <p:clrMapOvr>
    <a:masterClrMapping/>
  </p:clrMapOvr>
  <p:transition>
    <p:fade/>
  </p:transition>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1EA0B3B597684DAD87935C3B8102FF" ma:contentTypeVersion="11" ma:contentTypeDescription="Create a new document." ma:contentTypeScope="" ma:versionID="45eab8f2d71d61ef461857edd11288d2">
  <xsd:schema xmlns:xsd="http://www.w3.org/2001/XMLSchema" xmlns:xs="http://www.w3.org/2001/XMLSchema" xmlns:p="http://schemas.microsoft.com/office/2006/metadata/properties" xmlns:ns3="eb586aff-e95f-4e52-b718-da4b9a2c3a29" xmlns:ns4="f75e44d6-ae22-4613-857e-69fb8d7393ac" targetNamespace="http://schemas.microsoft.com/office/2006/metadata/properties" ma:root="true" ma:fieldsID="6c385d8532e10fca256e839efea4921c" ns3:_="" ns4:_="">
    <xsd:import namespace="eb586aff-e95f-4e52-b718-da4b9a2c3a29"/>
    <xsd:import namespace="f75e44d6-ae22-4613-857e-69fb8d7393a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586aff-e95f-4e52-b718-da4b9a2c3a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5e44d6-ae22-4613-857e-69fb8d7393a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sisl xmlns:xsi="http://www.w3.org/2001/XMLSchema-instance" xmlns:xsd="http://www.w3.org/2001/XMLSchema" xmlns="http://www.boldonjames.com/2008/01/sie/internal/label" sislVersion="0" policy="a10f9ac0-5937-4b4f-b459-96aedd9ed2c5" origin="userSelected">
  <element uid="72a5d865-2c9e-41bb-b8a0-b31322cd1ede" value=""/>
</sisl>
</file>

<file path=customXml/itemProps1.xml><?xml version="1.0" encoding="utf-8"?>
<ds:datastoreItem xmlns:ds="http://schemas.openxmlformats.org/officeDocument/2006/customXml" ds:itemID="{B3083613-882C-406B-B1B4-DF42299FF7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586aff-e95f-4e52-b718-da4b9a2c3a29"/>
    <ds:schemaRef ds:uri="f75e44d6-ae22-4613-857e-69fb8d7393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292C3C-FACA-43CD-B907-10790738CAF4}">
  <ds:schemaRefs>
    <ds:schemaRef ds:uri="http://schemas.microsoft.com/office/2006/documentManagement/types"/>
    <ds:schemaRef ds:uri="http://schemas.microsoft.com/office/2006/metadata/properties"/>
    <ds:schemaRef ds:uri="eb586aff-e95f-4e52-b718-da4b9a2c3a29"/>
    <ds:schemaRef ds:uri="http://purl.org/dc/terms/"/>
    <ds:schemaRef ds:uri="http://schemas.openxmlformats.org/package/2006/metadata/core-properties"/>
    <ds:schemaRef ds:uri="http://purl.org/dc/dcmitype/"/>
    <ds:schemaRef ds:uri="http://schemas.microsoft.com/office/infopath/2007/PartnerControls"/>
    <ds:schemaRef ds:uri="f75e44d6-ae22-4613-857e-69fb8d7393ac"/>
    <ds:schemaRef ds:uri="http://www.w3.org/XML/1998/namespace"/>
    <ds:schemaRef ds:uri="http://purl.org/dc/elements/1.1/"/>
  </ds:schemaRefs>
</ds:datastoreItem>
</file>

<file path=customXml/itemProps3.xml><?xml version="1.0" encoding="utf-8"?>
<ds:datastoreItem xmlns:ds="http://schemas.openxmlformats.org/officeDocument/2006/customXml" ds:itemID="{0455F8F4-D27E-4CB3-B479-AD0EAEAF5DA1}">
  <ds:schemaRefs>
    <ds:schemaRef ds:uri="http://schemas.microsoft.com/sharepoint/v3/contenttype/forms"/>
  </ds:schemaRefs>
</ds:datastoreItem>
</file>

<file path=customXml/itemProps4.xml><?xml version="1.0" encoding="utf-8"?>
<ds:datastoreItem xmlns:ds="http://schemas.openxmlformats.org/officeDocument/2006/customXml" ds:itemID="{CF05B84C-DABF-4425-94D7-29DA85079656}">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7377</TotalTime>
  <Words>4099</Words>
  <Application>Microsoft Office PowerPoint</Application>
  <PresentationFormat>ワイド画面</PresentationFormat>
  <Paragraphs>586</Paragraphs>
  <Slides>34</Slides>
  <Notes>34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34</vt:i4>
      </vt:variant>
    </vt:vector>
  </HeadingPairs>
  <TitlesOfParts>
    <vt:vector size="40" baseType="lpstr">
      <vt:lpstr>Meiryo UI</vt:lpstr>
      <vt:lpstr>メイリオ</vt:lpstr>
      <vt:lpstr>Arial</vt:lpstr>
      <vt:lpstr>Calibri</vt:lpstr>
      <vt:lpstr>Wingdings</vt:lpstr>
      <vt:lpstr>Office ​​テーマ</vt:lpstr>
      <vt:lpstr>PowerPoint プレゼンテーション</vt:lpstr>
      <vt:lpstr>PowerPoint プレゼンテーション</vt:lpstr>
      <vt:lpstr>日本のがんの現状</vt:lpstr>
      <vt:lpstr>子宮がんには、2種類あります。</vt:lpstr>
      <vt:lpstr>子宮体がん (子宮頸がんの検診とは別の検診が必要)</vt:lpstr>
      <vt:lpstr>子宮頸がんを取り巻く日本の現状は？</vt:lpstr>
      <vt:lpstr>日本では、毎年2,800人もの女性の命が、 子宮頸がんによって奪われつづけています。</vt:lpstr>
      <vt:lpstr>20代～30代の子宮頸がんが増えています。</vt:lpstr>
      <vt:lpstr>学業、仕事、恋愛、結婚、出産、育児など、女性の人生に大きな影響を与える可能性があるのが子宮頸がんです。</vt:lpstr>
      <vt:lpstr>早期に発見ができれば、子宮を守ることもできます。</vt:lpstr>
      <vt:lpstr>早期に発見できれば、その後の妊娠、 出産の可能性を残すことができます。</vt:lpstr>
      <vt:lpstr>がんが進行してしまうと、 子宮を摘出する手術が必要になります。</vt:lpstr>
      <vt:lpstr>「子宮頸がん」の原因は、ヒトパピローマウイルス(HPV)です。</vt:lpstr>
      <vt:lpstr>子宮頸がんの原因は、ごくありふれたウイルスです。</vt:lpstr>
      <vt:lpstr>子宮頸がんの約65％はHPV16型と18型が原因です。</vt:lpstr>
      <vt:lpstr>どうしてウイルス感染から子宮頸がんになるの？</vt:lpstr>
      <vt:lpstr>「子宮頸がん」は、初期にはほとんど症状があらわれません。</vt:lpstr>
      <vt:lpstr>子宮頸がんの予防手段はあるの？</vt:lpstr>
      <vt:lpstr>がんの1次予防と2次予防とは？</vt:lpstr>
      <vt:lpstr>日本の子宮頸がん検診受診率は、 世界各国と比べて低い水準となっています。</vt:lpstr>
      <vt:lpstr>国は「がん検診」を推奨しています。</vt:lpstr>
      <vt:lpstr>2年に1回子宮頸がん検診を受けましょう。</vt:lpstr>
      <vt:lpstr>ヒトパピローマウイルス(HPV)は子宮頸がん以外の 病気の発症にも関係しています。</vt:lpstr>
      <vt:lpstr>外陰上皮内腫瘍と腟上皮内腫瘍は主に HPV16、18型の感染によって起こります。</vt:lpstr>
      <vt:lpstr>尖圭コンジローマは主に HPV6、11型の感染によって起こります。</vt:lpstr>
      <vt:lpstr>HPVワクチンの十分な効果を 得るためには、必ずワクチンを3回接種してください。</vt:lpstr>
      <vt:lpstr>HPVワクチンは100％ 子宮頸がんを予防できるわけではありません。</vt:lpstr>
      <vt:lpstr>子宮頸がんについて詳しく紹介したホームページがあります。</vt:lpstr>
      <vt:lpstr>性感染症(STI)とは</vt:lpstr>
      <vt:lpstr>知っておきたい主な性感染症</vt:lpstr>
      <vt:lpstr>知っておきたい主な性感染症</vt:lpstr>
      <vt:lpstr>年代別にみた性感染症患者数の割合</vt:lpstr>
      <vt:lpstr>PowerPoint プレゼンテーション</vt:lpstr>
      <vt:lpstr>PowerPoint プレゼンテーション</vt:lpstr>
    </vt:vector>
  </TitlesOfParts>
  <Company>Bayer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講師用スライド　子宮頸がん予防のために</dc:title>
  <dc:creator>Yuko Watanabe</dc:creator>
  <cp:lastModifiedBy>Nozoe, Taeko</cp:lastModifiedBy>
  <cp:revision>1482</cp:revision>
  <cp:lastPrinted>2019-12-05T01:54:41Z</cp:lastPrinted>
  <dcterms:created xsi:type="dcterms:W3CDTF">2016-04-12T11:28:31Z</dcterms:created>
  <dcterms:modified xsi:type="dcterms:W3CDTF">2019-12-19T08:25:23Z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0x010100771EA0B3B597684DAD87935C3B8102FF</vt:lpwstr>
  </property>
  <property fmtid="{D5CDD505-2E9C-101B-9397-08002B2CF9AE}" pid="3" name="ItemRetentionFormula">
    <vt:lpwstr>&lt;formula id="Bayer SharePoint Retention Policy 2.1" /&gt;</vt:lpwstr>
  </property>
  <property fmtid="{D5CDD505-2E9C-101B-9397-08002B2CF9AE}" pid="4" name="NXPowerLiteLastOptimized">
    <vt:lpwstr>3717704</vt:lpwstr>
  </property>
  <property fmtid="{D5CDD505-2E9C-101B-9397-08002B2CF9AE}" pid="5" name="NXPowerLiteSettings">
    <vt:lpwstr>F7000400038000</vt:lpwstr>
  </property>
  <property fmtid="{D5CDD505-2E9C-101B-9397-08002B2CF9AE}" pid="6" name="NXPowerLiteVersion">
    <vt:lpwstr>D6.0.7</vt:lpwstr>
  </property>
  <property fmtid="{D5CDD505-2E9C-101B-9397-08002B2CF9AE}" pid="7" name="_dlc_DocIdItemGuid">
    <vt:lpwstr>2d12c8fe-6351-4dad-ab56-fc1fe6eaf326</vt:lpwstr>
  </property>
  <property fmtid="{D5CDD505-2E9C-101B-9397-08002B2CF9AE}" pid="8" name="_dlc_policyId">
    <vt:lpwstr>0x0101|-2126682137</vt:lpwstr>
  </property>
  <property fmtid="{D5CDD505-2E9C-101B-9397-08002B2CF9AE}" pid="9" name="_NewReviewCycle">
    <vt:lpwstr/>
  </property>
  <property fmtid="{D5CDD505-2E9C-101B-9397-08002B2CF9AE}" pid="10" name="docIndexRef">
    <vt:lpwstr>d4448c23-f779-4a97-9bd2-a05b4962f9d9</vt:lpwstr>
  </property>
  <property fmtid="{D5CDD505-2E9C-101B-9397-08002B2CF9AE}" pid="11" name="bjSaver">
    <vt:lpwstr>ZhofrciqnKB9J5869v+0fxkJn/6jEOTh</vt:lpwstr>
  </property>
  <property fmtid="{D5CDD505-2E9C-101B-9397-08002B2CF9AE}" pid="12" name="_AdHocReviewCycleID">
    <vt:i4>-16741307</vt:i4>
  </property>
  <property fmtid="{D5CDD505-2E9C-101B-9397-08002B2CF9AE}" pid="13" name="_EmailSubject">
    <vt:lpwstr>講師用スライドへのコメント：mandatory</vt:lpwstr>
  </property>
  <property fmtid="{D5CDD505-2E9C-101B-9397-08002B2CF9AE}" pid="14" name="_AuthorEmail">
    <vt:lpwstr>taeko.nozoe@merck.com</vt:lpwstr>
  </property>
  <property fmtid="{D5CDD505-2E9C-101B-9397-08002B2CF9AE}" pid="15" name="_AuthorEmailDisplayName">
    <vt:lpwstr>Nozoe, Taeko</vt:lpwstr>
  </property>
  <property fmtid="{D5CDD505-2E9C-101B-9397-08002B2CF9AE}" pid="16" name="_PreviousAdHocReviewCycleID">
    <vt:i4>1361046322</vt:i4>
  </property>
  <property fmtid="{D5CDD505-2E9C-101B-9397-08002B2CF9AE}" pid="17" name="bjDocumentSecurityLabel">
    <vt:lpwstr>Not Classified</vt:lpwstr>
  </property>
  <property fmtid="{D5CDD505-2E9C-101B-9397-08002B2CF9AE}" pid="18" name="bjDocumentLabelXML">
    <vt:lpwstr>&lt;?xml version="1.0" encoding="us-ascii"?&gt;&lt;sisl xmlns:xsi="http://www.w3.org/2001/XMLSchema-instance" xmlns:xsd="http://www.w3.org/2001/XMLSchema" sislVersion="0" policy="a10f9ac0-5937-4b4f-b459-96aedd9ed2c5" origin="userSelected" xmlns="http://www.boldonj</vt:lpwstr>
  </property>
  <property fmtid="{D5CDD505-2E9C-101B-9397-08002B2CF9AE}" pid="19" name="bjDocumentLabelXML-0">
    <vt:lpwstr>ames.com/2008/01/sie/internal/label"&gt;&lt;element uid="72a5d865-2c9e-41bb-b8a0-b31322cd1ede" value="" /&gt;&lt;/sisl&gt;</vt:lpwstr>
  </property>
  <property fmtid="{D5CDD505-2E9C-101B-9397-08002B2CF9AE}" pid="20" name="Topic">
    <vt:lpwstr/>
  </property>
  <property fmtid="{D5CDD505-2E9C-101B-9397-08002B2CF9AE}" pid="21" name="Document Type">
    <vt:lpwstr/>
  </property>
  <property fmtid="{D5CDD505-2E9C-101B-9397-08002B2CF9AE}" pid="22" name="Order">
    <vt:r8>76000</vt:r8>
  </property>
</Properties>
</file>