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2.jpg" ContentType="image/jpeg"/>
  <Override PartName="/ppt/media/image33.jpg" ContentType="image/jpe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9"/>
  </p:notesMasterIdLst>
  <p:handoutMasterIdLst>
    <p:handoutMasterId r:id="rId20"/>
  </p:handoutMasterIdLst>
  <p:sldIdLst>
    <p:sldId id="256" r:id="rId6"/>
    <p:sldId id="319" r:id="rId7"/>
    <p:sldId id="354" r:id="rId8"/>
    <p:sldId id="344" r:id="rId9"/>
    <p:sldId id="345" r:id="rId10"/>
    <p:sldId id="346" r:id="rId11"/>
    <p:sldId id="347" r:id="rId12"/>
    <p:sldId id="348" r:id="rId13"/>
    <p:sldId id="349" r:id="rId14"/>
    <p:sldId id="350" r:id="rId15"/>
    <p:sldId id="352" r:id="rId16"/>
    <p:sldId id="351" r:id="rId17"/>
    <p:sldId id="353" r:id="rId18"/>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834">
          <p15:clr>
            <a:srgbClr val="A4A3A4"/>
          </p15:clr>
        </p15:guide>
        <p15:guide id="3" pos="2880">
          <p15:clr>
            <a:srgbClr val="A4A3A4"/>
          </p15:clr>
        </p15:guide>
        <p15:guide id="4" pos="924">
          <p15:clr>
            <a:srgbClr val="A4A3A4"/>
          </p15:clr>
        </p15:guide>
        <p15:guide id="5" pos="156">
          <p15:clr>
            <a:srgbClr val="A4A3A4"/>
          </p15:clr>
        </p15:guide>
        <p15:guide id="6" pos="5605">
          <p15:clr>
            <a:srgbClr val="A4A3A4"/>
          </p15:clr>
        </p15:guide>
      </p15:sldGuideLst>
    </p:ext>
    <p:ext uri="{2D200454-40CA-4A62-9FC3-DE9A4176ACB9}">
      <p15:notesGuideLst xmlns:p15="http://schemas.microsoft.com/office/powerpoint/2012/main">
        <p15:guide id="1" orient="horz" pos="3223">
          <p15:clr>
            <a:srgbClr val="A4A3A4"/>
          </p15:clr>
        </p15:guide>
        <p15:guide id="2" pos="223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fukuoka" initials="t" lastIdx="2" clrIdx="0"/>
  <p:cmAuthor id="1" name="ikeda tetsuro" initials="ikedat"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9A"/>
    <a:srgbClr val="FF00FF"/>
    <a:srgbClr val="2D73B5"/>
    <a:srgbClr val="70B125"/>
    <a:srgbClr val="FFFFFF"/>
    <a:srgbClr val="FFFF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52" autoAdjust="0"/>
    <p:restoredTop sz="83220" autoAdjust="0"/>
  </p:normalViewPr>
  <p:slideViewPr>
    <p:cSldViewPr snapToGrid="0">
      <p:cViewPr varScale="1">
        <p:scale>
          <a:sx n="51" d="100"/>
          <a:sy n="51" d="100"/>
        </p:scale>
        <p:origin x="1764" y="48"/>
      </p:cViewPr>
      <p:guideLst>
        <p:guide orient="horz" pos="2160"/>
        <p:guide orient="horz" pos="834"/>
        <p:guide pos="2880"/>
        <p:guide pos="924"/>
        <p:guide pos="156"/>
        <p:guide pos="5605"/>
      </p:guideLst>
    </p:cSldViewPr>
  </p:slideViewPr>
  <p:notesTextViewPr>
    <p:cViewPr>
      <p:scale>
        <a:sx n="1" d="1"/>
        <a:sy n="1" d="1"/>
      </p:scale>
      <p:origin x="0" y="0"/>
    </p:cViewPr>
  </p:notesTextViewPr>
  <p:notesViewPr>
    <p:cSldViewPr snapToGrid="0">
      <p:cViewPr varScale="1">
        <p:scale>
          <a:sx n="43" d="100"/>
          <a:sy n="43" d="100"/>
        </p:scale>
        <p:origin x="2772" y="56"/>
      </p:cViewPr>
      <p:guideLst>
        <p:guide orient="horz" pos="3223"/>
        <p:guide pos="2235"/>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oru Matsuo (Targis)" userId="64978ac9-b540-423a-9f18-341d0d1d11fb" providerId="ADAL" clId="{491E68A3-62B5-4EE2-A2C3-A6193DA91048}"/>
    <pc:docChg chg="undo custSel addSld modSld">
      <pc:chgData name="Kaoru Matsuo (Targis)" userId="64978ac9-b540-423a-9f18-341d0d1d11fb" providerId="ADAL" clId="{491E68A3-62B5-4EE2-A2C3-A6193DA91048}" dt="2023-11-10T07:10:19.586" v="243" actId="14100"/>
      <pc:docMkLst>
        <pc:docMk/>
      </pc:docMkLst>
      <pc:sldChg chg="modSp mod">
        <pc:chgData name="Kaoru Matsuo (Targis)" userId="64978ac9-b540-423a-9f18-341d0d1d11fb" providerId="ADAL" clId="{491E68A3-62B5-4EE2-A2C3-A6193DA91048}" dt="2023-10-26T12:05:53.513" v="76" actId="1076"/>
        <pc:sldMkLst>
          <pc:docMk/>
          <pc:sldMk cId="2009003313" sldId="256"/>
        </pc:sldMkLst>
        <pc:spChg chg="mod">
          <ac:chgData name="Kaoru Matsuo (Targis)" userId="64978ac9-b540-423a-9f18-341d0d1d11fb" providerId="ADAL" clId="{491E68A3-62B5-4EE2-A2C3-A6193DA91048}" dt="2023-10-26T12:05:53.513" v="76" actId="1076"/>
          <ac:spMkLst>
            <pc:docMk/>
            <pc:sldMk cId="2009003313" sldId="256"/>
            <ac:spMk id="3" creationId="{673EB785-0917-39F3-CD42-BA3BB3EED18D}"/>
          </ac:spMkLst>
        </pc:spChg>
      </pc:sldChg>
      <pc:sldChg chg="modSp mod">
        <pc:chgData name="Kaoru Matsuo (Targis)" userId="64978ac9-b540-423a-9f18-341d0d1d11fb" providerId="ADAL" clId="{491E68A3-62B5-4EE2-A2C3-A6193DA91048}" dt="2023-10-26T10:53:41.197" v="61"/>
        <pc:sldMkLst>
          <pc:docMk/>
          <pc:sldMk cId="3912094930" sldId="257"/>
        </pc:sldMkLst>
        <pc:graphicFrameChg chg="mod modGraphic">
          <ac:chgData name="Kaoru Matsuo (Targis)" userId="64978ac9-b540-423a-9f18-341d0d1d11fb" providerId="ADAL" clId="{491E68A3-62B5-4EE2-A2C3-A6193DA91048}" dt="2023-10-26T10:53:41.197" v="61"/>
          <ac:graphicFrameMkLst>
            <pc:docMk/>
            <pc:sldMk cId="3912094930" sldId="257"/>
            <ac:graphicFrameMk id="4" creationId="{DFD8C641-6966-41E0-8EAA-2128D0117E80}"/>
          </ac:graphicFrameMkLst>
        </pc:graphicFrameChg>
      </pc:sldChg>
      <pc:sldChg chg="modSp mod">
        <pc:chgData name="Kaoru Matsuo (Targis)" userId="64978ac9-b540-423a-9f18-341d0d1d11fb" providerId="ADAL" clId="{491E68A3-62B5-4EE2-A2C3-A6193DA91048}" dt="2023-10-26T10:53:49.070" v="68"/>
        <pc:sldMkLst>
          <pc:docMk/>
          <pc:sldMk cId="1292583305" sldId="258"/>
        </pc:sldMkLst>
        <pc:graphicFrameChg chg="mod modGraphic">
          <ac:chgData name="Kaoru Matsuo (Targis)" userId="64978ac9-b540-423a-9f18-341d0d1d11fb" providerId="ADAL" clId="{491E68A3-62B5-4EE2-A2C3-A6193DA91048}" dt="2023-10-26T10:53:49.070" v="68"/>
          <ac:graphicFrameMkLst>
            <pc:docMk/>
            <pc:sldMk cId="1292583305" sldId="258"/>
            <ac:graphicFrameMk id="4" creationId="{DFD8C641-6966-41E0-8EAA-2128D0117E80}"/>
          </ac:graphicFrameMkLst>
        </pc:graphicFrameChg>
      </pc:sldChg>
      <pc:sldChg chg="modSp mod">
        <pc:chgData name="Kaoru Matsuo (Targis)" userId="64978ac9-b540-423a-9f18-341d0d1d11fb" providerId="ADAL" clId="{491E68A3-62B5-4EE2-A2C3-A6193DA91048}" dt="2023-11-10T07:04:13.814" v="78" actId="2161"/>
        <pc:sldMkLst>
          <pc:docMk/>
          <pc:sldMk cId="1453310135" sldId="259"/>
        </pc:sldMkLst>
        <pc:graphicFrameChg chg="mod modGraphic">
          <ac:chgData name="Kaoru Matsuo (Targis)" userId="64978ac9-b540-423a-9f18-341d0d1d11fb" providerId="ADAL" clId="{491E68A3-62B5-4EE2-A2C3-A6193DA91048}" dt="2023-11-10T07:04:13.814" v="78" actId="2161"/>
          <ac:graphicFrameMkLst>
            <pc:docMk/>
            <pc:sldMk cId="1453310135" sldId="259"/>
            <ac:graphicFrameMk id="4" creationId="{DFD8C641-6966-41E0-8EAA-2128D0117E80}"/>
          </ac:graphicFrameMkLst>
        </pc:graphicFrameChg>
      </pc:sldChg>
      <pc:sldChg chg="modSp mod">
        <pc:chgData name="Kaoru Matsuo (Targis)" userId="64978ac9-b540-423a-9f18-341d0d1d11fb" providerId="ADAL" clId="{491E68A3-62B5-4EE2-A2C3-A6193DA91048}" dt="2023-11-10T07:09:23.910" v="213"/>
        <pc:sldMkLst>
          <pc:docMk/>
          <pc:sldMk cId="113501834" sldId="344"/>
        </pc:sldMkLst>
        <pc:spChg chg="mod">
          <ac:chgData name="Kaoru Matsuo (Targis)" userId="64978ac9-b540-423a-9f18-341d0d1d11fb" providerId="ADAL" clId="{491E68A3-62B5-4EE2-A2C3-A6193DA91048}" dt="2023-11-10T07:09:23.910" v="213"/>
          <ac:spMkLst>
            <pc:docMk/>
            <pc:sldMk cId="113501834" sldId="344"/>
            <ac:spMk id="12" creationId="{12363336-23CD-447E-A653-90DB6D0BB5B1}"/>
          </ac:spMkLst>
        </pc:spChg>
      </pc:sldChg>
      <pc:sldChg chg="modSp mod">
        <pc:chgData name="Kaoru Matsuo (Targis)" userId="64978ac9-b540-423a-9f18-341d0d1d11fb" providerId="ADAL" clId="{491E68A3-62B5-4EE2-A2C3-A6193DA91048}" dt="2023-11-10T07:09:35.853" v="220"/>
        <pc:sldMkLst>
          <pc:docMk/>
          <pc:sldMk cId="2726003014" sldId="346"/>
        </pc:sldMkLst>
        <pc:spChg chg="mod">
          <ac:chgData name="Kaoru Matsuo (Targis)" userId="64978ac9-b540-423a-9f18-341d0d1d11fb" providerId="ADAL" clId="{491E68A3-62B5-4EE2-A2C3-A6193DA91048}" dt="2023-11-10T07:09:35.853" v="220"/>
          <ac:spMkLst>
            <pc:docMk/>
            <pc:sldMk cId="2726003014" sldId="346"/>
            <ac:spMk id="13" creationId="{0824D549-F6C3-4089-8794-B414521C3A54}"/>
          </ac:spMkLst>
        </pc:spChg>
      </pc:sldChg>
      <pc:sldChg chg="modSp mod">
        <pc:chgData name="Kaoru Matsuo (Targis)" userId="64978ac9-b540-423a-9f18-341d0d1d11fb" providerId="ADAL" clId="{491E68A3-62B5-4EE2-A2C3-A6193DA91048}" dt="2023-11-10T07:09:42.797" v="227"/>
        <pc:sldMkLst>
          <pc:docMk/>
          <pc:sldMk cId="1890606686" sldId="347"/>
        </pc:sldMkLst>
        <pc:spChg chg="mod">
          <ac:chgData name="Kaoru Matsuo (Targis)" userId="64978ac9-b540-423a-9f18-341d0d1d11fb" providerId="ADAL" clId="{491E68A3-62B5-4EE2-A2C3-A6193DA91048}" dt="2023-11-10T07:09:42.797" v="227"/>
          <ac:spMkLst>
            <pc:docMk/>
            <pc:sldMk cId="1890606686" sldId="347"/>
            <ac:spMk id="13" creationId="{B45A391F-8C5B-4B10-A214-1264CAB9343F}"/>
          </ac:spMkLst>
        </pc:spChg>
      </pc:sldChg>
      <pc:sldChg chg="modSp mod">
        <pc:chgData name="Kaoru Matsuo (Targis)" userId="64978ac9-b540-423a-9f18-341d0d1d11fb" providerId="ADAL" clId="{491E68A3-62B5-4EE2-A2C3-A6193DA91048}" dt="2023-11-10T07:09:51.546" v="234"/>
        <pc:sldMkLst>
          <pc:docMk/>
          <pc:sldMk cId="3126795836" sldId="350"/>
        </pc:sldMkLst>
        <pc:spChg chg="mod">
          <ac:chgData name="Kaoru Matsuo (Targis)" userId="64978ac9-b540-423a-9f18-341d0d1d11fb" providerId="ADAL" clId="{491E68A3-62B5-4EE2-A2C3-A6193DA91048}" dt="2023-11-10T07:09:51.546" v="234"/>
          <ac:spMkLst>
            <pc:docMk/>
            <pc:sldMk cId="3126795836" sldId="350"/>
            <ac:spMk id="13" creationId="{B45A391F-8C5B-4B10-A214-1264CAB9343F}"/>
          </ac:spMkLst>
        </pc:spChg>
      </pc:sldChg>
      <pc:sldChg chg="modSp mod">
        <pc:chgData name="Kaoru Matsuo (Targis)" userId="64978ac9-b540-423a-9f18-341d0d1d11fb" providerId="ADAL" clId="{491E68A3-62B5-4EE2-A2C3-A6193DA91048}" dt="2023-11-10T07:10:19.586" v="243" actId="14100"/>
        <pc:sldMkLst>
          <pc:docMk/>
          <pc:sldMk cId="391071395" sldId="352"/>
        </pc:sldMkLst>
        <pc:spChg chg="mod">
          <ac:chgData name="Kaoru Matsuo (Targis)" userId="64978ac9-b540-423a-9f18-341d0d1d11fb" providerId="ADAL" clId="{491E68A3-62B5-4EE2-A2C3-A6193DA91048}" dt="2023-11-10T07:10:19.586" v="243" actId="14100"/>
          <ac:spMkLst>
            <pc:docMk/>
            <pc:sldMk cId="391071395" sldId="352"/>
            <ac:spMk id="14" creationId="{BF612862-A943-4BA3-B08E-FDCCC0F48B18}"/>
          </ac:spMkLst>
        </pc:spChg>
      </pc:sldChg>
      <pc:sldChg chg="addSp delSp modSp mod">
        <pc:chgData name="Kaoru Matsuo (Targis)" userId="64978ac9-b540-423a-9f18-341d0d1d11fb" providerId="ADAL" clId="{491E68A3-62B5-4EE2-A2C3-A6193DA91048}" dt="2023-10-26T09:04:31.904" v="54" actId="20577"/>
        <pc:sldMkLst>
          <pc:docMk/>
          <pc:sldMk cId="3979045507" sldId="353"/>
        </pc:sldMkLst>
        <pc:spChg chg="del">
          <ac:chgData name="Kaoru Matsuo (Targis)" userId="64978ac9-b540-423a-9f18-341d0d1d11fb" providerId="ADAL" clId="{491E68A3-62B5-4EE2-A2C3-A6193DA91048}" dt="2023-10-26T08:56:01.551" v="21" actId="478"/>
          <ac:spMkLst>
            <pc:docMk/>
            <pc:sldMk cId="3979045507" sldId="353"/>
            <ac:spMk id="14" creationId="{F6A1409F-7CCF-4FA7-B563-58A73066B2D2}"/>
          </ac:spMkLst>
        </pc:spChg>
        <pc:spChg chg="del">
          <ac:chgData name="Kaoru Matsuo (Targis)" userId="64978ac9-b540-423a-9f18-341d0d1d11fb" providerId="ADAL" clId="{491E68A3-62B5-4EE2-A2C3-A6193DA91048}" dt="2023-10-26T08:57:06.917" v="30" actId="478"/>
          <ac:spMkLst>
            <pc:docMk/>
            <pc:sldMk cId="3979045507" sldId="353"/>
            <ac:spMk id="15" creationId="{9CFB69B8-3B57-47E3-9215-20703A17EBB3}"/>
          </ac:spMkLst>
        </pc:spChg>
        <pc:spChg chg="mod">
          <ac:chgData name="Kaoru Matsuo (Targis)" userId="64978ac9-b540-423a-9f18-341d0d1d11fb" providerId="ADAL" clId="{491E68A3-62B5-4EE2-A2C3-A6193DA91048}" dt="2023-10-26T09:04:31.904" v="54" actId="20577"/>
          <ac:spMkLst>
            <pc:docMk/>
            <pc:sldMk cId="3979045507" sldId="353"/>
            <ac:spMk id="17" creationId="{FE27DC6F-8F8E-4494-B901-2DB25579B0AC}"/>
          </ac:spMkLst>
        </pc:spChg>
        <pc:picChg chg="add mod ord">
          <ac:chgData name="Kaoru Matsuo (Targis)" userId="64978ac9-b540-423a-9f18-341d0d1d11fb" providerId="ADAL" clId="{491E68A3-62B5-4EE2-A2C3-A6193DA91048}" dt="2023-10-26T08:55:59.223" v="20" actId="167"/>
          <ac:picMkLst>
            <pc:docMk/>
            <pc:sldMk cId="3979045507" sldId="353"/>
            <ac:picMk id="10" creationId="{668DCC8C-F50E-3E6D-2B82-77B0B0FE4128}"/>
          </ac:picMkLst>
        </pc:picChg>
        <pc:picChg chg="add del mod modCrop">
          <ac:chgData name="Kaoru Matsuo (Targis)" userId="64978ac9-b540-423a-9f18-341d0d1d11fb" providerId="ADAL" clId="{491E68A3-62B5-4EE2-A2C3-A6193DA91048}" dt="2023-10-26T08:53:54.802" v="16" actId="478"/>
          <ac:picMkLst>
            <pc:docMk/>
            <pc:sldMk cId="3979045507" sldId="353"/>
            <ac:picMk id="12" creationId="{2DD25656-EA69-9388-4CEA-1F2CCD7575DF}"/>
          </ac:picMkLst>
        </pc:picChg>
        <pc:picChg chg="add mod ord">
          <ac:chgData name="Kaoru Matsuo (Targis)" userId="64978ac9-b540-423a-9f18-341d0d1d11fb" providerId="ADAL" clId="{491E68A3-62B5-4EE2-A2C3-A6193DA91048}" dt="2023-10-26T08:57:05.069" v="29" actId="167"/>
          <ac:picMkLst>
            <pc:docMk/>
            <pc:sldMk cId="3979045507" sldId="353"/>
            <ac:picMk id="18" creationId="{22342B81-5454-E6D4-D5A5-4EB9945B84FE}"/>
          </ac:picMkLst>
        </pc:picChg>
      </pc:sldChg>
      <pc:sldChg chg="modSp add mod">
        <pc:chgData name="Kaoru Matsuo (Targis)" userId="64978ac9-b540-423a-9f18-341d0d1d11fb" providerId="ADAL" clId="{491E68A3-62B5-4EE2-A2C3-A6193DA91048}" dt="2023-11-10T07:09:12.814" v="206" actId="20577"/>
        <pc:sldMkLst>
          <pc:docMk/>
          <pc:sldMk cId="3698520759" sldId="355"/>
        </pc:sldMkLst>
        <pc:graphicFrameChg chg="mod modGraphic">
          <ac:chgData name="Kaoru Matsuo (Targis)" userId="64978ac9-b540-423a-9f18-341d0d1d11fb" providerId="ADAL" clId="{491E68A3-62B5-4EE2-A2C3-A6193DA91048}" dt="2023-11-10T07:09:12.814" v="206" actId="20577"/>
          <ac:graphicFrameMkLst>
            <pc:docMk/>
            <pc:sldMk cId="3698520759" sldId="355"/>
            <ac:graphicFrameMk id="4" creationId="{DFD8C641-6966-41E0-8EAA-2128D0117E80}"/>
          </ac:graphicFrameMkLst>
        </pc:graphicFrameChg>
      </pc:sldChg>
    </pc:docChg>
  </pc:docChgLst>
  <pc:docChgLst>
    <pc:chgData name="Yuta Nakano (Targis)" userId="7b715f01-0221-48bf-9976-0cbbce370088" providerId="ADAL" clId="{CA06E7B8-6566-4FCF-B002-D91846E9A473}"/>
    <pc:docChg chg="undo custSel modSld modMainMaster">
      <pc:chgData name="Yuta Nakano (Targis)" userId="7b715f01-0221-48bf-9976-0cbbce370088" providerId="ADAL" clId="{CA06E7B8-6566-4FCF-B002-D91846E9A473}" dt="2023-10-16T01:25:24.623" v="918"/>
      <pc:docMkLst>
        <pc:docMk/>
      </pc:docMkLst>
      <pc:sldChg chg="addSp modSp mod">
        <pc:chgData name="Yuta Nakano (Targis)" userId="7b715f01-0221-48bf-9976-0cbbce370088" providerId="ADAL" clId="{CA06E7B8-6566-4FCF-B002-D91846E9A473}" dt="2023-10-10T02:35:45.165" v="311" actId="20577"/>
        <pc:sldMkLst>
          <pc:docMk/>
          <pc:sldMk cId="2009003313" sldId="256"/>
        </pc:sldMkLst>
        <pc:spChg chg="mod">
          <ac:chgData name="Yuta Nakano (Targis)" userId="7b715f01-0221-48bf-9976-0cbbce370088" providerId="ADAL" clId="{CA06E7B8-6566-4FCF-B002-D91846E9A473}" dt="2023-10-06T08:13:17.861" v="16"/>
          <ac:spMkLst>
            <pc:docMk/>
            <pc:sldMk cId="2009003313" sldId="256"/>
            <ac:spMk id="2" creationId="{00000000-0000-0000-0000-000000000000}"/>
          </ac:spMkLst>
        </pc:spChg>
        <pc:spChg chg="add mod">
          <ac:chgData name="Yuta Nakano (Targis)" userId="7b715f01-0221-48bf-9976-0cbbce370088" providerId="ADAL" clId="{CA06E7B8-6566-4FCF-B002-D91846E9A473}" dt="2023-10-10T02:35:45.165" v="311" actId="20577"/>
          <ac:spMkLst>
            <pc:docMk/>
            <pc:sldMk cId="2009003313" sldId="256"/>
            <ac:spMk id="3" creationId="{673EB785-0917-39F3-CD42-BA3BB3EED18D}"/>
          </ac:spMkLst>
        </pc:spChg>
        <pc:spChg chg="mod">
          <ac:chgData name="Yuta Nakano (Targis)" userId="7b715f01-0221-48bf-9976-0cbbce370088" providerId="ADAL" clId="{CA06E7B8-6566-4FCF-B002-D91846E9A473}" dt="2023-10-06T08:11:43.093" v="15" actId="20577"/>
          <ac:spMkLst>
            <pc:docMk/>
            <pc:sldMk cId="2009003313" sldId="256"/>
            <ac:spMk id="6" creationId="{00000000-0000-0000-0000-000000000000}"/>
          </ac:spMkLst>
        </pc:spChg>
      </pc:sldChg>
      <pc:sldChg chg="modSp mod">
        <pc:chgData name="Yuta Nakano (Targis)" userId="7b715f01-0221-48bf-9976-0cbbce370088" providerId="ADAL" clId="{CA06E7B8-6566-4FCF-B002-D91846E9A473}" dt="2023-10-10T06:22:17.813" v="902" actId="12788"/>
        <pc:sldMkLst>
          <pc:docMk/>
          <pc:sldMk cId="3912094930" sldId="257"/>
        </pc:sldMkLst>
        <pc:graphicFrameChg chg="mod modGraphic">
          <ac:chgData name="Yuta Nakano (Targis)" userId="7b715f01-0221-48bf-9976-0cbbce370088" providerId="ADAL" clId="{CA06E7B8-6566-4FCF-B002-D91846E9A473}" dt="2023-10-10T06:22:17.813" v="902" actId="12788"/>
          <ac:graphicFrameMkLst>
            <pc:docMk/>
            <pc:sldMk cId="3912094930" sldId="257"/>
            <ac:graphicFrameMk id="4" creationId="{DFD8C641-6966-41E0-8EAA-2128D0117E80}"/>
          </ac:graphicFrameMkLst>
        </pc:graphicFrameChg>
      </pc:sldChg>
      <pc:sldChg chg="modSp mod">
        <pc:chgData name="Yuta Nakano (Targis)" userId="7b715f01-0221-48bf-9976-0cbbce370088" providerId="ADAL" clId="{CA06E7B8-6566-4FCF-B002-D91846E9A473}" dt="2023-10-16T01:25:24.623" v="918"/>
        <pc:sldMkLst>
          <pc:docMk/>
          <pc:sldMk cId="1292583305" sldId="258"/>
        </pc:sldMkLst>
        <pc:graphicFrameChg chg="mod modGraphic">
          <ac:chgData name="Yuta Nakano (Targis)" userId="7b715f01-0221-48bf-9976-0cbbce370088" providerId="ADAL" clId="{CA06E7B8-6566-4FCF-B002-D91846E9A473}" dt="2023-10-16T01:25:24.623" v="918"/>
          <ac:graphicFrameMkLst>
            <pc:docMk/>
            <pc:sldMk cId="1292583305" sldId="258"/>
            <ac:graphicFrameMk id="4" creationId="{DFD8C641-6966-41E0-8EAA-2128D0117E80}"/>
          </ac:graphicFrameMkLst>
        </pc:graphicFrameChg>
      </pc:sldChg>
      <pc:sldChg chg="modSp mod">
        <pc:chgData name="Yuta Nakano (Targis)" userId="7b715f01-0221-48bf-9976-0cbbce370088" providerId="ADAL" clId="{CA06E7B8-6566-4FCF-B002-D91846E9A473}" dt="2023-10-10T06:22:44.031" v="909" actId="12789"/>
        <pc:sldMkLst>
          <pc:docMk/>
          <pc:sldMk cId="1453310135" sldId="259"/>
        </pc:sldMkLst>
        <pc:graphicFrameChg chg="mod modGraphic">
          <ac:chgData name="Yuta Nakano (Targis)" userId="7b715f01-0221-48bf-9976-0cbbce370088" providerId="ADAL" clId="{CA06E7B8-6566-4FCF-B002-D91846E9A473}" dt="2023-10-10T06:22:44.031" v="909" actId="12789"/>
          <ac:graphicFrameMkLst>
            <pc:docMk/>
            <pc:sldMk cId="1453310135" sldId="259"/>
            <ac:graphicFrameMk id="4" creationId="{DFD8C641-6966-41E0-8EAA-2128D0117E80}"/>
          </ac:graphicFrameMkLst>
        </pc:graphicFrameChg>
      </pc:sldChg>
      <pc:sldChg chg="addSp delSp modSp mod modNotesTx">
        <pc:chgData name="Yuta Nakano (Targis)" userId="7b715f01-0221-48bf-9976-0cbbce370088" providerId="ADAL" clId="{CA06E7B8-6566-4FCF-B002-D91846E9A473}" dt="2023-10-10T02:40:13.431" v="424" actId="20577"/>
        <pc:sldMkLst>
          <pc:docMk/>
          <pc:sldMk cId="3498005542" sldId="319"/>
        </pc:sldMkLst>
        <pc:spChg chg="add del mod">
          <ac:chgData name="Yuta Nakano (Targis)" userId="7b715f01-0221-48bf-9976-0cbbce370088" providerId="ADAL" clId="{CA06E7B8-6566-4FCF-B002-D91846E9A473}" dt="2023-10-10T02:39:42.019" v="318" actId="478"/>
          <ac:spMkLst>
            <pc:docMk/>
            <pc:sldMk cId="3498005542" sldId="319"/>
            <ac:spMk id="2" creationId="{2672D489-1020-EC74-AF75-9508A7BD1F07}"/>
          </ac:spMkLst>
        </pc:spChg>
        <pc:spChg chg="add mod">
          <ac:chgData name="Yuta Nakano (Targis)" userId="7b715f01-0221-48bf-9976-0cbbce370088" providerId="ADAL" clId="{CA06E7B8-6566-4FCF-B002-D91846E9A473}" dt="2023-10-10T02:40:13.431" v="424" actId="20577"/>
          <ac:spMkLst>
            <pc:docMk/>
            <pc:sldMk cId="3498005542" sldId="319"/>
            <ac:spMk id="3" creationId="{562C903F-13F6-F950-58FB-9D980E23F3A1}"/>
          </ac:spMkLst>
        </pc:spChg>
        <pc:spChg chg="mod">
          <ac:chgData name="Yuta Nakano (Targis)" userId="7b715f01-0221-48bf-9976-0cbbce370088" providerId="ADAL" clId="{CA06E7B8-6566-4FCF-B002-D91846E9A473}" dt="2023-10-06T08:13:41.337" v="17"/>
          <ac:spMkLst>
            <pc:docMk/>
            <pc:sldMk cId="3498005542" sldId="319"/>
            <ac:spMk id="60" creationId="{23551F11-BF6A-4958-8513-3A88F0422BED}"/>
          </ac:spMkLst>
        </pc:spChg>
        <pc:spChg chg="mod">
          <ac:chgData name="Yuta Nakano (Targis)" userId="7b715f01-0221-48bf-9976-0cbbce370088" providerId="ADAL" clId="{CA06E7B8-6566-4FCF-B002-D91846E9A473}" dt="2023-10-06T08:21:39.297" v="33" actId="20577"/>
          <ac:spMkLst>
            <pc:docMk/>
            <pc:sldMk cId="3498005542" sldId="319"/>
            <ac:spMk id="61" creationId="{D5CE2F83-1DC6-41B1-9996-82DC64FF414F}"/>
          </ac:spMkLst>
        </pc:spChg>
      </pc:sldChg>
      <pc:sldChg chg="addSp modSp mod">
        <pc:chgData name="Yuta Nakano (Targis)" userId="7b715f01-0221-48bf-9976-0cbbce370088" providerId="ADAL" clId="{CA06E7B8-6566-4FCF-B002-D91846E9A473}" dt="2023-10-10T02:40:58.208" v="537" actId="20577"/>
        <pc:sldMkLst>
          <pc:docMk/>
          <pc:sldMk cId="113501834" sldId="344"/>
        </pc:sldMkLst>
        <pc:spChg chg="add mod">
          <ac:chgData name="Yuta Nakano (Targis)" userId="7b715f01-0221-48bf-9976-0cbbce370088" providerId="ADAL" clId="{CA06E7B8-6566-4FCF-B002-D91846E9A473}" dt="2023-10-10T02:40:58.208" v="537" actId="20577"/>
          <ac:spMkLst>
            <pc:docMk/>
            <pc:sldMk cId="113501834" sldId="344"/>
            <ac:spMk id="5" creationId="{359335D7-2CDF-CCCE-67E8-A78A679276BB}"/>
          </ac:spMkLst>
        </pc:spChg>
        <pc:spChg chg="mod">
          <ac:chgData name="Yuta Nakano (Targis)" userId="7b715f01-0221-48bf-9976-0cbbce370088" providerId="ADAL" clId="{CA06E7B8-6566-4FCF-B002-D91846E9A473}" dt="2023-10-10T02:27:34.002" v="207" actId="20577"/>
          <ac:spMkLst>
            <pc:docMk/>
            <pc:sldMk cId="113501834" sldId="344"/>
            <ac:spMk id="12" creationId="{12363336-23CD-447E-A653-90DB6D0BB5B1}"/>
          </ac:spMkLst>
        </pc:spChg>
      </pc:sldChg>
      <pc:sldChg chg="addSp modSp">
        <pc:chgData name="Yuta Nakano (Targis)" userId="7b715f01-0221-48bf-9976-0cbbce370088" providerId="ADAL" clId="{CA06E7B8-6566-4FCF-B002-D91846E9A473}" dt="2023-10-10T02:36:40.665" v="315"/>
        <pc:sldMkLst>
          <pc:docMk/>
          <pc:sldMk cId="2784626650" sldId="345"/>
        </pc:sldMkLst>
        <pc:spChg chg="add mod">
          <ac:chgData name="Yuta Nakano (Targis)" userId="7b715f01-0221-48bf-9976-0cbbce370088" providerId="ADAL" clId="{CA06E7B8-6566-4FCF-B002-D91846E9A473}" dt="2023-10-10T02:36:40.665" v="315"/>
          <ac:spMkLst>
            <pc:docMk/>
            <pc:sldMk cId="2784626650" sldId="345"/>
            <ac:spMk id="4" creationId="{CE9C6E68-3F8D-104B-D3CA-0FEB5F9942C8}"/>
          </ac:spMkLst>
        </pc:spChg>
      </pc:sldChg>
      <pc:sldChg chg="addSp delSp modSp mod">
        <pc:chgData name="Yuta Nakano (Targis)" userId="7b715f01-0221-48bf-9976-0cbbce370088" providerId="ADAL" clId="{CA06E7B8-6566-4FCF-B002-D91846E9A473}" dt="2023-10-10T02:41:35.572" v="540"/>
        <pc:sldMkLst>
          <pc:docMk/>
          <pc:sldMk cId="2726003014" sldId="346"/>
        </pc:sldMkLst>
        <pc:spChg chg="add del mod">
          <ac:chgData name="Yuta Nakano (Targis)" userId="7b715f01-0221-48bf-9976-0cbbce370088" providerId="ADAL" clId="{CA06E7B8-6566-4FCF-B002-D91846E9A473}" dt="2023-10-10T02:41:34.631" v="539" actId="478"/>
          <ac:spMkLst>
            <pc:docMk/>
            <pc:sldMk cId="2726003014" sldId="346"/>
            <ac:spMk id="4" creationId="{7FF36EC7-CEDF-1ABC-7EC0-5B87E5AB72AF}"/>
          </ac:spMkLst>
        </pc:spChg>
        <pc:spChg chg="add mod">
          <ac:chgData name="Yuta Nakano (Targis)" userId="7b715f01-0221-48bf-9976-0cbbce370088" providerId="ADAL" clId="{CA06E7B8-6566-4FCF-B002-D91846E9A473}" dt="2023-10-10T02:41:35.572" v="540"/>
          <ac:spMkLst>
            <pc:docMk/>
            <pc:sldMk cId="2726003014" sldId="346"/>
            <ac:spMk id="5" creationId="{3AF8F4EE-6DDC-29D6-544A-4309D1E353C0}"/>
          </ac:spMkLst>
        </pc:spChg>
        <pc:spChg chg="mod">
          <ac:chgData name="Yuta Nakano (Targis)" userId="7b715f01-0221-48bf-9976-0cbbce370088" providerId="ADAL" clId="{CA06E7B8-6566-4FCF-B002-D91846E9A473}" dt="2023-10-10T02:29:12.062" v="214" actId="20577"/>
          <ac:spMkLst>
            <pc:docMk/>
            <pc:sldMk cId="2726003014" sldId="346"/>
            <ac:spMk id="13" creationId="{0824D549-F6C3-4089-8794-B414521C3A54}"/>
          </ac:spMkLst>
        </pc:spChg>
      </pc:sldChg>
      <pc:sldChg chg="addSp modSp mod">
        <pc:chgData name="Yuta Nakano (Targis)" userId="7b715f01-0221-48bf-9976-0cbbce370088" providerId="ADAL" clId="{CA06E7B8-6566-4FCF-B002-D91846E9A473}" dt="2023-10-11T07:00:47.196" v="917" actId="6549"/>
        <pc:sldMkLst>
          <pc:docMk/>
          <pc:sldMk cId="1890606686" sldId="347"/>
        </pc:sldMkLst>
        <pc:spChg chg="add mod">
          <ac:chgData name="Yuta Nakano (Targis)" userId="7b715f01-0221-48bf-9976-0cbbce370088" providerId="ADAL" clId="{CA06E7B8-6566-4FCF-B002-D91846E9A473}" dt="2023-10-10T02:42:16.508" v="638" actId="20577"/>
          <ac:spMkLst>
            <pc:docMk/>
            <pc:sldMk cId="1890606686" sldId="347"/>
            <ac:spMk id="2" creationId="{083DF9B7-5FC3-C1FB-5A1A-5401FE2FD852}"/>
          </ac:spMkLst>
        </pc:spChg>
        <pc:spChg chg="mod">
          <ac:chgData name="Yuta Nakano (Targis)" userId="7b715f01-0221-48bf-9976-0cbbce370088" providerId="ADAL" clId="{CA06E7B8-6566-4FCF-B002-D91846E9A473}" dt="2023-10-11T07:00:47.196" v="917" actId="6549"/>
          <ac:spMkLst>
            <pc:docMk/>
            <pc:sldMk cId="1890606686" sldId="347"/>
            <ac:spMk id="4" creationId="{FB716AB4-ECA8-4341-BCCE-B3CC82B91123}"/>
          </ac:spMkLst>
        </pc:spChg>
        <pc:spChg chg="mod">
          <ac:chgData name="Yuta Nakano (Targis)" userId="7b715f01-0221-48bf-9976-0cbbce370088" providerId="ADAL" clId="{CA06E7B8-6566-4FCF-B002-D91846E9A473}" dt="2023-10-10T02:30:14.460" v="215"/>
          <ac:spMkLst>
            <pc:docMk/>
            <pc:sldMk cId="1890606686" sldId="347"/>
            <ac:spMk id="13" creationId="{B45A391F-8C5B-4B10-A214-1264CAB9343F}"/>
          </ac:spMkLst>
        </pc:spChg>
      </pc:sldChg>
      <pc:sldChg chg="addSp modSp">
        <pc:chgData name="Yuta Nakano (Targis)" userId="7b715f01-0221-48bf-9976-0cbbce370088" providerId="ADAL" clId="{CA06E7B8-6566-4FCF-B002-D91846E9A473}" dt="2023-10-10T02:37:07.449" v="316"/>
        <pc:sldMkLst>
          <pc:docMk/>
          <pc:sldMk cId="1614456735" sldId="348"/>
        </pc:sldMkLst>
        <pc:spChg chg="add mod">
          <ac:chgData name="Yuta Nakano (Targis)" userId="7b715f01-0221-48bf-9976-0cbbce370088" providerId="ADAL" clId="{CA06E7B8-6566-4FCF-B002-D91846E9A473}" dt="2023-10-10T02:37:07.449" v="316"/>
          <ac:spMkLst>
            <pc:docMk/>
            <pc:sldMk cId="1614456735" sldId="348"/>
            <ac:spMk id="4" creationId="{0710CCBB-D117-6EF7-6637-A6A9B642078C}"/>
          </ac:spMkLst>
        </pc:spChg>
      </pc:sldChg>
      <pc:sldChg chg="addSp modSp">
        <pc:chgData name="Yuta Nakano (Targis)" userId="7b715f01-0221-48bf-9976-0cbbce370088" providerId="ADAL" clId="{CA06E7B8-6566-4FCF-B002-D91846E9A473}" dt="2023-10-10T02:37:14.372" v="317"/>
        <pc:sldMkLst>
          <pc:docMk/>
          <pc:sldMk cId="3092455682" sldId="349"/>
        </pc:sldMkLst>
        <pc:spChg chg="add mod">
          <ac:chgData name="Yuta Nakano (Targis)" userId="7b715f01-0221-48bf-9976-0cbbce370088" providerId="ADAL" clId="{CA06E7B8-6566-4FCF-B002-D91846E9A473}" dt="2023-10-10T02:37:14.372" v="317"/>
          <ac:spMkLst>
            <pc:docMk/>
            <pc:sldMk cId="3092455682" sldId="349"/>
            <ac:spMk id="4" creationId="{57E9E998-ED96-A290-45D3-264AE420EF7A}"/>
          </ac:spMkLst>
        </pc:spChg>
      </pc:sldChg>
      <pc:sldChg chg="addSp modSp mod">
        <pc:chgData name="Yuta Nakano (Targis)" userId="7b715f01-0221-48bf-9976-0cbbce370088" providerId="ADAL" clId="{CA06E7B8-6566-4FCF-B002-D91846E9A473}" dt="2023-10-10T02:53:40.834" v="639"/>
        <pc:sldMkLst>
          <pc:docMk/>
          <pc:sldMk cId="3126795836" sldId="350"/>
        </pc:sldMkLst>
        <pc:spChg chg="add mod">
          <ac:chgData name="Yuta Nakano (Targis)" userId="7b715f01-0221-48bf-9976-0cbbce370088" providerId="ADAL" clId="{CA06E7B8-6566-4FCF-B002-D91846E9A473}" dt="2023-10-10T02:53:40.834" v="639"/>
          <ac:spMkLst>
            <pc:docMk/>
            <pc:sldMk cId="3126795836" sldId="350"/>
            <ac:spMk id="2" creationId="{BE189494-25B7-B959-2291-8C3B60A47061}"/>
          </ac:spMkLst>
        </pc:spChg>
        <pc:spChg chg="mod">
          <ac:chgData name="Yuta Nakano (Targis)" userId="7b715f01-0221-48bf-9976-0cbbce370088" providerId="ADAL" clId="{CA06E7B8-6566-4FCF-B002-D91846E9A473}" dt="2023-10-10T02:31:52.395" v="216"/>
          <ac:spMkLst>
            <pc:docMk/>
            <pc:sldMk cId="3126795836" sldId="350"/>
            <ac:spMk id="13" creationId="{B45A391F-8C5B-4B10-A214-1264CAB9343F}"/>
          </ac:spMkLst>
        </pc:spChg>
      </pc:sldChg>
      <pc:sldChg chg="addSp delSp modSp mod modNotesTx">
        <pc:chgData name="Yuta Nakano (Targis)" userId="7b715f01-0221-48bf-9976-0cbbce370088" providerId="ADAL" clId="{CA06E7B8-6566-4FCF-B002-D91846E9A473}" dt="2023-10-10T02:54:20.060" v="643"/>
        <pc:sldMkLst>
          <pc:docMk/>
          <pc:sldMk cId="2443274469" sldId="351"/>
        </pc:sldMkLst>
        <pc:spChg chg="mod">
          <ac:chgData name="Yuta Nakano (Targis)" userId="7b715f01-0221-48bf-9976-0cbbce370088" providerId="ADAL" clId="{CA06E7B8-6566-4FCF-B002-D91846E9A473}" dt="2023-10-06T08:53:01.721" v="134" actId="20577"/>
          <ac:spMkLst>
            <pc:docMk/>
            <pc:sldMk cId="2443274469" sldId="351"/>
            <ac:spMk id="4" creationId="{1B459931-89C2-42D6-BBC6-8335DBF1449E}"/>
          </ac:spMkLst>
        </pc:spChg>
        <pc:spChg chg="add del mod">
          <ac:chgData name="Yuta Nakano (Targis)" userId="7b715f01-0221-48bf-9976-0cbbce370088" providerId="ADAL" clId="{CA06E7B8-6566-4FCF-B002-D91846E9A473}" dt="2023-10-10T02:54:18.895" v="642" actId="478"/>
          <ac:spMkLst>
            <pc:docMk/>
            <pc:sldMk cId="2443274469" sldId="351"/>
            <ac:spMk id="5" creationId="{A2B06B62-58A8-5157-A208-68E260762C03}"/>
          </ac:spMkLst>
        </pc:spChg>
        <pc:spChg chg="add mod">
          <ac:chgData name="Yuta Nakano (Targis)" userId="7b715f01-0221-48bf-9976-0cbbce370088" providerId="ADAL" clId="{CA06E7B8-6566-4FCF-B002-D91846E9A473}" dt="2023-10-10T02:54:20.060" v="643"/>
          <ac:spMkLst>
            <pc:docMk/>
            <pc:sldMk cId="2443274469" sldId="351"/>
            <ac:spMk id="7" creationId="{8297FA07-27CB-AB29-B7B4-DB219D0FA137}"/>
          </ac:spMkLst>
        </pc:spChg>
      </pc:sldChg>
      <pc:sldChg chg="addSp modSp mod">
        <pc:chgData name="Yuta Nakano (Targis)" userId="7b715f01-0221-48bf-9976-0cbbce370088" providerId="ADAL" clId="{CA06E7B8-6566-4FCF-B002-D91846E9A473}" dt="2023-10-10T02:53:50.748" v="640"/>
        <pc:sldMkLst>
          <pc:docMk/>
          <pc:sldMk cId="391071395" sldId="352"/>
        </pc:sldMkLst>
        <pc:spChg chg="add mod">
          <ac:chgData name="Yuta Nakano (Targis)" userId="7b715f01-0221-48bf-9976-0cbbce370088" providerId="ADAL" clId="{CA06E7B8-6566-4FCF-B002-D91846E9A473}" dt="2023-10-10T02:53:50.748" v="640"/>
          <ac:spMkLst>
            <pc:docMk/>
            <pc:sldMk cId="391071395" sldId="352"/>
            <ac:spMk id="5" creationId="{EB9D0283-D495-82E6-CA7F-E48B9D7B55D6}"/>
          </ac:spMkLst>
        </pc:spChg>
        <pc:spChg chg="mod">
          <ac:chgData name="Yuta Nakano (Targis)" userId="7b715f01-0221-48bf-9976-0cbbce370088" providerId="ADAL" clId="{CA06E7B8-6566-4FCF-B002-D91846E9A473}" dt="2023-10-10T02:33:19.009" v="218" actId="20577"/>
          <ac:spMkLst>
            <pc:docMk/>
            <pc:sldMk cId="391071395" sldId="352"/>
            <ac:spMk id="14" creationId="{BF612862-A943-4BA3-B08E-FDCCC0F48B18}"/>
          </ac:spMkLst>
        </pc:spChg>
        <pc:spChg chg="mod">
          <ac:chgData name="Yuta Nakano (Targis)" userId="7b715f01-0221-48bf-9976-0cbbce370088" providerId="ADAL" clId="{CA06E7B8-6566-4FCF-B002-D91846E9A473}" dt="2023-10-06T08:51:16.878" v="120"/>
          <ac:spMkLst>
            <pc:docMk/>
            <pc:sldMk cId="391071395" sldId="352"/>
            <ac:spMk id="18" creationId="{3163364B-50EF-4AFC-BD21-86CAA22C2410}"/>
          </ac:spMkLst>
        </pc:spChg>
      </pc:sldChg>
      <pc:sldChg chg="addSp delSp modSp mod">
        <pc:chgData name="Yuta Nakano (Targis)" userId="7b715f01-0221-48bf-9976-0cbbce370088" providerId="ADAL" clId="{CA06E7B8-6566-4FCF-B002-D91846E9A473}" dt="2023-10-10T02:57:01.062" v="852" actId="20577"/>
        <pc:sldMkLst>
          <pc:docMk/>
          <pc:sldMk cId="3979045507" sldId="353"/>
        </pc:sldMkLst>
        <pc:spChg chg="add mod">
          <ac:chgData name="Yuta Nakano (Targis)" userId="7b715f01-0221-48bf-9976-0cbbce370088" providerId="ADAL" clId="{CA06E7B8-6566-4FCF-B002-D91846E9A473}" dt="2023-10-10T02:57:01.062" v="852" actId="20577"/>
          <ac:spMkLst>
            <pc:docMk/>
            <pc:sldMk cId="3979045507" sldId="353"/>
            <ac:spMk id="2" creationId="{A678E858-ACCA-80F1-6EF6-1C49C015B2C2}"/>
          </ac:spMkLst>
        </pc:spChg>
        <pc:spChg chg="mod">
          <ac:chgData name="Yuta Nakano (Targis)" userId="7b715f01-0221-48bf-9976-0cbbce370088" providerId="ADAL" clId="{CA06E7B8-6566-4FCF-B002-D91846E9A473}" dt="2023-10-06T09:37:17.326" v="197" actId="20577"/>
          <ac:spMkLst>
            <pc:docMk/>
            <pc:sldMk cId="3979045507" sldId="353"/>
            <ac:spMk id="17" creationId="{FE27DC6F-8F8E-4494-B901-2DB25579B0AC}"/>
          </ac:spMkLst>
        </pc:spChg>
        <pc:spChg chg="del mod topLvl">
          <ac:chgData name="Yuta Nakano (Targis)" userId="7b715f01-0221-48bf-9976-0cbbce370088" providerId="ADAL" clId="{CA06E7B8-6566-4FCF-B002-D91846E9A473}" dt="2023-10-06T09:34:25.177" v="176" actId="478"/>
          <ac:spMkLst>
            <pc:docMk/>
            <pc:sldMk cId="3979045507" sldId="353"/>
            <ac:spMk id="18" creationId="{CACD1604-1550-4417-B649-6C846EB54E6B}"/>
          </ac:spMkLst>
        </pc:spChg>
        <pc:spChg chg="mod topLvl">
          <ac:chgData name="Yuta Nakano (Targis)" userId="7b715f01-0221-48bf-9976-0cbbce370088" providerId="ADAL" clId="{CA06E7B8-6566-4FCF-B002-D91846E9A473}" dt="2023-10-06T09:34:37.054" v="180" actId="164"/>
          <ac:spMkLst>
            <pc:docMk/>
            <pc:sldMk cId="3979045507" sldId="353"/>
            <ac:spMk id="19" creationId="{B73F90B6-2B05-4F02-9970-796301ADAAA5}"/>
          </ac:spMkLst>
        </pc:spChg>
        <pc:spChg chg="del topLvl">
          <ac:chgData name="Yuta Nakano (Targis)" userId="7b715f01-0221-48bf-9976-0cbbce370088" providerId="ADAL" clId="{CA06E7B8-6566-4FCF-B002-D91846E9A473}" dt="2023-10-06T09:35:27.435" v="191" actId="478"/>
          <ac:spMkLst>
            <pc:docMk/>
            <pc:sldMk cId="3979045507" sldId="353"/>
            <ac:spMk id="27" creationId="{6E0BF16A-8AFA-46A1-A4E4-CD759A9207A9}"/>
          </ac:spMkLst>
        </pc:spChg>
        <pc:spChg chg="mod topLvl">
          <ac:chgData name="Yuta Nakano (Targis)" userId="7b715f01-0221-48bf-9976-0cbbce370088" providerId="ADAL" clId="{CA06E7B8-6566-4FCF-B002-D91846E9A473}" dt="2023-10-06T09:35:43.918" v="193" actId="164"/>
          <ac:spMkLst>
            <pc:docMk/>
            <pc:sldMk cId="3979045507" sldId="353"/>
            <ac:spMk id="28" creationId="{B66AC8CA-75A4-4F93-9664-5475247AB248}"/>
          </ac:spMkLst>
        </pc:spChg>
        <pc:grpChg chg="add mod">
          <ac:chgData name="Yuta Nakano (Targis)" userId="7b715f01-0221-48bf-9976-0cbbce370088" providerId="ADAL" clId="{CA06E7B8-6566-4FCF-B002-D91846E9A473}" dt="2023-10-06T09:34:37.054" v="180" actId="164"/>
          <ac:grpSpMkLst>
            <pc:docMk/>
            <pc:sldMk cId="3979045507" sldId="353"/>
            <ac:grpSpMk id="5" creationId="{0107901D-66DB-8CD5-137B-4B1C3B4212B8}"/>
          </ac:grpSpMkLst>
        </pc:grpChg>
        <pc:grpChg chg="add mod">
          <ac:chgData name="Yuta Nakano (Targis)" userId="7b715f01-0221-48bf-9976-0cbbce370088" providerId="ADAL" clId="{CA06E7B8-6566-4FCF-B002-D91846E9A473}" dt="2023-10-06T09:35:43.918" v="193" actId="164"/>
          <ac:grpSpMkLst>
            <pc:docMk/>
            <pc:sldMk cId="3979045507" sldId="353"/>
            <ac:grpSpMk id="8" creationId="{BD665553-850F-933D-2576-134A8F864F0B}"/>
          </ac:grpSpMkLst>
        </pc:grpChg>
        <pc:grpChg chg="del">
          <ac:chgData name="Yuta Nakano (Targis)" userId="7b715f01-0221-48bf-9976-0cbbce370088" providerId="ADAL" clId="{CA06E7B8-6566-4FCF-B002-D91846E9A473}" dt="2023-10-06T09:34:20.861" v="174" actId="165"/>
          <ac:grpSpMkLst>
            <pc:docMk/>
            <pc:sldMk cId="3979045507" sldId="353"/>
            <ac:grpSpMk id="16" creationId="{0639773C-BE1B-41AA-9466-6ABBCA26FDBB}"/>
          </ac:grpSpMkLst>
        </pc:grpChg>
        <pc:grpChg chg="del">
          <ac:chgData name="Yuta Nakano (Targis)" userId="7b715f01-0221-48bf-9976-0cbbce370088" providerId="ADAL" clId="{CA06E7B8-6566-4FCF-B002-D91846E9A473}" dt="2023-10-06T09:35:27.435" v="191" actId="478"/>
          <ac:grpSpMkLst>
            <pc:docMk/>
            <pc:sldMk cId="3979045507" sldId="353"/>
            <ac:grpSpMk id="20" creationId="{5A32B0BB-1BC9-4B73-9DF7-8AD25338C8B0}"/>
          </ac:grpSpMkLst>
        </pc:grpChg>
        <pc:picChg chg="add del mod">
          <ac:chgData name="Yuta Nakano (Targis)" userId="7b715f01-0221-48bf-9976-0cbbce370088" providerId="ADAL" clId="{CA06E7B8-6566-4FCF-B002-D91846E9A473}" dt="2023-10-06T09:00:25.530" v="158" actId="478"/>
          <ac:picMkLst>
            <pc:docMk/>
            <pc:sldMk cId="3979045507" sldId="353"/>
            <ac:picMk id="2" creationId="{FBECFDE1-F672-5E41-2B1E-D94C95675A09}"/>
          </ac:picMkLst>
        </pc:picChg>
        <pc:picChg chg="add mod modCrop">
          <ac:chgData name="Yuta Nakano (Targis)" userId="7b715f01-0221-48bf-9976-0cbbce370088" providerId="ADAL" clId="{CA06E7B8-6566-4FCF-B002-D91846E9A473}" dt="2023-10-06T09:34:37.054" v="180" actId="164"/>
          <ac:picMkLst>
            <pc:docMk/>
            <pc:sldMk cId="3979045507" sldId="353"/>
            <ac:picMk id="4" creationId="{7088259D-4799-1A56-51C1-7B2A71F0FFF7}"/>
          </ac:picMkLst>
        </pc:picChg>
        <pc:picChg chg="add mod modCrop">
          <ac:chgData name="Yuta Nakano (Targis)" userId="7b715f01-0221-48bf-9976-0cbbce370088" providerId="ADAL" clId="{CA06E7B8-6566-4FCF-B002-D91846E9A473}" dt="2023-10-06T09:35:47.830" v="194" actId="1076"/>
          <ac:picMkLst>
            <pc:docMk/>
            <pc:sldMk cId="3979045507" sldId="353"/>
            <ac:picMk id="7" creationId="{6FB4E823-AF4B-32BE-1FBA-ADFCFE5206C3}"/>
          </ac:picMkLst>
        </pc:picChg>
      </pc:sldChg>
      <pc:sldChg chg="addSp delSp modSp mod modNotesTx">
        <pc:chgData name="Yuta Nakano (Targis)" userId="7b715f01-0221-48bf-9976-0cbbce370088" providerId="ADAL" clId="{CA06E7B8-6566-4FCF-B002-D91846E9A473}" dt="2023-10-10T02:40:33.182" v="471" actId="20577"/>
        <pc:sldMkLst>
          <pc:docMk/>
          <pc:sldMk cId="1609262689" sldId="354"/>
        </pc:sldMkLst>
        <pc:spChg chg="add del mod">
          <ac:chgData name="Yuta Nakano (Targis)" userId="7b715f01-0221-48bf-9976-0cbbce370088" providerId="ADAL" clId="{CA06E7B8-6566-4FCF-B002-D91846E9A473}" dt="2023-10-10T02:36:29.267" v="314" actId="478"/>
          <ac:spMkLst>
            <pc:docMk/>
            <pc:sldMk cId="1609262689" sldId="354"/>
            <ac:spMk id="4" creationId="{25438247-32F5-CC63-B1AA-72C54354C0E2}"/>
          </ac:spMkLst>
        </pc:spChg>
        <pc:spChg chg="add mod">
          <ac:chgData name="Yuta Nakano (Targis)" userId="7b715f01-0221-48bf-9976-0cbbce370088" providerId="ADAL" clId="{CA06E7B8-6566-4FCF-B002-D91846E9A473}" dt="2023-10-10T02:40:33.182" v="471" actId="20577"/>
          <ac:spMkLst>
            <pc:docMk/>
            <pc:sldMk cId="1609262689" sldId="354"/>
            <ac:spMk id="8" creationId="{F6AD376E-6F8A-FD32-F881-371E8538A28E}"/>
          </ac:spMkLst>
        </pc:spChg>
      </pc:sldChg>
      <pc:sldMasterChg chg="modSp mod">
        <pc:chgData name="Yuta Nakano (Targis)" userId="7b715f01-0221-48bf-9976-0cbbce370088" providerId="ADAL" clId="{CA06E7B8-6566-4FCF-B002-D91846E9A473}" dt="2023-10-06T08:11:26.390" v="7" actId="20577"/>
        <pc:sldMasterMkLst>
          <pc:docMk/>
          <pc:sldMasterMk cId="1029081582" sldId="2147483648"/>
        </pc:sldMasterMkLst>
        <pc:spChg chg="mod">
          <ac:chgData name="Yuta Nakano (Targis)" userId="7b715f01-0221-48bf-9976-0cbbce370088" providerId="ADAL" clId="{CA06E7B8-6566-4FCF-B002-D91846E9A473}" dt="2023-10-06T08:11:26.390" v="7" actId="20577"/>
          <ac:spMkLst>
            <pc:docMk/>
            <pc:sldMasterMk cId="1029081582" sldId="2147483648"/>
            <ac:spMk id="3" creationId="{00000000-0000-0000-0000-000000000000}"/>
          </ac:spMkLst>
        </pc:spChg>
      </pc:sldMasterChg>
    </pc:docChg>
  </pc:docChgLst>
  <pc:docChgLst>
    <pc:chgData name="Kaoru Matsuo (Targis)" userId="64978ac9-b540-423a-9f18-341d0d1d11fb" providerId="ADAL" clId="{D702AC1F-A8DF-427D-8B28-68892E03A381}"/>
    <pc:docChg chg="custSel modSld">
      <pc:chgData name="Kaoru Matsuo (Targis)" userId="64978ac9-b540-423a-9f18-341d0d1d11fb" providerId="ADAL" clId="{D702AC1F-A8DF-427D-8B28-68892E03A381}" dt="2023-11-15T07:26:58.048" v="175" actId="14100"/>
      <pc:docMkLst>
        <pc:docMk/>
      </pc:docMkLst>
      <pc:sldChg chg="modSp mod modNotesTx">
        <pc:chgData name="Kaoru Matsuo (Targis)" userId="64978ac9-b540-423a-9f18-341d0d1d11fb" providerId="ADAL" clId="{D702AC1F-A8DF-427D-8B28-68892E03A381}" dt="2023-11-15T07:24:39.115" v="120"/>
        <pc:sldMkLst>
          <pc:docMk/>
          <pc:sldMk cId="2726003014" sldId="346"/>
        </pc:sldMkLst>
        <pc:spChg chg="mod">
          <ac:chgData name="Kaoru Matsuo (Targis)" userId="64978ac9-b540-423a-9f18-341d0d1d11fb" providerId="ADAL" clId="{D702AC1F-A8DF-427D-8B28-68892E03A381}" dt="2023-11-15T07:16:11.670" v="14"/>
          <ac:spMkLst>
            <pc:docMk/>
            <pc:sldMk cId="2726003014" sldId="346"/>
            <ac:spMk id="2" creationId="{96FA420E-87D9-4DDD-8BE3-0EB84C5CE98D}"/>
          </ac:spMkLst>
        </pc:spChg>
        <pc:spChg chg="mod">
          <ac:chgData name="Kaoru Matsuo (Targis)" userId="64978ac9-b540-423a-9f18-341d0d1d11fb" providerId="ADAL" clId="{D702AC1F-A8DF-427D-8B28-68892E03A381}" dt="2023-11-15T07:24:39.115" v="120"/>
          <ac:spMkLst>
            <pc:docMk/>
            <pc:sldMk cId="2726003014" sldId="346"/>
            <ac:spMk id="5" creationId="{3AF8F4EE-6DDC-29D6-544A-4309D1E353C0}"/>
          </ac:spMkLst>
        </pc:spChg>
      </pc:sldChg>
      <pc:sldChg chg="modSp mod">
        <pc:chgData name="Kaoru Matsuo (Targis)" userId="64978ac9-b540-423a-9f18-341d0d1d11fb" providerId="ADAL" clId="{D702AC1F-A8DF-427D-8B28-68892E03A381}" dt="2023-11-15T07:26:58.048" v="175" actId="14100"/>
        <pc:sldMkLst>
          <pc:docMk/>
          <pc:sldMk cId="3698520759" sldId="355"/>
        </pc:sldMkLst>
        <pc:graphicFrameChg chg="mod modGraphic">
          <ac:chgData name="Kaoru Matsuo (Targis)" userId="64978ac9-b540-423a-9f18-341d0d1d11fb" providerId="ADAL" clId="{D702AC1F-A8DF-427D-8B28-68892E03A381}" dt="2023-11-15T07:26:58.048" v="175" actId="14100"/>
          <ac:graphicFrameMkLst>
            <pc:docMk/>
            <pc:sldMk cId="3698520759" sldId="355"/>
            <ac:graphicFrameMk id="4" creationId="{DFD8C641-6966-41E0-8EAA-2128D0117E80}"/>
          </ac:graphicFrameMkLst>
        </pc:graphicFrameChg>
      </pc:sldChg>
    </pc:docChg>
  </pc:docChgLst>
  <pc:docChgLst>
    <pc:chgData name="Kaoru Matsuo (Targis)" userId="64978ac9-b540-423a-9f18-341d0d1d11fb" providerId="ADAL" clId="{EA725DD3-78C3-4628-816F-94D37BB788D2}"/>
    <pc:docChg chg="undo redo custSel delSld modSld modMainMaster">
      <pc:chgData name="Kaoru Matsuo (Targis)" userId="64978ac9-b540-423a-9f18-341d0d1d11fb" providerId="ADAL" clId="{EA725DD3-78C3-4628-816F-94D37BB788D2}" dt="2023-11-21T04:53:10.409" v="25" actId="478"/>
      <pc:docMkLst>
        <pc:docMk/>
      </pc:docMkLst>
      <pc:sldChg chg="delSp modSp mod">
        <pc:chgData name="Kaoru Matsuo (Targis)" userId="64978ac9-b540-423a-9f18-341d0d1d11fb" providerId="ADAL" clId="{EA725DD3-78C3-4628-816F-94D37BB788D2}" dt="2023-11-21T04:52:32.025" v="11" actId="478"/>
        <pc:sldMkLst>
          <pc:docMk/>
          <pc:sldMk cId="2009003313" sldId="256"/>
        </pc:sldMkLst>
        <pc:spChg chg="del">
          <ac:chgData name="Kaoru Matsuo (Targis)" userId="64978ac9-b540-423a-9f18-341d0d1d11fb" providerId="ADAL" clId="{EA725DD3-78C3-4628-816F-94D37BB788D2}" dt="2023-11-21T04:52:32.025" v="11" actId="478"/>
          <ac:spMkLst>
            <pc:docMk/>
            <pc:sldMk cId="2009003313" sldId="256"/>
            <ac:spMk id="3" creationId="{673EB785-0917-39F3-CD42-BA3BB3EED18D}"/>
          </ac:spMkLst>
        </pc:spChg>
        <pc:spChg chg="mod">
          <ac:chgData name="Kaoru Matsuo (Targis)" userId="64978ac9-b540-423a-9f18-341d0d1d11fb" providerId="ADAL" clId="{EA725DD3-78C3-4628-816F-94D37BB788D2}" dt="2023-11-21T04:51:56.527" v="3"/>
          <ac:spMkLst>
            <pc:docMk/>
            <pc:sldMk cId="2009003313" sldId="256"/>
            <ac:spMk id="6" creationId="{00000000-0000-0000-0000-000000000000}"/>
          </ac:spMkLst>
        </pc:spChg>
      </pc:sldChg>
      <pc:sldChg chg="del">
        <pc:chgData name="Kaoru Matsuo (Targis)" userId="64978ac9-b540-423a-9f18-341d0d1d11fb" providerId="ADAL" clId="{EA725DD3-78C3-4628-816F-94D37BB788D2}" dt="2023-11-21T04:51:45.358" v="0" actId="47"/>
        <pc:sldMkLst>
          <pc:docMk/>
          <pc:sldMk cId="3912094930" sldId="257"/>
        </pc:sldMkLst>
      </pc:sldChg>
      <pc:sldChg chg="del">
        <pc:chgData name="Kaoru Matsuo (Targis)" userId="64978ac9-b540-423a-9f18-341d0d1d11fb" providerId="ADAL" clId="{EA725DD3-78C3-4628-816F-94D37BB788D2}" dt="2023-11-21T04:51:45.358" v="0" actId="47"/>
        <pc:sldMkLst>
          <pc:docMk/>
          <pc:sldMk cId="1292583305" sldId="258"/>
        </pc:sldMkLst>
      </pc:sldChg>
      <pc:sldChg chg="del">
        <pc:chgData name="Kaoru Matsuo (Targis)" userId="64978ac9-b540-423a-9f18-341d0d1d11fb" providerId="ADAL" clId="{EA725DD3-78C3-4628-816F-94D37BB788D2}" dt="2023-11-21T04:51:45.358" v="0" actId="47"/>
        <pc:sldMkLst>
          <pc:docMk/>
          <pc:sldMk cId="1453310135" sldId="259"/>
        </pc:sldMkLst>
      </pc:sldChg>
      <pc:sldChg chg="addSp delSp mod">
        <pc:chgData name="Kaoru Matsuo (Targis)" userId="64978ac9-b540-423a-9f18-341d0d1d11fb" providerId="ADAL" clId="{EA725DD3-78C3-4628-816F-94D37BB788D2}" dt="2023-11-21T04:52:43.328" v="14" actId="478"/>
        <pc:sldMkLst>
          <pc:docMk/>
          <pc:sldMk cId="3498005542" sldId="319"/>
        </pc:sldMkLst>
        <pc:spChg chg="del">
          <ac:chgData name="Kaoru Matsuo (Targis)" userId="64978ac9-b540-423a-9f18-341d0d1d11fb" providerId="ADAL" clId="{EA725DD3-78C3-4628-816F-94D37BB788D2}" dt="2023-11-21T04:52:43.328" v="14" actId="478"/>
          <ac:spMkLst>
            <pc:docMk/>
            <pc:sldMk cId="3498005542" sldId="319"/>
            <ac:spMk id="3" creationId="{562C903F-13F6-F950-58FB-9D980E23F3A1}"/>
          </ac:spMkLst>
        </pc:spChg>
        <pc:spChg chg="add del">
          <ac:chgData name="Kaoru Matsuo (Targis)" userId="64978ac9-b540-423a-9f18-341d0d1d11fb" providerId="ADAL" clId="{EA725DD3-78C3-4628-816F-94D37BB788D2}" dt="2023-11-21T04:52:37.221" v="13" actId="478"/>
          <ac:spMkLst>
            <pc:docMk/>
            <pc:sldMk cId="3498005542" sldId="319"/>
            <ac:spMk id="60" creationId="{23551F11-BF6A-4958-8513-3A88F0422BED}"/>
          </ac:spMkLst>
        </pc:spChg>
      </pc:sldChg>
      <pc:sldChg chg="delSp mod">
        <pc:chgData name="Kaoru Matsuo (Targis)" userId="64978ac9-b540-423a-9f18-341d0d1d11fb" providerId="ADAL" clId="{EA725DD3-78C3-4628-816F-94D37BB788D2}" dt="2023-11-21T04:52:49.750" v="16" actId="478"/>
        <pc:sldMkLst>
          <pc:docMk/>
          <pc:sldMk cId="113501834" sldId="344"/>
        </pc:sldMkLst>
        <pc:spChg chg="del">
          <ac:chgData name="Kaoru Matsuo (Targis)" userId="64978ac9-b540-423a-9f18-341d0d1d11fb" providerId="ADAL" clId="{EA725DD3-78C3-4628-816F-94D37BB788D2}" dt="2023-11-21T04:52:49.750" v="16" actId="478"/>
          <ac:spMkLst>
            <pc:docMk/>
            <pc:sldMk cId="113501834" sldId="344"/>
            <ac:spMk id="5" creationId="{359335D7-2CDF-CCCE-67E8-A78A679276BB}"/>
          </ac:spMkLst>
        </pc:spChg>
      </pc:sldChg>
      <pc:sldChg chg="delSp mod">
        <pc:chgData name="Kaoru Matsuo (Targis)" userId="64978ac9-b540-423a-9f18-341d0d1d11fb" providerId="ADAL" clId="{EA725DD3-78C3-4628-816F-94D37BB788D2}" dt="2023-11-21T04:52:51.690" v="17" actId="478"/>
        <pc:sldMkLst>
          <pc:docMk/>
          <pc:sldMk cId="2784626650" sldId="345"/>
        </pc:sldMkLst>
        <pc:spChg chg="del">
          <ac:chgData name="Kaoru Matsuo (Targis)" userId="64978ac9-b540-423a-9f18-341d0d1d11fb" providerId="ADAL" clId="{EA725DD3-78C3-4628-816F-94D37BB788D2}" dt="2023-11-21T04:52:51.690" v="17" actId="478"/>
          <ac:spMkLst>
            <pc:docMk/>
            <pc:sldMk cId="2784626650" sldId="345"/>
            <ac:spMk id="4" creationId="{CE9C6E68-3F8D-104B-D3CA-0FEB5F9942C8}"/>
          </ac:spMkLst>
        </pc:spChg>
      </pc:sldChg>
      <pc:sldChg chg="delSp mod">
        <pc:chgData name="Kaoru Matsuo (Targis)" userId="64978ac9-b540-423a-9f18-341d0d1d11fb" providerId="ADAL" clId="{EA725DD3-78C3-4628-816F-94D37BB788D2}" dt="2023-11-21T04:52:54.808" v="18" actId="478"/>
        <pc:sldMkLst>
          <pc:docMk/>
          <pc:sldMk cId="2726003014" sldId="346"/>
        </pc:sldMkLst>
        <pc:spChg chg="del">
          <ac:chgData name="Kaoru Matsuo (Targis)" userId="64978ac9-b540-423a-9f18-341d0d1d11fb" providerId="ADAL" clId="{EA725DD3-78C3-4628-816F-94D37BB788D2}" dt="2023-11-21T04:52:54.808" v="18" actId="478"/>
          <ac:spMkLst>
            <pc:docMk/>
            <pc:sldMk cId="2726003014" sldId="346"/>
            <ac:spMk id="5" creationId="{3AF8F4EE-6DDC-29D6-544A-4309D1E353C0}"/>
          </ac:spMkLst>
        </pc:spChg>
      </pc:sldChg>
      <pc:sldChg chg="delSp mod">
        <pc:chgData name="Kaoru Matsuo (Targis)" userId="64978ac9-b540-423a-9f18-341d0d1d11fb" providerId="ADAL" clId="{EA725DD3-78C3-4628-816F-94D37BB788D2}" dt="2023-11-21T04:52:56.899" v="19" actId="478"/>
        <pc:sldMkLst>
          <pc:docMk/>
          <pc:sldMk cId="1890606686" sldId="347"/>
        </pc:sldMkLst>
        <pc:spChg chg="del">
          <ac:chgData name="Kaoru Matsuo (Targis)" userId="64978ac9-b540-423a-9f18-341d0d1d11fb" providerId="ADAL" clId="{EA725DD3-78C3-4628-816F-94D37BB788D2}" dt="2023-11-21T04:52:56.899" v="19" actId="478"/>
          <ac:spMkLst>
            <pc:docMk/>
            <pc:sldMk cId="1890606686" sldId="347"/>
            <ac:spMk id="2" creationId="{083DF9B7-5FC3-C1FB-5A1A-5401FE2FD852}"/>
          </ac:spMkLst>
        </pc:spChg>
      </pc:sldChg>
      <pc:sldChg chg="delSp mod">
        <pc:chgData name="Kaoru Matsuo (Targis)" userId="64978ac9-b540-423a-9f18-341d0d1d11fb" providerId="ADAL" clId="{EA725DD3-78C3-4628-816F-94D37BB788D2}" dt="2023-11-21T04:52:58.938" v="20" actId="478"/>
        <pc:sldMkLst>
          <pc:docMk/>
          <pc:sldMk cId="1614456735" sldId="348"/>
        </pc:sldMkLst>
        <pc:spChg chg="del">
          <ac:chgData name="Kaoru Matsuo (Targis)" userId="64978ac9-b540-423a-9f18-341d0d1d11fb" providerId="ADAL" clId="{EA725DD3-78C3-4628-816F-94D37BB788D2}" dt="2023-11-21T04:52:58.938" v="20" actId="478"/>
          <ac:spMkLst>
            <pc:docMk/>
            <pc:sldMk cId="1614456735" sldId="348"/>
            <ac:spMk id="4" creationId="{0710CCBB-D117-6EF7-6637-A6A9B642078C}"/>
          </ac:spMkLst>
        </pc:spChg>
      </pc:sldChg>
      <pc:sldChg chg="delSp mod">
        <pc:chgData name="Kaoru Matsuo (Targis)" userId="64978ac9-b540-423a-9f18-341d0d1d11fb" providerId="ADAL" clId="{EA725DD3-78C3-4628-816F-94D37BB788D2}" dt="2023-11-21T04:53:00.889" v="21" actId="478"/>
        <pc:sldMkLst>
          <pc:docMk/>
          <pc:sldMk cId="3092455682" sldId="349"/>
        </pc:sldMkLst>
        <pc:spChg chg="del">
          <ac:chgData name="Kaoru Matsuo (Targis)" userId="64978ac9-b540-423a-9f18-341d0d1d11fb" providerId="ADAL" clId="{EA725DD3-78C3-4628-816F-94D37BB788D2}" dt="2023-11-21T04:53:00.889" v="21" actId="478"/>
          <ac:spMkLst>
            <pc:docMk/>
            <pc:sldMk cId="3092455682" sldId="349"/>
            <ac:spMk id="4" creationId="{57E9E998-ED96-A290-45D3-264AE420EF7A}"/>
          </ac:spMkLst>
        </pc:spChg>
      </pc:sldChg>
      <pc:sldChg chg="delSp mod">
        <pc:chgData name="Kaoru Matsuo (Targis)" userId="64978ac9-b540-423a-9f18-341d0d1d11fb" providerId="ADAL" clId="{EA725DD3-78C3-4628-816F-94D37BB788D2}" dt="2023-11-21T04:53:02.687" v="22" actId="478"/>
        <pc:sldMkLst>
          <pc:docMk/>
          <pc:sldMk cId="3126795836" sldId="350"/>
        </pc:sldMkLst>
        <pc:spChg chg="del">
          <ac:chgData name="Kaoru Matsuo (Targis)" userId="64978ac9-b540-423a-9f18-341d0d1d11fb" providerId="ADAL" clId="{EA725DD3-78C3-4628-816F-94D37BB788D2}" dt="2023-11-21T04:53:02.687" v="22" actId="478"/>
          <ac:spMkLst>
            <pc:docMk/>
            <pc:sldMk cId="3126795836" sldId="350"/>
            <ac:spMk id="2" creationId="{BE189494-25B7-B959-2291-8C3B60A47061}"/>
          </ac:spMkLst>
        </pc:spChg>
      </pc:sldChg>
      <pc:sldChg chg="delSp mod">
        <pc:chgData name="Kaoru Matsuo (Targis)" userId="64978ac9-b540-423a-9f18-341d0d1d11fb" providerId="ADAL" clId="{EA725DD3-78C3-4628-816F-94D37BB788D2}" dt="2023-11-21T04:53:08.402" v="24" actId="478"/>
        <pc:sldMkLst>
          <pc:docMk/>
          <pc:sldMk cId="2443274469" sldId="351"/>
        </pc:sldMkLst>
        <pc:spChg chg="del">
          <ac:chgData name="Kaoru Matsuo (Targis)" userId="64978ac9-b540-423a-9f18-341d0d1d11fb" providerId="ADAL" clId="{EA725DD3-78C3-4628-816F-94D37BB788D2}" dt="2023-11-21T04:53:08.402" v="24" actId="478"/>
          <ac:spMkLst>
            <pc:docMk/>
            <pc:sldMk cId="2443274469" sldId="351"/>
            <ac:spMk id="7" creationId="{8297FA07-27CB-AB29-B7B4-DB219D0FA137}"/>
          </ac:spMkLst>
        </pc:spChg>
      </pc:sldChg>
      <pc:sldChg chg="delSp mod">
        <pc:chgData name="Kaoru Matsuo (Targis)" userId="64978ac9-b540-423a-9f18-341d0d1d11fb" providerId="ADAL" clId="{EA725DD3-78C3-4628-816F-94D37BB788D2}" dt="2023-11-21T04:53:06.616" v="23" actId="478"/>
        <pc:sldMkLst>
          <pc:docMk/>
          <pc:sldMk cId="391071395" sldId="352"/>
        </pc:sldMkLst>
        <pc:spChg chg="del">
          <ac:chgData name="Kaoru Matsuo (Targis)" userId="64978ac9-b540-423a-9f18-341d0d1d11fb" providerId="ADAL" clId="{EA725DD3-78C3-4628-816F-94D37BB788D2}" dt="2023-11-21T04:53:06.616" v="23" actId="478"/>
          <ac:spMkLst>
            <pc:docMk/>
            <pc:sldMk cId="391071395" sldId="352"/>
            <ac:spMk id="5" creationId="{EB9D0283-D495-82E6-CA7F-E48B9D7B55D6}"/>
          </ac:spMkLst>
        </pc:spChg>
      </pc:sldChg>
      <pc:sldChg chg="delSp mod">
        <pc:chgData name="Kaoru Matsuo (Targis)" userId="64978ac9-b540-423a-9f18-341d0d1d11fb" providerId="ADAL" clId="{EA725DD3-78C3-4628-816F-94D37BB788D2}" dt="2023-11-21T04:53:10.409" v="25" actId="478"/>
        <pc:sldMkLst>
          <pc:docMk/>
          <pc:sldMk cId="3979045507" sldId="353"/>
        </pc:sldMkLst>
        <pc:spChg chg="del">
          <ac:chgData name="Kaoru Matsuo (Targis)" userId="64978ac9-b540-423a-9f18-341d0d1d11fb" providerId="ADAL" clId="{EA725DD3-78C3-4628-816F-94D37BB788D2}" dt="2023-11-21T04:53:10.409" v="25" actId="478"/>
          <ac:spMkLst>
            <pc:docMk/>
            <pc:sldMk cId="3979045507" sldId="353"/>
            <ac:spMk id="2" creationId="{A678E858-ACCA-80F1-6EF6-1C49C015B2C2}"/>
          </ac:spMkLst>
        </pc:spChg>
      </pc:sldChg>
      <pc:sldChg chg="delSp mod">
        <pc:chgData name="Kaoru Matsuo (Targis)" userId="64978ac9-b540-423a-9f18-341d0d1d11fb" providerId="ADAL" clId="{EA725DD3-78C3-4628-816F-94D37BB788D2}" dt="2023-11-21T04:52:47.838" v="15" actId="478"/>
        <pc:sldMkLst>
          <pc:docMk/>
          <pc:sldMk cId="1609262689" sldId="354"/>
        </pc:sldMkLst>
        <pc:spChg chg="del">
          <ac:chgData name="Kaoru Matsuo (Targis)" userId="64978ac9-b540-423a-9f18-341d0d1d11fb" providerId="ADAL" clId="{EA725DD3-78C3-4628-816F-94D37BB788D2}" dt="2023-11-21T04:52:47.838" v="15" actId="478"/>
          <ac:spMkLst>
            <pc:docMk/>
            <pc:sldMk cId="1609262689" sldId="354"/>
            <ac:spMk id="8" creationId="{F6AD376E-6F8A-FD32-F881-371E8538A28E}"/>
          </ac:spMkLst>
        </pc:spChg>
      </pc:sldChg>
      <pc:sldChg chg="del">
        <pc:chgData name="Kaoru Matsuo (Targis)" userId="64978ac9-b540-423a-9f18-341d0d1d11fb" providerId="ADAL" clId="{EA725DD3-78C3-4628-816F-94D37BB788D2}" dt="2023-11-21T04:51:45.358" v="0" actId="47"/>
        <pc:sldMkLst>
          <pc:docMk/>
          <pc:sldMk cId="3698520759" sldId="355"/>
        </pc:sldMkLst>
      </pc:sldChg>
      <pc:sldMasterChg chg="modSp mod modSldLayout">
        <pc:chgData name="Kaoru Matsuo (Targis)" userId="64978ac9-b540-423a-9f18-341d0d1d11fb" providerId="ADAL" clId="{EA725DD3-78C3-4628-816F-94D37BB788D2}" dt="2023-11-21T04:52:18.601" v="10"/>
        <pc:sldMasterMkLst>
          <pc:docMk/>
          <pc:sldMasterMk cId="1029081582" sldId="2147483648"/>
        </pc:sldMasterMkLst>
        <pc:spChg chg="mod">
          <ac:chgData name="Kaoru Matsuo (Targis)" userId="64978ac9-b540-423a-9f18-341d0d1d11fb" providerId="ADAL" clId="{EA725DD3-78C3-4628-816F-94D37BB788D2}" dt="2023-11-21T04:52:18.601" v="10"/>
          <ac:spMkLst>
            <pc:docMk/>
            <pc:sldMasterMk cId="1029081582" sldId="2147483648"/>
            <ac:spMk id="3" creationId="{00000000-0000-0000-0000-000000000000}"/>
          </ac:spMkLst>
        </pc:spChg>
        <pc:sldLayoutChg chg="modSp">
          <pc:chgData name="Kaoru Matsuo (Targis)" userId="64978ac9-b540-423a-9f18-341d0d1d11fb" providerId="ADAL" clId="{EA725DD3-78C3-4628-816F-94D37BB788D2}" dt="2023-11-21T04:52:09.633" v="4" actId="735"/>
          <pc:sldLayoutMkLst>
            <pc:docMk/>
            <pc:sldMasterMk cId="1029081582" sldId="2147483648"/>
            <pc:sldLayoutMk cId="84630799" sldId="214748365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3076977" cy="512143"/>
          </a:xfrm>
          <a:prstGeom prst="rect">
            <a:avLst/>
          </a:prstGeom>
        </p:spPr>
        <p:txBody>
          <a:bodyPr vert="horz" lIns="95448" tIns="47724" rIns="95448" bIns="47724"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4020650" y="1"/>
            <a:ext cx="3076976" cy="512143"/>
          </a:xfrm>
          <a:prstGeom prst="rect">
            <a:avLst/>
          </a:prstGeom>
        </p:spPr>
        <p:txBody>
          <a:bodyPr vert="horz" lIns="95448" tIns="47724" rIns="95448" bIns="47724" rtlCol="0"/>
          <a:lstStyle>
            <a:lvl1pPr algn="r">
              <a:defRPr sz="1300"/>
            </a:lvl1pPr>
          </a:lstStyle>
          <a:p>
            <a:fld id="{55613E7F-AFD5-4D8D-85C7-09D09CCD72C1}" type="datetimeFigureOut">
              <a:rPr kumimoji="1" lang="ja-JP" altLang="en-US" smtClean="0"/>
              <a:t>2023/11/21</a:t>
            </a:fld>
            <a:endParaRPr kumimoji="1" lang="ja-JP" altLang="en-US"/>
          </a:p>
        </p:txBody>
      </p:sp>
      <p:sp>
        <p:nvSpPr>
          <p:cNvPr id="4" name="フッター プレースホルダー 3"/>
          <p:cNvSpPr>
            <a:spLocks noGrp="1"/>
          </p:cNvSpPr>
          <p:nvPr>
            <p:ph type="ftr" sz="quarter" idx="2"/>
          </p:nvPr>
        </p:nvSpPr>
        <p:spPr>
          <a:xfrm>
            <a:off x="2" y="9720824"/>
            <a:ext cx="3076977" cy="512142"/>
          </a:xfrm>
          <a:prstGeom prst="rect">
            <a:avLst/>
          </a:prstGeom>
        </p:spPr>
        <p:txBody>
          <a:bodyPr vert="horz" lIns="95448" tIns="47724" rIns="95448" bIns="47724"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4020650" y="9720824"/>
            <a:ext cx="3076976" cy="512142"/>
          </a:xfrm>
          <a:prstGeom prst="rect">
            <a:avLst/>
          </a:prstGeom>
        </p:spPr>
        <p:txBody>
          <a:bodyPr vert="horz" lIns="95448" tIns="47724" rIns="95448" bIns="47724" rtlCol="0" anchor="b"/>
          <a:lstStyle>
            <a:lvl1pPr algn="r">
              <a:defRPr sz="1300"/>
            </a:lvl1pPr>
          </a:lstStyle>
          <a:p>
            <a:fld id="{080CA10F-5BDE-424D-A8A1-C4743DB07370}" type="slidenum">
              <a:rPr kumimoji="1" lang="ja-JP" altLang="en-US" smtClean="0"/>
              <a:t>‹#›</a:t>
            </a:fld>
            <a:endParaRPr kumimoji="1" lang="ja-JP" altLang="en-US"/>
          </a:p>
        </p:txBody>
      </p:sp>
    </p:spTree>
    <p:extLst>
      <p:ext uri="{BB962C8B-B14F-4D97-AF65-F5344CB8AC3E}">
        <p14:creationId xmlns:p14="http://schemas.microsoft.com/office/powerpoint/2010/main" val="2468411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1731"/>
          </a:xfrm>
          <a:prstGeom prst="rect">
            <a:avLst/>
          </a:prstGeom>
        </p:spPr>
        <p:txBody>
          <a:bodyPr vert="horz" lIns="95448" tIns="47724" rIns="95448" bIns="477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5" y="0"/>
            <a:ext cx="3076364" cy="511731"/>
          </a:xfrm>
          <a:prstGeom prst="rect">
            <a:avLst/>
          </a:prstGeom>
        </p:spPr>
        <p:txBody>
          <a:bodyPr vert="horz" lIns="95448" tIns="47724" rIns="95448" bIns="47724" rtlCol="0"/>
          <a:lstStyle>
            <a:lvl1pPr algn="r">
              <a:defRPr sz="1300"/>
            </a:lvl1pPr>
          </a:lstStyle>
          <a:p>
            <a:fld id="{FF959978-A08F-487A-B7B5-94117BE056A2}" type="datetimeFigureOut">
              <a:rPr kumimoji="1" lang="ja-JP" altLang="en-US" smtClean="0"/>
              <a:t>2023/11/21</a:t>
            </a:fld>
            <a:endParaRPr kumimoji="1" lang="ja-JP" altLang="en-US"/>
          </a:p>
        </p:txBody>
      </p:sp>
      <p:sp>
        <p:nvSpPr>
          <p:cNvPr id="4" name="スライド イメージ プレースホルダー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5448" tIns="47724" rIns="95448" bIns="47724" rtlCol="0" anchor="ctr"/>
          <a:lstStyle/>
          <a:p>
            <a:endParaRPr lang="ja-JP" altLang="en-US"/>
          </a:p>
        </p:txBody>
      </p:sp>
      <p:sp>
        <p:nvSpPr>
          <p:cNvPr id="5" name="ノート プレースホルダー 4"/>
          <p:cNvSpPr>
            <a:spLocks noGrp="1"/>
          </p:cNvSpPr>
          <p:nvPr>
            <p:ph type="body" sz="quarter" idx="3"/>
          </p:nvPr>
        </p:nvSpPr>
        <p:spPr>
          <a:xfrm>
            <a:off x="709931" y="4861442"/>
            <a:ext cx="5679440" cy="4605576"/>
          </a:xfrm>
          <a:prstGeom prst="rect">
            <a:avLst/>
          </a:prstGeom>
        </p:spPr>
        <p:txBody>
          <a:bodyPr vert="horz" lIns="95448" tIns="47724" rIns="95448" bIns="477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6"/>
            <a:ext cx="3076364" cy="511731"/>
          </a:xfrm>
          <a:prstGeom prst="rect">
            <a:avLst/>
          </a:prstGeom>
        </p:spPr>
        <p:txBody>
          <a:bodyPr vert="horz" lIns="95448" tIns="47724" rIns="95448" bIns="477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5" y="9721106"/>
            <a:ext cx="3076364" cy="511731"/>
          </a:xfrm>
          <a:prstGeom prst="rect">
            <a:avLst/>
          </a:prstGeom>
        </p:spPr>
        <p:txBody>
          <a:bodyPr vert="horz" lIns="95448" tIns="47724" rIns="95448" bIns="47724" rtlCol="0" anchor="b"/>
          <a:lstStyle>
            <a:lvl1pPr algn="r">
              <a:defRPr sz="1300"/>
            </a:lvl1pPr>
          </a:lstStyle>
          <a:p>
            <a:fld id="{D7737110-859A-4121-AB5C-CB4143FA3BDA}" type="slidenum">
              <a:rPr kumimoji="1" lang="ja-JP" altLang="en-US" smtClean="0"/>
              <a:t>‹#›</a:t>
            </a:fld>
            <a:endParaRPr kumimoji="1" lang="ja-JP" altLang="en-US"/>
          </a:p>
        </p:txBody>
      </p:sp>
    </p:spTree>
    <p:extLst>
      <p:ext uri="{BB962C8B-B14F-4D97-AF65-F5344CB8AC3E}">
        <p14:creationId xmlns:p14="http://schemas.microsoft.com/office/powerpoint/2010/main" val="38527832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1</a:t>
            </a:fld>
            <a:endParaRPr kumimoji="1" lang="ja-JP" altLang="en-US"/>
          </a:p>
        </p:txBody>
      </p:sp>
    </p:spTree>
    <p:extLst>
      <p:ext uri="{BB962C8B-B14F-4D97-AF65-F5344CB8AC3E}">
        <p14:creationId xmlns:p14="http://schemas.microsoft.com/office/powerpoint/2010/main" val="2254034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移動時に長時間同じ姿勢でいると、血管が詰まりやすくなります。ここに示すような簡単な運動を定期的に行うようにしましょう。</a:t>
            </a: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10</a:t>
            </a:fld>
            <a:endParaRPr kumimoji="1" lang="ja-JP" altLang="en-US"/>
          </a:p>
        </p:txBody>
      </p:sp>
    </p:spTree>
    <p:extLst>
      <p:ext uri="{BB962C8B-B14F-4D97-AF65-F5344CB8AC3E}">
        <p14:creationId xmlns:p14="http://schemas.microsoft.com/office/powerpoint/2010/main" val="414398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また、脱水には注意し、水分は意識して多めにとるようにしましょう。ご自分で運転される方は、運転中に低血糖になったときに備えて、必ずブドウ糖を多く含む食品を手の届くところに用意しておくことも重要です。</a:t>
            </a: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11</a:t>
            </a:fld>
            <a:endParaRPr kumimoji="1" lang="ja-JP" altLang="en-US"/>
          </a:p>
        </p:txBody>
      </p:sp>
    </p:spTree>
    <p:extLst>
      <p:ext uri="{BB962C8B-B14F-4D97-AF65-F5344CB8AC3E}">
        <p14:creationId xmlns:p14="http://schemas.microsoft.com/office/powerpoint/2010/main" val="2117007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日本糖尿病協会のホームページでは、糖尿病がある方の自己管理のための手帳や、</a:t>
            </a: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12</a:t>
            </a:fld>
            <a:endParaRPr kumimoji="1" lang="ja-JP" altLang="en-US"/>
          </a:p>
        </p:txBody>
      </p:sp>
    </p:spTree>
    <p:extLst>
      <p:ext uri="{BB962C8B-B14F-4D97-AF65-F5344CB8AC3E}">
        <p14:creationId xmlns:p14="http://schemas.microsoft.com/office/powerpoint/2010/main" val="2341107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緊急の際に役立つカードなどを公開しています。是非ご活用ください。</a:t>
            </a: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13</a:t>
            </a:fld>
            <a:endParaRPr kumimoji="1" lang="ja-JP" altLang="en-US"/>
          </a:p>
        </p:txBody>
      </p:sp>
    </p:spTree>
    <p:extLst>
      <p:ext uri="{BB962C8B-B14F-4D97-AF65-F5344CB8AC3E}">
        <p14:creationId xmlns:p14="http://schemas.microsoft.com/office/powerpoint/2010/main" val="2174277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糖尿病がある方のためのトラベルハンドブックは旅行や出張など、普段とは違う活動を予定されている</a:t>
            </a:r>
            <a:r>
              <a:rPr kumimoji="1" lang="en-US" altLang="ja-JP" dirty="0"/>
              <a:t>2</a:t>
            </a:r>
            <a:r>
              <a:rPr kumimoji="1" lang="ja-JP" altLang="en-US" dirty="0"/>
              <a:t>型糖尿病がある方に向け、シーンごとのポイントを伝える小冊子です。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この冊子のなかで紹介されている糖尿病がある方が旅行をする際の注意点についてご紹介いたします。</a:t>
            </a: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2</a:t>
            </a:fld>
            <a:endParaRPr kumimoji="1" lang="ja-JP" altLang="en-US"/>
          </a:p>
        </p:txBody>
      </p:sp>
    </p:spTree>
    <p:extLst>
      <p:ext uri="{BB962C8B-B14F-4D97-AF65-F5344CB8AC3E}">
        <p14:creationId xmlns:p14="http://schemas.microsoft.com/office/powerpoint/2010/main" val="181729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旅先では、ふだんよりたくさん歩くことが予想されます。糖尿病がある方は足の傷が治りにくいため、注意が必要です。ご自分の足に合った、歩きやすい靴を選ぶようにしましょう。</a:t>
            </a:r>
            <a:endParaRPr kumimoji="1" lang="en-US" altLang="ja-JP" dirty="0">
              <a:latin typeface="+mn-ea"/>
              <a:ea typeface="+mn-ea"/>
            </a:endParaRPr>
          </a:p>
          <a:p>
            <a:r>
              <a:rPr kumimoji="1" lang="ja-JP" altLang="en-US" dirty="0">
                <a:latin typeface="+mn-ea"/>
                <a:ea typeface="+mn-ea"/>
              </a:rPr>
              <a:t>ウォーキングシューズの選び方をこちらに示します。</a:t>
            </a:r>
            <a:endParaRPr kumimoji="1" lang="en-US" altLang="ja-JP" dirty="0">
              <a:latin typeface="+mn-ea"/>
              <a:ea typeface="+mn-ea"/>
            </a:endParaRP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3</a:t>
            </a:fld>
            <a:endParaRPr kumimoji="1" lang="ja-JP" altLang="en-US"/>
          </a:p>
        </p:txBody>
      </p:sp>
    </p:spTree>
    <p:extLst>
      <p:ext uri="{BB962C8B-B14F-4D97-AF65-F5344CB8AC3E}">
        <p14:creationId xmlns:p14="http://schemas.microsoft.com/office/powerpoint/2010/main" val="101938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また、足のトラブルを防ぐために、こちらのポイントに気を付けてください。傷ができないように気を付けること、傷ができてもすぐに見つけられるようにこまめにチェックすることが重要です。</a:t>
            </a: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4</a:t>
            </a:fld>
            <a:endParaRPr kumimoji="1" lang="ja-JP" altLang="en-US"/>
          </a:p>
        </p:txBody>
      </p:sp>
    </p:spTree>
    <p:extLst>
      <p:ext uri="{BB962C8B-B14F-4D97-AF65-F5344CB8AC3E}">
        <p14:creationId xmlns:p14="http://schemas.microsoft.com/office/powerpoint/2010/main" val="3398399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次にくすりの携帯について説明します。荷物を紛失して、くすりも一緒に無くしてしまうとその間くすりが飲めないことになってしまいます。これを防ぐために、一か所だけにくすりを入れず、別々に入れる、多めに携帯するなどの工夫が有効です。</a:t>
            </a: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5</a:t>
            </a:fld>
            <a:endParaRPr kumimoji="1" lang="ja-JP" altLang="en-US"/>
          </a:p>
        </p:txBody>
      </p:sp>
    </p:spTree>
    <p:extLst>
      <p:ext uri="{BB962C8B-B14F-4D97-AF65-F5344CB8AC3E}">
        <p14:creationId xmlns:p14="http://schemas.microsoft.com/office/powerpoint/2010/main" val="2053004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それでも困ったときには、現地の医療機関で処方を受ける必要があります。旅行までに、かかりつけ医の処方内容が分かる証明書を用意しておきましょう。海外旅行の場合は英語で用意しておくとよいでしょう。携帯に便利な手帳やカードがあるので、最後にご紹介します。</a:t>
            </a:r>
          </a:p>
          <a:p>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6</a:t>
            </a:fld>
            <a:endParaRPr kumimoji="1" lang="ja-JP" altLang="en-US"/>
          </a:p>
        </p:txBody>
      </p:sp>
    </p:spTree>
    <p:extLst>
      <p:ext uri="{BB962C8B-B14F-4D97-AF65-F5344CB8AC3E}">
        <p14:creationId xmlns:p14="http://schemas.microsoft.com/office/powerpoint/2010/main" val="1604053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インスリン注射をされている方は、さらにこちらのような注意が必要です。</a:t>
            </a: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7</a:t>
            </a:fld>
            <a:endParaRPr kumimoji="1" lang="ja-JP" altLang="en-US"/>
          </a:p>
        </p:txBody>
      </p:sp>
    </p:spTree>
    <p:extLst>
      <p:ext uri="{BB962C8B-B14F-4D97-AF65-F5344CB8AC3E}">
        <p14:creationId xmlns:p14="http://schemas.microsoft.com/office/powerpoint/2010/main" val="3172585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食事は旅の楽しみのひとつですが、食べすぎには注意しましょう。うっかり食べすぎてしまったときは、 たくさん歩いて観光しましょう。</a:t>
            </a: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8</a:t>
            </a:fld>
            <a:endParaRPr kumimoji="1" lang="ja-JP" altLang="en-US"/>
          </a:p>
        </p:txBody>
      </p:sp>
    </p:spTree>
    <p:extLst>
      <p:ext uri="{BB962C8B-B14F-4D97-AF65-F5344CB8AC3E}">
        <p14:creationId xmlns:p14="http://schemas.microsoft.com/office/powerpoint/2010/main" val="168032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歯みがきを忘れないこと、アルコールの飲みすぎに注意することも重要です。アルコールや甘い飲み物の代わりに、ご当地の天然水などを楽しんでみてはいかがでしょうか？</a:t>
            </a:r>
            <a:endParaRPr kumimoji="1" lang="en-US" altLang="ja-JP" dirty="0">
              <a:latin typeface="+mn-ea"/>
              <a:ea typeface="+mn-ea"/>
            </a:endParaRPr>
          </a:p>
        </p:txBody>
      </p:sp>
      <p:sp>
        <p:nvSpPr>
          <p:cNvPr id="4" name="スライド番号プレースホルダー 3"/>
          <p:cNvSpPr>
            <a:spLocks noGrp="1"/>
          </p:cNvSpPr>
          <p:nvPr>
            <p:ph type="sldNum" sz="quarter" idx="10"/>
          </p:nvPr>
        </p:nvSpPr>
        <p:spPr/>
        <p:txBody>
          <a:bodyPr/>
          <a:lstStyle/>
          <a:p>
            <a:fld id="{D7737110-859A-4121-AB5C-CB4143FA3BDA}" type="slidenum">
              <a:rPr kumimoji="1" lang="ja-JP" altLang="en-US" smtClean="0"/>
              <a:t>9</a:t>
            </a:fld>
            <a:endParaRPr kumimoji="1" lang="ja-JP" altLang="en-US"/>
          </a:p>
        </p:txBody>
      </p:sp>
    </p:spTree>
    <p:extLst>
      <p:ext uri="{BB962C8B-B14F-4D97-AF65-F5344CB8AC3E}">
        <p14:creationId xmlns:p14="http://schemas.microsoft.com/office/powerpoint/2010/main" val="614818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descr="pt_cove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512" cy="6885384"/>
          </a:xfrm>
          <a:prstGeom prst="rect">
            <a:avLst/>
          </a:prstGeom>
        </p:spPr>
      </p:pic>
      <p:sp>
        <p:nvSpPr>
          <p:cNvPr id="3" name="サブタイトル 2"/>
          <p:cNvSpPr>
            <a:spLocks noGrp="1"/>
          </p:cNvSpPr>
          <p:nvPr>
            <p:ph type="subTitle" idx="1"/>
          </p:nvPr>
        </p:nvSpPr>
        <p:spPr>
          <a:xfrm>
            <a:off x="1371600" y="4460534"/>
            <a:ext cx="6400800" cy="147173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9" name="スライド番号プレースホルダー 5"/>
          <p:cNvSpPr>
            <a:spLocks noGrp="1"/>
          </p:cNvSpPr>
          <p:nvPr>
            <p:ph type="sldNum" sz="quarter" idx="4"/>
          </p:nvPr>
        </p:nvSpPr>
        <p:spPr>
          <a:xfrm>
            <a:off x="0" y="6623050"/>
            <a:ext cx="309700" cy="215444"/>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none">
            <a:spAutoFit/>
          </a:bodyPr>
          <a:lstStyle>
            <a:lvl1pPr>
              <a:defRPr lang="ja-JP" altLang="en-US" sz="800" smtClean="0">
                <a:solidFill>
                  <a:schemeClr val="bg1"/>
                </a:solidFill>
                <a:latin typeface="Arial" pitchFamily="34" charset="0"/>
                <a:ea typeface="ＭＳ Ｐゴシック" pitchFamily="50" charset="-128"/>
              </a:defRPr>
            </a:lvl1pPr>
          </a:lstStyle>
          <a:p>
            <a:fld id="{9FD83A67-C334-4EBD-BE04-EE2E4B494E79}" type="slidenum">
              <a:rPr lang="en-US" altLang="ja-JP" smtClean="0"/>
              <a:pPr/>
              <a:t>‹#›</a:t>
            </a:fld>
            <a:endParaRPr lang="en-US" dirty="0"/>
          </a:p>
        </p:txBody>
      </p:sp>
      <p:sp>
        <p:nvSpPr>
          <p:cNvPr id="10" name="タイトル 9"/>
          <p:cNvSpPr>
            <a:spLocks noGrp="1"/>
          </p:cNvSpPr>
          <p:nvPr>
            <p:ph type="title"/>
          </p:nvPr>
        </p:nvSpPr>
        <p:spPr>
          <a:xfrm>
            <a:off x="457200" y="2744042"/>
            <a:ext cx="8229600" cy="980728"/>
          </a:xfrm>
        </p:spPr>
        <p:txBody>
          <a:bodyPr/>
          <a:lstStyle>
            <a:lvl1pPr algn="ctr">
              <a:defRPr/>
            </a:lvl1pPr>
          </a:lstStyle>
          <a:p>
            <a:r>
              <a:rPr kumimoji="1" lang="ja-JP" altLang="en-US" dirty="0"/>
              <a:t>マスター タイトルの書式設定</a:t>
            </a:r>
          </a:p>
        </p:txBody>
      </p:sp>
    </p:spTree>
    <p:extLst>
      <p:ext uri="{BB962C8B-B14F-4D97-AF65-F5344CB8AC3E}">
        <p14:creationId xmlns:p14="http://schemas.microsoft.com/office/powerpoint/2010/main" val="189174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00038" y="1328147"/>
            <a:ext cx="8543925" cy="4997083"/>
          </a:xfrm>
          <a:prstGeom prst="rect">
            <a:avLst/>
          </a:prstGeom>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スライド番号プレースホルダー 5"/>
          <p:cNvSpPr>
            <a:spLocks noGrp="1"/>
          </p:cNvSpPr>
          <p:nvPr>
            <p:ph type="sldNum" sz="quarter" idx="4"/>
          </p:nvPr>
        </p:nvSpPr>
        <p:spPr>
          <a:xfrm>
            <a:off x="0" y="6623050"/>
            <a:ext cx="309700" cy="215444"/>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none">
            <a:spAutoFit/>
          </a:bodyPr>
          <a:lstStyle>
            <a:lvl1pPr>
              <a:defRPr lang="ja-JP" altLang="en-US" sz="800" smtClean="0">
                <a:solidFill>
                  <a:srgbClr val="000000"/>
                </a:solidFill>
                <a:latin typeface="Arial" pitchFamily="34" charset="0"/>
                <a:ea typeface="ＭＳ Ｐゴシック" pitchFamily="50" charset="-128"/>
              </a:defRPr>
            </a:lvl1pPr>
          </a:lstStyle>
          <a:p>
            <a:fld id="{9FD83A67-C334-4EBD-BE04-EE2E4B494E79}" type="slidenum">
              <a:rPr lang="en-US" altLang="ja-JP" smtClean="0"/>
              <a:pPr/>
              <a:t>‹#›</a:t>
            </a:fld>
            <a:endParaRPr lang="en-US" dirty="0"/>
          </a:p>
        </p:txBody>
      </p:sp>
      <p:sp>
        <p:nvSpPr>
          <p:cNvPr id="8" name="タイトル 7"/>
          <p:cNvSpPr>
            <a:spLocks noGrp="1"/>
          </p:cNvSpPr>
          <p:nvPr>
            <p:ph type="title"/>
          </p:nvPr>
        </p:nvSpPr>
        <p:spPr/>
        <p:txBody>
          <a:bodyPr/>
          <a:lstStyle/>
          <a:p>
            <a:r>
              <a:rPr kumimoji="1" lang="ja-JP" altLang="en-US" dirty="0"/>
              <a:t>マスター タイトルの書式設定</a:t>
            </a:r>
          </a:p>
        </p:txBody>
      </p:sp>
    </p:spTree>
    <p:extLst>
      <p:ext uri="{BB962C8B-B14F-4D97-AF65-F5344CB8AC3E}">
        <p14:creationId xmlns:p14="http://schemas.microsoft.com/office/powerpoint/2010/main" val="375153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429000"/>
            <a:ext cx="7772400" cy="1362075"/>
          </a:xfrm>
          <a:prstGeom prst="rect">
            <a:avLst/>
          </a:prstGeom>
        </p:spPr>
        <p:txBody>
          <a:bodyPr anchor="t"/>
          <a:lstStyle>
            <a:lvl1pPr algn="ctr">
              <a:defRPr sz="4000" b="1" cap="all"/>
            </a:lvl1p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722313" y="1928813"/>
            <a:ext cx="7772400" cy="1500187"/>
          </a:xfrm>
          <a:prstGeom prst="rect">
            <a:avLst/>
          </a:prstGeo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dirty="0"/>
              <a:t>マスター テキストの書式設定</a:t>
            </a:r>
          </a:p>
        </p:txBody>
      </p:sp>
      <p:sp>
        <p:nvSpPr>
          <p:cNvPr id="7" name="スライド番号プレースホルダー 5"/>
          <p:cNvSpPr>
            <a:spLocks noGrp="1"/>
          </p:cNvSpPr>
          <p:nvPr>
            <p:ph type="sldNum" sz="quarter" idx="4"/>
          </p:nvPr>
        </p:nvSpPr>
        <p:spPr>
          <a:xfrm>
            <a:off x="0" y="6623050"/>
            <a:ext cx="309700" cy="215444"/>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none">
            <a:spAutoFit/>
          </a:bodyPr>
          <a:lstStyle>
            <a:lvl1pPr>
              <a:defRPr lang="ja-JP" altLang="en-US" sz="800" smtClean="0">
                <a:solidFill>
                  <a:srgbClr val="000000"/>
                </a:solidFill>
                <a:latin typeface="Arial" pitchFamily="34" charset="0"/>
                <a:ea typeface="ＭＳ Ｐゴシック" pitchFamily="50" charset="-128"/>
              </a:defRPr>
            </a:lvl1pPr>
          </a:lstStyle>
          <a:p>
            <a:fld id="{9FD83A67-C334-4EBD-BE04-EE2E4B494E79}" type="slidenum">
              <a:rPr lang="en-US" altLang="ja-JP" smtClean="0"/>
              <a:pPr/>
              <a:t>‹#›</a:t>
            </a:fld>
            <a:endParaRPr lang="en-US" dirty="0"/>
          </a:p>
        </p:txBody>
      </p:sp>
    </p:spTree>
    <p:extLst>
      <p:ext uri="{BB962C8B-B14F-4D97-AF65-F5344CB8AC3E}">
        <p14:creationId xmlns:p14="http://schemas.microsoft.com/office/powerpoint/2010/main" val="2098109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0" y="6623050"/>
            <a:ext cx="309700" cy="215444"/>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none">
            <a:spAutoFit/>
          </a:bodyPr>
          <a:lstStyle>
            <a:lvl1pPr>
              <a:defRPr lang="ja-JP" altLang="en-US" sz="800" smtClean="0">
                <a:solidFill>
                  <a:srgbClr val="000000"/>
                </a:solidFill>
                <a:latin typeface="Arial" pitchFamily="34" charset="0"/>
                <a:ea typeface="ＭＳ Ｐゴシック" pitchFamily="50" charset="-128"/>
              </a:defRPr>
            </a:lvl1pPr>
          </a:lstStyle>
          <a:p>
            <a:fld id="{9FD83A67-C334-4EBD-BE04-EE2E4B494E79}" type="slidenum">
              <a:rPr lang="en-US" altLang="ja-JP" smtClean="0"/>
              <a:pPr/>
              <a:t>‹#›</a:t>
            </a:fld>
            <a:endParaRPr lang="en-US" dirty="0"/>
          </a:p>
        </p:txBody>
      </p:sp>
      <p:sp>
        <p:nvSpPr>
          <p:cNvPr id="7" name="タイトル 6"/>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846307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スライド番号プレースホルダー 5"/>
          <p:cNvSpPr>
            <a:spLocks noGrp="1"/>
          </p:cNvSpPr>
          <p:nvPr>
            <p:ph type="sldNum" sz="quarter" idx="4"/>
          </p:nvPr>
        </p:nvSpPr>
        <p:spPr>
          <a:xfrm>
            <a:off x="0" y="6623050"/>
            <a:ext cx="309700" cy="215444"/>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none">
            <a:spAutoFit/>
          </a:bodyPr>
          <a:lstStyle>
            <a:lvl1pPr>
              <a:defRPr lang="ja-JP" altLang="en-US" sz="800" smtClean="0">
                <a:solidFill>
                  <a:srgbClr val="000000"/>
                </a:solidFill>
                <a:latin typeface="Arial" pitchFamily="34" charset="0"/>
                <a:ea typeface="ＭＳ Ｐゴシック" pitchFamily="50" charset="-128"/>
              </a:defRPr>
            </a:lvl1pPr>
          </a:lstStyle>
          <a:p>
            <a:fld id="{9FD83A67-C334-4EBD-BE04-EE2E4B494E79}" type="slidenum">
              <a:rPr lang="en-US" altLang="ja-JP" smtClean="0"/>
              <a:pPr/>
              <a:t>‹#›</a:t>
            </a:fld>
            <a:endParaRPr lang="en-US" dirty="0"/>
          </a:p>
        </p:txBody>
      </p:sp>
    </p:spTree>
    <p:extLst>
      <p:ext uri="{BB962C8B-B14F-4D97-AF65-F5344CB8AC3E}">
        <p14:creationId xmlns:p14="http://schemas.microsoft.com/office/powerpoint/2010/main" val="3912457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図 1" descr="pt_naka2.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130"/>
          <p:cNvSpPr>
            <a:spLocks noChangeArrowheads="1"/>
          </p:cNvSpPr>
          <p:nvPr userDrawn="1"/>
        </p:nvSpPr>
        <p:spPr bwMode="auto">
          <a:xfrm>
            <a:off x="306650" y="6623050"/>
            <a:ext cx="862737" cy="215444"/>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n-US" altLang="en-US" sz="800" dirty="0">
                <a:solidFill>
                  <a:srgbClr val="000000"/>
                </a:solidFill>
                <a:latin typeface="Arial" pitchFamily="34" charset="0"/>
                <a:ea typeface="ＭＳ Ｐゴシック" pitchFamily="50" charset="-128"/>
              </a:rPr>
              <a:t>JAN23SS0066</a:t>
            </a:r>
          </a:p>
        </p:txBody>
      </p:sp>
      <p:sp>
        <p:nvSpPr>
          <p:cNvPr id="4" name="タイトル プレースホルダー 3"/>
          <p:cNvSpPr>
            <a:spLocks noGrp="1"/>
          </p:cNvSpPr>
          <p:nvPr>
            <p:ph type="title"/>
          </p:nvPr>
        </p:nvSpPr>
        <p:spPr>
          <a:xfrm>
            <a:off x="885825" y="15547"/>
            <a:ext cx="7372350" cy="980728"/>
          </a:xfrm>
          <a:prstGeom prst="rect">
            <a:avLst/>
          </a:prstGeom>
        </p:spPr>
        <p:txBody>
          <a:bodyPr vert="horz" lIns="91440" tIns="126000" rIns="91440" bIns="36000" rtlCol="0" anchor="ctr">
            <a:normAutofit/>
          </a:bodyPr>
          <a:lstStyle/>
          <a:p>
            <a:r>
              <a:rPr kumimoji="1" lang="ja-JP" altLang="en-US" dirty="0"/>
              <a:t>マスター タイトルの書式設定</a:t>
            </a:r>
          </a:p>
        </p:txBody>
      </p:sp>
      <p:sp>
        <p:nvSpPr>
          <p:cNvPr id="5" name="スライド番号プレースホルダー 5"/>
          <p:cNvSpPr>
            <a:spLocks noGrp="1"/>
          </p:cNvSpPr>
          <p:nvPr>
            <p:ph type="sldNum" sz="quarter" idx="4"/>
          </p:nvPr>
        </p:nvSpPr>
        <p:spPr>
          <a:xfrm>
            <a:off x="0" y="6623050"/>
            <a:ext cx="309700" cy="215444"/>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none">
            <a:spAutoFit/>
          </a:bodyPr>
          <a:lstStyle>
            <a:lvl1pPr>
              <a:defRPr lang="ja-JP" altLang="en-US" sz="800" smtClean="0">
                <a:solidFill>
                  <a:srgbClr val="000000"/>
                </a:solidFill>
                <a:latin typeface="Arial" pitchFamily="34" charset="0"/>
                <a:ea typeface="ＭＳ Ｐゴシック" pitchFamily="50" charset="-128"/>
              </a:defRPr>
            </a:lvl1pPr>
          </a:lstStyle>
          <a:p>
            <a:fld id="{9FD83A67-C334-4EBD-BE04-EE2E4B494E79}" type="slidenum">
              <a:rPr lang="en-US" altLang="ja-JP" smtClean="0"/>
              <a:pPr/>
              <a:t>‹#›</a:t>
            </a:fld>
            <a:endParaRPr lang="en-US" dirty="0"/>
          </a:p>
        </p:txBody>
      </p:sp>
    </p:spTree>
    <p:extLst>
      <p:ext uri="{BB962C8B-B14F-4D97-AF65-F5344CB8AC3E}">
        <p14:creationId xmlns:p14="http://schemas.microsoft.com/office/powerpoint/2010/main" val="1029081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hf hdr="0" ftr="0" dt="0"/>
  <p:txStyles>
    <p:titleStyle>
      <a:lvl1pPr algn="ctr" defTabSz="914400" rtl="0" eaLnBrk="1" latinLnBrk="0" hangingPunct="1">
        <a:spcBef>
          <a:spcPct val="0"/>
        </a:spcBef>
        <a:buNone/>
        <a:defRPr kumimoji="1"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a:xfrm>
            <a:off x="962024" y="4460534"/>
            <a:ext cx="7210425" cy="1471730"/>
          </a:xfrm>
        </p:spPr>
        <p:txBody>
          <a:bodyPr/>
          <a:lstStyle/>
          <a:p>
            <a:r>
              <a:rPr lang="ja-JP" altLang="en-US" sz="2000" dirty="0"/>
              <a:t>監修：かんの内科</a:t>
            </a:r>
            <a:endParaRPr lang="en-US" altLang="ja-JP" sz="2000" dirty="0"/>
          </a:p>
          <a:p>
            <a:r>
              <a:rPr lang="zh-TW" altLang="en-US" sz="2000" dirty="0"/>
              <a:t>院長</a:t>
            </a:r>
            <a:r>
              <a:rPr lang="ja-JP" altLang="en-US" sz="2000" dirty="0"/>
              <a:t>　</a:t>
            </a:r>
            <a:r>
              <a:rPr lang="zh-TW" altLang="en-US" sz="2000" dirty="0"/>
              <a:t>菅野 一男</a:t>
            </a:r>
            <a:r>
              <a:rPr lang="ja-JP" altLang="en-US" sz="2000" dirty="0"/>
              <a:t> </a:t>
            </a:r>
            <a:r>
              <a:rPr lang="zh-TW" altLang="en-US" sz="2000" dirty="0"/>
              <a:t>先生</a:t>
            </a:r>
            <a:endParaRPr lang="en-US" altLang="zh-TW" sz="2000" dirty="0"/>
          </a:p>
        </p:txBody>
      </p:sp>
      <p:sp>
        <p:nvSpPr>
          <p:cNvPr id="15" name="スライド番号プレースホルダー 14"/>
          <p:cNvSpPr>
            <a:spLocks noGrp="1"/>
          </p:cNvSpPr>
          <p:nvPr>
            <p:ph type="sldNum" sz="quarter" idx="4"/>
          </p:nvPr>
        </p:nvSpPr>
        <p:spPr/>
        <p:txBody>
          <a:bodyPr/>
          <a:lstStyle/>
          <a:p>
            <a:fld id="{9FD83A67-C334-4EBD-BE04-EE2E4B494E79}" type="slidenum">
              <a:rPr lang="en-US" altLang="ja-JP" smtClean="0"/>
              <a:pPr/>
              <a:t>1</a:t>
            </a:fld>
            <a:endParaRPr lang="en-US" dirty="0"/>
          </a:p>
        </p:txBody>
      </p:sp>
      <p:sp>
        <p:nvSpPr>
          <p:cNvPr id="2" name="タイトル 1"/>
          <p:cNvSpPr>
            <a:spLocks noGrp="1"/>
          </p:cNvSpPr>
          <p:nvPr>
            <p:ph type="title"/>
          </p:nvPr>
        </p:nvSpPr>
        <p:spPr/>
        <p:txBody>
          <a:bodyPr>
            <a:normAutofit fontScale="90000"/>
          </a:bodyPr>
          <a:lstStyle/>
          <a:p>
            <a:r>
              <a:rPr lang="ja-JP" altLang="en-US" sz="2400" dirty="0">
                <a:solidFill>
                  <a:prstClr val="black"/>
                </a:solidFill>
              </a:rPr>
              <a:t>糖尿病がある方のための</a:t>
            </a:r>
            <a:br>
              <a:rPr lang="en-US" altLang="ja-JP" sz="2400" dirty="0">
                <a:solidFill>
                  <a:prstClr val="black"/>
                </a:solidFill>
              </a:rPr>
            </a:br>
            <a:r>
              <a:rPr lang="ja-JP" altLang="en-US" sz="4000" dirty="0">
                <a:solidFill>
                  <a:prstClr val="black"/>
                </a:solidFill>
              </a:rPr>
              <a:t>トラベルハンドブック</a:t>
            </a:r>
            <a:endParaRPr lang="ja-JP" altLang="en-US" sz="4000" dirty="0"/>
          </a:p>
        </p:txBody>
      </p:sp>
      <p:sp>
        <p:nvSpPr>
          <p:cNvPr id="6" name="Rectangle 130"/>
          <p:cNvSpPr>
            <a:spLocks noChangeArrowheads="1"/>
          </p:cNvSpPr>
          <p:nvPr/>
        </p:nvSpPr>
        <p:spPr bwMode="auto">
          <a:xfrm>
            <a:off x="185738" y="6623050"/>
            <a:ext cx="862737" cy="215444"/>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n-US" altLang="en-US" sz="800" dirty="0">
                <a:solidFill>
                  <a:schemeClr val="bg1"/>
                </a:solidFill>
                <a:latin typeface="Arial" pitchFamily="34" charset="0"/>
                <a:ea typeface="ＭＳ Ｐゴシック" pitchFamily="50" charset="-128"/>
              </a:rPr>
              <a:t>JAN23SS0066</a:t>
            </a:r>
          </a:p>
        </p:txBody>
      </p:sp>
      <p:pic>
        <p:nvPicPr>
          <p:cNvPr id="8" name="図 7" descr="dso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6484" y="5805264"/>
            <a:ext cx="3528392" cy="443116"/>
          </a:xfrm>
          <a:prstGeom prst="rect">
            <a:avLst/>
          </a:prstGeom>
        </p:spPr>
      </p:pic>
    </p:spTree>
    <p:extLst>
      <p:ext uri="{BB962C8B-B14F-4D97-AF65-F5344CB8AC3E}">
        <p14:creationId xmlns:p14="http://schemas.microsoft.com/office/powerpoint/2010/main" val="2009003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0" y="6623050"/>
            <a:ext cx="312906" cy="215444"/>
          </a:xfrm>
        </p:spPr>
        <p:txBody>
          <a:bodyPr/>
          <a:lstStyle/>
          <a:p>
            <a:fld id="{9FD83A67-C334-4EBD-BE04-EE2E4B494E79}" type="slidenum">
              <a:rPr lang="en-US" altLang="ja-JP" smtClean="0">
                <a:latin typeface="+mj-ea"/>
                <a:ea typeface="+mj-ea"/>
              </a:rPr>
              <a:pPr/>
              <a:t>10</a:t>
            </a:fld>
            <a:endParaRPr lang="en-US" dirty="0">
              <a:latin typeface="+mj-ea"/>
              <a:ea typeface="+mj-ea"/>
            </a:endParaRPr>
          </a:p>
        </p:txBody>
      </p:sp>
      <p:sp>
        <p:nvSpPr>
          <p:cNvPr id="6" name="タイトル 1"/>
          <p:cNvSpPr>
            <a:spLocks noGrp="1"/>
          </p:cNvSpPr>
          <p:nvPr>
            <p:ph type="title"/>
          </p:nvPr>
        </p:nvSpPr>
        <p:spPr/>
        <p:txBody>
          <a:bodyPr>
            <a:normAutofit fontScale="90000"/>
          </a:bodyPr>
          <a:lstStyle/>
          <a:p>
            <a:r>
              <a:rPr lang="ja-JP" altLang="en-US" sz="3600" dirty="0">
                <a:latin typeface="+mj-ea"/>
              </a:rPr>
              <a:t>“移動時”のポイント①</a:t>
            </a:r>
            <a:br>
              <a:rPr lang="en-US" altLang="ja-JP" sz="3600" dirty="0">
                <a:latin typeface="+mj-ea"/>
              </a:rPr>
            </a:br>
            <a:r>
              <a:rPr lang="ja-JP" altLang="en-US" sz="2200" dirty="0">
                <a:latin typeface="+mj-ea"/>
              </a:rPr>
              <a:t>車、電車や飛行機など</a:t>
            </a:r>
            <a:endParaRPr kumimoji="1" lang="ja-JP" altLang="en-US" sz="2200" dirty="0">
              <a:latin typeface="+mj-ea"/>
            </a:endParaRPr>
          </a:p>
        </p:txBody>
      </p:sp>
      <p:sp>
        <p:nvSpPr>
          <p:cNvPr id="13" name="正方形/長方形 12">
            <a:extLst>
              <a:ext uri="{FF2B5EF4-FFF2-40B4-BE49-F238E27FC236}">
                <a16:creationId xmlns:a16="http://schemas.microsoft.com/office/drawing/2014/main" id="{B45A391F-8C5B-4B10-A214-1264CAB9343F}"/>
              </a:ext>
            </a:extLst>
          </p:cNvPr>
          <p:cNvSpPr/>
          <p:nvPr/>
        </p:nvSpPr>
        <p:spPr>
          <a:xfrm>
            <a:off x="1221704" y="6582544"/>
            <a:ext cx="7795724" cy="230832"/>
          </a:xfrm>
          <a:prstGeom prst="rect">
            <a:avLst/>
          </a:prstGeom>
        </p:spPr>
        <p:txBody>
          <a:bodyPr wrap="none" anchor="b">
            <a:spAutoFit/>
          </a:bodyPr>
          <a:lstStyle/>
          <a:p>
            <a:pPr marL="357188" indent="-357188" algn="r"/>
            <a:r>
              <a:rPr lang="ja-JP" altLang="en-US" sz="900" dirty="0">
                <a:latin typeface="+mj-ea"/>
                <a:ea typeface="+mj-ea"/>
                <a:cs typeface="Arial" panose="020B0604020202020204" pitchFamily="34" charset="0"/>
              </a:rPr>
              <a:t>参考：日本糖尿病学会 編・著：患者さんとその家族のための糖尿病治療の手びき</a:t>
            </a:r>
            <a:r>
              <a:rPr lang="en-US" altLang="ja-JP" sz="900" dirty="0">
                <a:latin typeface="+mj-ea"/>
                <a:ea typeface="+mj-ea"/>
                <a:cs typeface="Arial" panose="020B0604020202020204" pitchFamily="34" charset="0"/>
              </a:rPr>
              <a:t>2023</a:t>
            </a:r>
            <a:r>
              <a:rPr lang="ja-JP" altLang="en-US" sz="900" dirty="0">
                <a:latin typeface="+mj-ea"/>
                <a:ea typeface="+mj-ea"/>
                <a:cs typeface="Arial" panose="020B0604020202020204" pitchFamily="34" charset="0"/>
              </a:rPr>
              <a:t> 改訂第</a:t>
            </a:r>
            <a:r>
              <a:rPr lang="en-US" altLang="ja-JP" sz="900" dirty="0">
                <a:latin typeface="+mj-ea"/>
                <a:ea typeface="+mj-ea"/>
                <a:cs typeface="Arial" panose="020B0604020202020204" pitchFamily="34" charset="0"/>
              </a:rPr>
              <a:t>58</a:t>
            </a:r>
            <a:r>
              <a:rPr lang="ja-JP" altLang="en-US" sz="900" dirty="0">
                <a:latin typeface="+mj-ea"/>
                <a:ea typeface="+mj-ea"/>
                <a:cs typeface="Arial" panose="020B0604020202020204" pitchFamily="34" charset="0"/>
              </a:rPr>
              <a:t>版増補</a:t>
            </a:r>
            <a:r>
              <a:rPr lang="en-US" altLang="ja-JP" sz="900" dirty="0">
                <a:latin typeface="+mj-ea"/>
                <a:ea typeface="+mj-ea"/>
                <a:cs typeface="Arial" panose="020B0604020202020204" pitchFamily="34" charset="0"/>
              </a:rPr>
              <a:t>, p.135, </a:t>
            </a:r>
            <a:r>
              <a:rPr lang="ja-JP" altLang="en-US" sz="900" dirty="0">
                <a:latin typeface="+mj-ea"/>
                <a:ea typeface="+mj-ea"/>
                <a:cs typeface="Arial" panose="020B0604020202020204" pitchFamily="34" charset="0"/>
              </a:rPr>
              <a:t>日本糖尿病協会・南江堂 </a:t>
            </a:r>
            <a:r>
              <a:rPr lang="en-US" altLang="ja-JP" sz="900" dirty="0">
                <a:latin typeface="+mj-ea"/>
                <a:ea typeface="+mj-ea"/>
                <a:cs typeface="Arial" panose="020B0604020202020204" pitchFamily="34" charset="0"/>
              </a:rPr>
              <a:t>2023</a:t>
            </a:r>
          </a:p>
        </p:txBody>
      </p:sp>
      <p:sp>
        <p:nvSpPr>
          <p:cNvPr id="15" name="コンテンツ プレースホルダー 2">
            <a:extLst>
              <a:ext uri="{FF2B5EF4-FFF2-40B4-BE49-F238E27FC236}">
                <a16:creationId xmlns:a16="http://schemas.microsoft.com/office/drawing/2014/main" id="{E2BFFDC5-6420-4D6B-B194-FA4090F308FE}"/>
              </a:ext>
            </a:extLst>
          </p:cNvPr>
          <p:cNvSpPr txBox="1">
            <a:spLocks/>
          </p:cNvSpPr>
          <p:nvPr/>
        </p:nvSpPr>
        <p:spPr>
          <a:xfrm>
            <a:off x="158070" y="1268413"/>
            <a:ext cx="4493538" cy="461665"/>
          </a:xfrm>
          <a:prstGeom prst="rect">
            <a:avLst/>
          </a:prstGeom>
        </p:spPr>
        <p:txBody>
          <a:bodyPr wrap="non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b="1" dirty="0">
                <a:latin typeface="+mj-ea"/>
                <a:ea typeface="+mj-ea"/>
              </a:rPr>
              <a:t>ときどき身体を動かしましょう</a:t>
            </a:r>
          </a:p>
        </p:txBody>
      </p:sp>
      <p:sp>
        <p:nvSpPr>
          <p:cNvPr id="16" name="正方形/長方形 15">
            <a:extLst>
              <a:ext uri="{FF2B5EF4-FFF2-40B4-BE49-F238E27FC236}">
                <a16:creationId xmlns:a16="http://schemas.microsoft.com/office/drawing/2014/main" id="{BACF9418-0981-4178-80F3-35618A4CE7CC}"/>
              </a:ext>
            </a:extLst>
          </p:cNvPr>
          <p:cNvSpPr/>
          <p:nvPr/>
        </p:nvSpPr>
        <p:spPr>
          <a:xfrm>
            <a:off x="158070" y="1677963"/>
            <a:ext cx="8528730" cy="646331"/>
          </a:xfrm>
          <a:prstGeom prst="rect">
            <a:avLst/>
          </a:prstGeom>
        </p:spPr>
        <p:txBody>
          <a:bodyPr wrap="square">
            <a:spAutoFit/>
          </a:bodyPr>
          <a:lstStyle/>
          <a:p>
            <a:r>
              <a:rPr lang="ja-JP" altLang="en-US" dirty="0">
                <a:latin typeface="+mj-ea"/>
                <a:ea typeface="+mj-ea"/>
              </a:rPr>
              <a:t>長時間同じ姿勢でいると、血液の流れが悪くなり、血管が詰まりやすくなるとされています。 そこで、狭いスペースでもできるこんな運動はいかがですか？</a:t>
            </a:r>
          </a:p>
        </p:txBody>
      </p:sp>
      <p:sp>
        <p:nvSpPr>
          <p:cNvPr id="11" name="object 3">
            <a:extLst>
              <a:ext uri="{FF2B5EF4-FFF2-40B4-BE49-F238E27FC236}">
                <a16:creationId xmlns:a16="http://schemas.microsoft.com/office/drawing/2014/main" id="{51FFD3D8-0A84-4787-BFA6-291477129599}"/>
              </a:ext>
            </a:extLst>
          </p:cNvPr>
          <p:cNvSpPr/>
          <p:nvPr/>
        </p:nvSpPr>
        <p:spPr>
          <a:xfrm>
            <a:off x="285940" y="2743199"/>
            <a:ext cx="2479031" cy="3475307"/>
          </a:xfrm>
          <a:prstGeom prst="rect">
            <a:avLst/>
          </a:prstGeom>
          <a:blipFill>
            <a:blip r:embed="rId3" cstate="print"/>
            <a:stretch>
              <a:fillRect/>
            </a:stretch>
          </a:blipFill>
        </p:spPr>
        <p:txBody>
          <a:bodyPr wrap="square" lIns="0" tIns="0" rIns="0" bIns="0" rtlCol="0"/>
          <a:lstStyle/>
          <a:p>
            <a:endParaRPr>
              <a:latin typeface="+mj-ea"/>
              <a:ea typeface="+mj-ea"/>
            </a:endParaRPr>
          </a:p>
        </p:txBody>
      </p:sp>
      <p:sp>
        <p:nvSpPr>
          <p:cNvPr id="12" name="object 46">
            <a:extLst>
              <a:ext uri="{FF2B5EF4-FFF2-40B4-BE49-F238E27FC236}">
                <a16:creationId xmlns:a16="http://schemas.microsoft.com/office/drawing/2014/main" id="{8E47C5AC-37FA-4B24-9A94-B903E0253866}"/>
              </a:ext>
            </a:extLst>
          </p:cNvPr>
          <p:cNvSpPr>
            <a:spLocks noChangeAspect="1"/>
          </p:cNvSpPr>
          <p:nvPr/>
        </p:nvSpPr>
        <p:spPr>
          <a:xfrm>
            <a:off x="3019300" y="3039333"/>
            <a:ext cx="2871335" cy="2224315"/>
          </a:xfrm>
          <a:prstGeom prst="rect">
            <a:avLst/>
          </a:prstGeom>
          <a:blipFill>
            <a:blip r:embed="rId4" cstate="print"/>
            <a:stretch>
              <a:fillRect b="-104166"/>
            </a:stretch>
          </a:blipFill>
        </p:spPr>
        <p:txBody>
          <a:bodyPr wrap="square" lIns="0" tIns="0" rIns="0" bIns="0" rtlCol="0"/>
          <a:lstStyle/>
          <a:p>
            <a:endParaRPr>
              <a:latin typeface="+mj-ea"/>
              <a:ea typeface="+mj-ea"/>
            </a:endParaRPr>
          </a:p>
        </p:txBody>
      </p:sp>
      <p:sp>
        <p:nvSpPr>
          <p:cNvPr id="14" name="object 46">
            <a:extLst>
              <a:ext uri="{FF2B5EF4-FFF2-40B4-BE49-F238E27FC236}">
                <a16:creationId xmlns:a16="http://schemas.microsoft.com/office/drawing/2014/main" id="{35DF37C3-C581-4368-91D4-0B515D6EDF39}"/>
              </a:ext>
            </a:extLst>
          </p:cNvPr>
          <p:cNvSpPr>
            <a:spLocks noChangeAspect="1"/>
          </p:cNvSpPr>
          <p:nvPr/>
        </p:nvSpPr>
        <p:spPr>
          <a:xfrm>
            <a:off x="5893128" y="2950026"/>
            <a:ext cx="2871335" cy="2296886"/>
          </a:xfrm>
          <a:prstGeom prst="rect">
            <a:avLst/>
          </a:prstGeom>
          <a:blipFill>
            <a:blip r:embed="rId4" cstate="print"/>
            <a:stretch>
              <a:fillRect t="-97715"/>
            </a:stretch>
          </a:blipFill>
        </p:spPr>
        <p:txBody>
          <a:bodyPr wrap="square" lIns="0" tIns="0" rIns="0" bIns="0" rtlCol="0"/>
          <a:lstStyle/>
          <a:p>
            <a:endParaRPr>
              <a:latin typeface="+mj-ea"/>
              <a:ea typeface="+mj-ea"/>
            </a:endParaRPr>
          </a:p>
        </p:txBody>
      </p:sp>
      <p:sp>
        <p:nvSpPr>
          <p:cNvPr id="18" name="角丸四角形 10">
            <a:extLst>
              <a:ext uri="{FF2B5EF4-FFF2-40B4-BE49-F238E27FC236}">
                <a16:creationId xmlns:a16="http://schemas.microsoft.com/office/drawing/2014/main" id="{27B4984A-F43E-45D2-8B6F-A865D571A785}"/>
              </a:ext>
            </a:extLst>
          </p:cNvPr>
          <p:cNvSpPr/>
          <p:nvPr/>
        </p:nvSpPr>
        <p:spPr>
          <a:xfrm>
            <a:off x="241263" y="2454520"/>
            <a:ext cx="2654337" cy="36487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algn="ctr"/>
            <a:r>
              <a:rPr lang="ja-JP" altLang="en-US" b="1" dirty="0">
                <a:latin typeface="+mj-ea"/>
                <a:ea typeface="+mj-ea"/>
              </a:rPr>
              <a:t>屈伸運動</a:t>
            </a:r>
          </a:p>
        </p:txBody>
      </p:sp>
      <p:sp>
        <p:nvSpPr>
          <p:cNvPr id="19" name="角丸四角形 10">
            <a:extLst>
              <a:ext uri="{FF2B5EF4-FFF2-40B4-BE49-F238E27FC236}">
                <a16:creationId xmlns:a16="http://schemas.microsoft.com/office/drawing/2014/main" id="{F265A385-A55F-40B3-AE3D-D955FB1F7A8B}"/>
              </a:ext>
            </a:extLst>
          </p:cNvPr>
          <p:cNvSpPr/>
          <p:nvPr/>
        </p:nvSpPr>
        <p:spPr>
          <a:xfrm>
            <a:off x="3251164" y="2454520"/>
            <a:ext cx="2654337" cy="36487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algn="ctr"/>
            <a:r>
              <a:rPr lang="ja-JP" altLang="en-US" b="1" dirty="0">
                <a:latin typeface="+mj-ea"/>
                <a:ea typeface="+mj-ea"/>
              </a:rPr>
              <a:t>つま先上下</a:t>
            </a:r>
          </a:p>
        </p:txBody>
      </p:sp>
      <p:sp>
        <p:nvSpPr>
          <p:cNvPr id="20" name="角丸四角形 10">
            <a:extLst>
              <a:ext uri="{FF2B5EF4-FFF2-40B4-BE49-F238E27FC236}">
                <a16:creationId xmlns:a16="http://schemas.microsoft.com/office/drawing/2014/main" id="{53C4531D-02F6-4F63-9753-1093C27DD4DE}"/>
              </a:ext>
            </a:extLst>
          </p:cNvPr>
          <p:cNvSpPr/>
          <p:nvPr/>
        </p:nvSpPr>
        <p:spPr>
          <a:xfrm>
            <a:off x="6261064" y="2454520"/>
            <a:ext cx="2654337" cy="36487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algn="ctr"/>
            <a:r>
              <a:rPr lang="ja-JP" altLang="en-US" b="1" dirty="0">
                <a:latin typeface="+mj-ea"/>
                <a:ea typeface="+mj-ea"/>
              </a:rPr>
              <a:t>かかと上下</a:t>
            </a:r>
          </a:p>
        </p:txBody>
      </p:sp>
      <p:sp>
        <p:nvSpPr>
          <p:cNvPr id="5" name="正方形/長方形 4">
            <a:extLst>
              <a:ext uri="{FF2B5EF4-FFF2-40B4-BE49-F238E27FC236}">
                <a16:creationId xmlns:a16="http://schemas.microsoft.com/office/drawing/2014/main" id="{8AFA99B9-87EA-45D7-9368-DFE4613B3309}"/>
              </a:ext>
            </a:extLst>
          </p:cNvPr>
          <p:cNvSpPr/>
          <p:nvPr/>
        </p:nvSpPr>
        <p:spPr>
          <a:xfrm>
            <a:off x="2950028" y="5386980"/>
            <a:ext cx="5693229" cy="923330"/>
          </a:xfrm>
          <a:prstGeom prst="rect">
            <a:avLst/>
          </a:prstGeom>
        </p:spPr>
        <p:txBody>
          <a:bodyPr wrap="square">
            <a:spAutoFit/>
          </a:bodyPr>
          <a:lstStyle/>
          <a:p>
            <a:r>
              <a:rPr lang="ja-JP" altLang="en-US" dirty="0">
                <a:latin typeface="+mj-ea"/>
                <a:ea typeface="+mj-ea"/>
              </a:rPr>
              <a:t>通路側の座席を選んでおくと、動くのもおっくうに</a:t>
            </a:r>
            <a:endParaRPr lang="en-US" altLang="ja-JP" dirty="0">
              <a:latin typeface="+mj-ea"/>
              <a:ea typeface="+mj-ea"/>
            </a:endParaRPr>
          </a:p>
          <a:p>
            <a:r>
              <a:rPr lang="ja-JP" altLang="en-US" dirty="0">
                <a:latin typeface="+mj-ea"/>
                <a:ea typeface="+mj-ea"/>
              </a:rPr>
              <a:t>なりませんね！</a:t>
            </a:r>
          </a:p>
          <a:p>
            <a:r>
              <a:rPr lang="ja-JP" altLang="en-US" dirty="0">
                <a:latin typeface="+mj-ea"/>
                <a:ea typeface="+mj-ea"/>
              </a:rPr>
              <a:t>通路を歩くだけでも、りっぱな運動ですよ。</a:t>
            </a:r>
          </a:p>
        </p:txBody>
      </p:sp>
    </p:spTree>
    <p:extLst>
      <p:ext uri="{BB962C8B-B14F-4D97-AF65-F5344CB8AC3E}">
        <p14:creationId xmlns:p14="http://schemas.microsoft.com/office/powerpoint/2010/main" val="3126795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0" y="6623050"/>
            <a:ext cx="312906" cy="215444"/>
          </a:xfrm>
        </p:spPr>
        <p:txBody>
          <a:bodyPr/>
          <a:lstStyle/>
          <a:p>
            <a:fld id="{9FD83A67-C334-4EBD-BE04-EE2E4B494E79}" type="slidenum">
              <a:rPr lang="en-US" altLang="ja-JP" smtClean="0">
                <a:latin typeface="+mj-ea"/>
                <a:ea typeface="+mj-ea"/>
              </a:rPr>
              <a:pPr/>
              <a:t>11</a:t>
            </a:fld>
            <a:endParaRPr lang="en-US" dirty="0">
              <a:latin typeface="+mj-ea"/>
              <a:ea typeface="+mj-ea"/>
            </a:endParaRPr>
          </a:p>
        </p:txBody>
      </p:sp>
      <p:sp>
        <p:nvSpPr>
          <p:cNvPr id="6" name="タイトル 1"/>
          <p:cNvSpPr>
            <a:spLocks noGrp="1"/>
          </p:cNvSpPr>
          <p:nvPr>
            <p:ph type="title"/>
          </p:nvPr>
        </p:nvSpPr>
        <p:spPr/>
        <p:txBody>
          <a:bodyPr>
            <a:normAutofit fontScale="90000"/>
          </a:bodyPr>
          <a:lstStyle/>
          <a:p>
            <a:r>
              <a:rPr lang="ja-JP" altLang="en-US" sz="3600" dirty="0">
                <a:latin typeface="+mj-ea"/>
              </a:rPr>
              <a:t>“移動時”のポイント②</a:t>
            </a:r>
            <a:br>
              <a:rPr lang="en-US" altLang="ja-JP" sz="3600" dirty="0">
                <a:latin typeface="+mj-ea"/>
              </a:rPr>
            </a:br>
            <a:r>
              <a:rPr lang="ja-JP" altLang="en-US" sz="2200" dirty="0">
                <a:latin typeface="+mj-ea"/>
              </a:rPr>
              <a:t>車、電車や飛行機など</a:t>
            </a:r>
            <a:endParaRPr kumimoji="1" lang="ja-JP" altLang="en-US" sz="2200" dirty="0">
              <a:latin typeface="+mj-ea"/>
            </a:endParaRPr>
          </a:p>
        </p:txBody>
      </p:sp>
      <p:sp>
        <p:nvSpPr>
          <p:cNvPr id="7" name="コンテンツ プレースホルダー 2"/>
          <p:cNvSpPr>
            <a:spLocks noGrp="1"/>
          </p:cNvSpPr>
          <p:nvPr>
            <p:ph idx="4294967295"/>
          </p:nvPr>
        </p:nvSpPr>
        <p:spPr>
          <a:xfrm>
            <a:off x="5143726" y="1268413"/>
            <a:ext cx="3570208" cy="461665"/>
          </a:xfrm>
          <a:prstGeom prst="rect">
            <a:avLst/>
          </a:prstGeom>
        </p:spPr>
        <p:txBody>
          <a:bodyPr wrap="none">
            <a:spAutoFit/>
          </a:bodyPr>
          <a:lstStyle/>
          <a:p>
            <a:pPr marL="0" indent="0">
              <a:buNone/>
            </a:pPr>
            <a:r>
              <a:rPr lang="ja-JP" altLang="en-US" sz="2400" b="1" dirty="0">
                <a:latin typeface="+mj-ea"/>
                <a:ea typeface="+mj-ea"/>
              </a:rPr>
              <a:t>ご自分で運転される方へ</a:t>
            </a:r>
          </a:p>
        </p:txBody>
      </p:sp>
      <p:sp>
        <p:nvSpPr>
          <p:cNvPr id="2" name="正方形/長方形 1">
            <a:extLst>
              <a:ext uri="{FF2B5EF4-FFF2-40B4-BE49-F238E27FC236}">
                <a16:creationId xmlns:a16="http://schemas.microsoft.com/office/drawing/2014/main" id="{96FA420E-87D9-4DDD-8BE3-0EB84C5CE98D}"/>
              </a:ext>
            </a:extLst>
          </p:cNvPr>
          <p:cNvSpPr/>
          <p:nvPr/>
        </p:nvSpPr>
        <p:spPr>
          <a:xfrm>
            <a:off x="4599438" y="1677963"/>
            <a:ext cx="4359502" cy="1200329"/>
          </a:xfrm>
          <a:prstGeom prst="rect">
            <a:avLst/>
          </a:prstGeom>
        </p:spPr>
        <p:txBody>
          <a:bodyPr wrap="square">
            <a:spAutoFit/>
          </a:bodyPr>
          <a:lstStyle/>
          <a:p>
            <a:r>
              <a:rPr lang="ja-JP" altLang="en-US" dirty="0">
                <a:latin typeface="+mj-ea"/>
                <a:ea typeface="+mj-ea"/>
              </a:rPr>
              <a:t>低血糖に備え、必ずブドウ糖を多く含む食品（砂糖やジュースなど）を運転席から手の届くところ（サイドポケットなど）に用意しておきましょう。</a:t>
            </a:r>
          </a:p>
        </p:txBody>
      </p:sp>
      <p:sp>
        <p:nvSpPr>
          <p:cNvPr id="15" name="コンテンツ プレースホルダー 2">
            <a:extLst>
              <a:ext uri="{FF2B5EF4-FFF2-40B4-BE49-F238E27FC236}">
                <a16:creationId xmlns:a16="http://schemas.microsoft.com/office/drawing/2014/main" id="{E2BFFDC5-6420-4D6B-B194-FA4090F308FE}"/>
              </a:ext>
            </a:extLst>
          </p:cNvPr>
          <p:cNvSpPr txBox="1">
            <a:spLocks/>
          </p:cNvSpPr>
          <p:nvPr/>
        </p:nvSpPr>
        <p:spPr>
          <a:xfrm>
            <a:off x="158070" y="1268413"/>
            <a:ext cx="2954655" cy="830997"/>
          </a:xfrm>
          <a:prstGeom prst="rect">
            <a:avLst/>
          </a:prstGeom>
        </p:spPr>
        <p:txBody>
          <a:bodyPr wrap="non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ja-JP" altLang="en-US" sz="2400" b="1" dirty="0">
                <a:latin typeface="+mj-ea"/>
                <a:ea typeface="+mj-ea"/>
              </a:rPr>
              <a:t>水分は意識して</a:t>
            </a:r>
            <a:endParaRPr lang="en-US" altLang="ja-JP" sz="2400" b="1" dirty="0">
              <a:latin typeface="+mj-ea"/>
              <a:ea typeface="+mj-ea"/>
            </a:endParaRPr>
          </a:p>
          <a:p>
            <a:pPr marL="0" indent="0">
              <a:spcBef>
                <a:spcPts val="0"/>
              </a:spcBef>
              <a:buNone/>
            </a:pPr>
            <a:r>
              <a:rPr lang="ja-JP" altLang="en-US" sz="2400" b="1" dirty="0">
                <a:latin typeface="+mj-ea"/>
                <a:ea typeface="+mj-ea"/>
              </a:rPr>
              <a:t>多めにとりましょう</a:t>
            </a:r>
          </a:p>
        </p:txBody>
      </p:sp>
      <p:sp>
        <p:nvSpPr>
          <p:cNvPr id="16" name="正方形/長方形 15">
            <a:extLst>
              <a:ext uri="{FF2B5EF4-FFF2-40B4-BE49-F238E27FC236}">
                <a16:creationId xmlns:a16="http://schemas.microsoft.com/office/drawing/2014/main" id="{BACF9418-0981-4178-80F3-35618A4CE7CC}"/>
              </a:ext>
            </a:extLst>
          </p:cNvPr>
          <p:cNvSpPr/>
          <p:nvPr/>
        </p:nvSpPr>
        <p:spPr>
          <a:xfrm>
            <a:off x="158070" y="2146047"/>
            <a:ext cx="4359502" cy="646331"/>
          </a:xfrm>
          <a:prstGeom prst="rect">
            <a:avLst/>
          </a:prstGeom>
        </p:spPr>
        <p:txBody>
          <a:bodyPr wrap="square">
            <a:spAutoFit/>
          </a:bodyPr>
          <a:lstStyle/>
          <a:p>
            <a:r>
              <a:rPr lang="ja-JP" altLang="en-US" dirty="0">
                <a:latin typeface="+mj-ea"/>
                <a:ea typeface="+mj-ea"/>
              </a:rPr>
              <a:t>水やお茶などをこまめに飲み、脱水にならないように注意しましょう。</a:t>
            </a:r>
          </a:p>
        </p:txBody>
      </p:sp>
      <p:sp>
        <p:nvSpPr>
          <p:cNvPr id="11" name="object 47">
            <a:extLst>
              <a:ext uri="{FF2B5EF4-FFF2-40B4-BE49-F238E27FC236}">
                <a16:creationId xmlns:a16="http://schemas.microsoft.com/office/drawing/2014/main" id="{52899683-8200-4ACA-B1CA-2FB6365950CE}"/>
              </a:ext>
            </a:extLst>
          </p:cNvPr>
          <p:cNvSpPr>
            <a:spLocks noChangeAspect="1"/>
          </p:cNvSpPr>
          <p:nvPr/>
        </p:nvSpPr>
        <p:spPr>
          <a:xfrm>
            <a:off x="990600" y="2860346"/>
            <a:ext cx="2923595" cy="2345796"/>
          </a:xfrm>
          <a:prstGeom prst="rect">
            <a:avLst/>
          </a:prstGeom>
          <a:blipFill>
            <a:blip r:embed="rId3" cstate="print"/>
            <a:stretch>
              <a:fillRect/>
            </a:stretch>
          </a:blipFill>
        </p:spPr>
        <p:txBody>
          <a:bodyPr wrap="square" lIns="0" tIns="0" rIns="0" bIns="0" rtlCol="0"/>
          <a:lstStyle/>
          <a:p>
            <a:endParaRPr>
              <a:latin typeface="+mj-ea"/>
              <a:ea typeface="+mj-ea"/>
            </a:endParaRPr>
          </a:p>
        </p:txBody>
      </p:sp>
      <p:sp>
        <p:nvSpPr>
          <p:cNvPr id="4" name="四角形: 角を丸くする 3">
            <a:extLst>
              <a:ext uri="{FF2B5EF4-FFF2-40B4-BE49-F238E27FC236}">
                <a16:creationId xmlns:a16="http://schemas.microsoft.com/office/drawing/2014/main" id="{88CBFB4C-86DD-4E5C-A78C-1EA444FB7D58}"/>
              </a:ext>
            </a:extLst>
          </p:cNvPr>
          <p:cNvSpPr/>
          <p:nvPr/>
        </p:nvSpPr>
        <p:spPr>
          <a:xfrm>
            <a:off x="272143" y="5198905"/>
            <a:ext cx="2264228" cy="1021556"/>
          </a:xfrm>
          <a:prstGeom prst="roundRect">
            <a:avLst/>
          </a:prstGeom>
          <a:solidFill>
            <a:schemeClr val="accent1">
              <a:lumMod val="20000"/>
              <a:lumOff val="80000"/>
            </a:schemeClr>
          </a:solidFill>
          <a:ln>
            <a:solidFill>
              <a:schemeClr val="accent1">
                <a:lumMod val="75000"/>
              </a:schemeClr>
            </a:solidFill>
          </a:ln>
        </p:spPr>
        <p:txBody>
          <a:bodyPr wrap="square">
            <a:spAutoFit/>
          </a:bodyPr>
          <a:lstStyle/>
          <a:p>
            <a:r>
              <a:rPr lang="ja-JP" altLang="en-US" dirty="0">
                <a:latin typeface="+mj-ea"/>
                <a:ea typeface="+mj-ea"/>
              </a:rPr>
              <a:t>特に飛行機では</a:t>
            </a:r>
          </a:p>
          <a:p>
            <a:r>
              <a:rPr lang="ja-JP" altLang="en-US" dirty="0">
                <a:latin typeface="+mj-ea"/>
                <a:ea typeface="+mj-ea"/>
              </a:rPr>
              <a:t>アルコールの</a:t>
            </a:r>
          </a:p>
          <a:p>
            <a:r>
              <a:rPr lang="ja-JP" altLang="en-US" dirty="0">
                <a:latin typeface="+mj-ea"/>
                <a:ea typeface="+mj-ea"/>
              </a:rPr>
              <a:t>飲みすぎは禁物！</a:t>
            </a:r>
          </a:p>
        </p:txBody>
      </p:sp>
      <p:sp>
        <p:nvSpPr>
          <p:cNvPr id="14" name="正方形/長方形 13">
            <a:extLst>
              <a:ext uri="{FF2B5EF4-FFF2-40B4-BE49-F238E27FC236}">
                <a16:creationId xmlns:a16="http://schemas.microsoft.com/office/drawing/2014/main" id="{BF612862-A943-4BA3-B08E-FDCCC0F48B18}"/>
              </a:ext>
            </a:extLst>
          </p:cNvPr>
          <p:cNvSpPr/>
          <p:nvPr/>
        </p:nvSpPr>
        <p:spPr>
          <a:xfrm>
            <a:off x="0" y="6273582"/>
            <a:ext cx="4735286" cy="369332"/>
          </a:xfrm>
          <a:prstGeom prst="rect">
            <a:avLst/>
          </a:prstGeom>
        </p:spPr>
        <p:txBody>
          <a:bodyPr wrap="square">
            <a:spAutoFit/>
          </a:bodyPr>
          <a:lstStyle/>
          <a:p>
            <a:pPr algn="r"/>
            <a:r>
              <a:rPr lang="ja-JP" altLang="en-US" sz="900" dirty="0">
                <a:latin typeface="+mj-ea"/>
                <a:ea typeface="+mj-ea"/>
              </a:rPr>
              <a:t>参考：日本糖尿病学会 編・著：患者さんとその家族のための糖尿病治療の手びき</a:t>
            </a:r>
            <a:r>
              <a:rPr lang="en-US" altLang="ja-JP" sz="900" dirty="0">
                <a:latin typeface="+mj-ea"/>
                <a:ea typeface="+mj-ea"/>
              </a:rPr>
              <a:t>2023</a:t>
            </a:r>
            <a:r>
              <a:rPr lang="ja-JP" altLang="en-US" sz="900" dirty="0">
                <a:latin typeface="+mj-ea"/>
                <a:ea typeface="+mj-ea"/>
              </a:rPr>
              <a:t> 改訂第</a:t>
            </a:r>
            <a:r>
              <a:rPr lang="en-US" altLang="ja-JP" sz="900" dirty="0">
                <a:latin typeface="+mj-ea"/>
                <a:ea typeface="+mj-ea"/>
              </a:rPr>
              <a:t>58</a:t>
            </a:r>
            <a:r>
              <a:rPr lang="ja-JP" altLang="en-US" sz="900" dirty="0">
                <a:latin typeface="+mj-ea"/>
                <a:ea typeface="+mj-ea"/>
              </a:rPr>
              <a:t>版増補</a:t>
            </a:r>
            <a:r>
              <a:rPr lang="en-US" altLang="ja-JP" sz="900" dirty="0">
                <a:latin typeface="+mj-ea"/>
                <a:ea typeface="+mj-ea"/>
              </a:rPr>
              <a:t>, p.135, </a:t>
            </a:r>
            <a:r>
              <a:rPr lang="ja-JP" altLang="en-US" sz="900" dirty="0">
                <a:latin typeface="+mj-ea"/>
                <a:ea typeface="+mj-ea"/>
              </a:rPr>
              <a:t>日本糖尿病協会・南江堂 </a:t>
            </a:r>
            <a:r>
              <a:rPr lang="en-US" altLang="ja-JP" sz="900" dirty="0">
                <a:latin typeface="+mj-ea"/>
                <a:ea typeface="+mj-ea"/>
              </a:rPr>
              <a:t>2023</a:t>
            </a:r>
          </a:p>
        </p:txBody>
      </p:sp>
      <p:sp>
        <p:nvSpPr>
          <p:cNvPr id="18" name="正方形/長方形 17">
            <a:extLst>
              <a:ext uri="{FF2B5EF4-FFF2-40B4-BE49-F238E27FC236}">
                <a16:creationId xmlns:a16="http://schemas.microsoft.com/office/drawing/2014/main" id="{3163364B-50EF-4AFC-BD21-86CAA22C2410}"/>
              </a:ext>
            </a:extLst>
          </p:cNvPr>
          <p:cNvSpPr/>
          <p:nvPr/>
        </p:nvSpPr>
        <p:spPr>
          <a:xfrm>
            <a:off x="4572000" y="6273582"/>
            <a:ext cx="4572000" cy="230832"/>
          </a:xfrm>
          <a:prstGeom prst="rect">
            <a:avLst/>
          </a:prstGeom>
        </p:spPr>
        <p:txBody>
          <a:bodyPr>
            <a:spAutoFit/>
          </a:bodyPr>
          <a:lstStyle/>
          <a:p>
            <a:pPr algn="r"/>
            <a:r>
              <a:rPr lang="ja-JP" altLang="en-US" sz="900" dirty="0">
                <a:latin typeface="+mj-ea"/>
                <a:ea typeface="+mj-ea"/>
              </a:rPr>
              <a:t>参考：日本糖尿病学会 編・著：糖尿病治療ガイド</a:t>
            </a:r>
            <a:r>
              <a:rPr lang="en-US" altLang="ja-JP" sz="900" dirty="0">
                <a:latin typeface="+mj-ea"/>
                <a:ea typeface="+mj-ea"/>
              </a:rPr>
              <a:t>2022-2023, p.100, </a:t>
            </a:r>
            <a:r>
              <a:rPr lang="ja-JP" altLang="en-US" sz="900" dirty="0">
                <a:latin typeface="+mj-ea"/>
                <a:ea typeface="+mj-ea"/>
              </a:rPr>
              <a:t>文光堂 </a:t>
            </a:r>
            <a:r>
              <a:rPr lang="en-US" altLang="ja-JP" sz="900" dirty="0">
                <a:latin typeface="+mj-ea"/>
                <a:ea typeface="+mj-ea"/>
              </a:rPr>
              <a:t>2022</a:t>
            </a:r>
          </a:p>
        </p:txBody>
      </p:sp>
      <p:sp>
        <p:nvSpPr>
          <p:cNvPr id="19" name="object 48">
            <a:extLst>
              <a:ext uri="{FF2B5EF4-FFF2-40B4-BE49-F238E27FC236}">
                <a16:creationId xmlns:a16="http://schemas.microsoft.com/office/drawing/2014/main" id="{02F17EAC-A134-4F28-9FDB-5DFBC95E9BE1}"/>
              </a:ext>
            </a:extLst>
          </p:cNvPr>
          <p:cNvSpPr>
            <a:spLocks noChangeAspect="1"/>
          </p:cNvSpPr>
          <p:nvPr/>
        </p:nvSpPr>
        <p:spPr>
          <a:xfrm>
            <a:off x="5145296" y="3516086"/>
            <a:ext cx="2927515" cy="2089536"/>
          </a:xfrm>
          <a:prstGeom prst="rect">
            <a:avLst/>
          </a:prstGeom>
          <a:blipFill>
            <a:blip r:embed="rId4" cstate="print"/>
            <a:stretch>
              <a:fillRect/>
            </a:stretch>
          </a:blipFill>
        </p:spPr>
        <p:txBody>
          <a:bodyPr wrap="square" lIns="0" tIns="0" rIns="0" bIns="0" rtlCol="0"/>
          <a:lstStyle/>
          <a:p>
            <a:endParaRPr>
              <a:latin typeface="+mj-ea"/>
              <a:ea typeface="+mj-ea"/>
            </a:endParaRPr>
          </a:p>
        </p:txBody>
      </p:sp>
      <p:pic>
        <p:nvPicPr>
          <p:cNvPr id="1026" name="Picture 2" descr="注意のマーク">
            <a:extLst>
              <a:ext uri="{FF2B5EF4-FFF2-40B4-BE49-F238E27FC236}">
                <a16:creationId xmlns:a16="http://schemas.microsoft.com/office/drawing/2014/main" id="{690C2F62-B539-4088-9C40-8309368BED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0857" y="1204232"/>
            <a:ext cx="489857" cy="44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71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0" y="6623050"/>
            <a:ext cx="312906" cy="215444"/>
          </a:xfrm>
        </p:spPr>
        <p:txBody>
          <a:bodyPr/>
          <a:lstStyle/>
          <a:p>
            <a:fld id="{9FD83A67-C334-4EBD-BE04-EE2E4B494E79}" type="slidenum">
              <a:rPr lang="en-US" altLang="ja-JP" smtClean="0">
                <a:latin typeface="+mj-ea"/>
                <a:ea typeface="+mj-ea"/>
              </a:rPr>
              <a:pPr/>
              <a:t>12</a:t>
            </a:fld>
            <a:endParaRPr lang="en-US" dirty="0">
              <a:latin typeface="+mj-ea"/>
              <a:ea typeface="+mj-ea"/>
            </a:endParaRPr>
          </a:p>
        </p:txBody>
      </p:sp>
      <p:sp>
        <p:nvSpPr>
          <p:cNvPr id="6" name="タイトル 1"/>
          <p:cNvSpPr>
            <a:spLocks noGrp="1"/>
          </p:cNvSpPr>
          <p:nvPr>
            <p:ph type="title"/>
          </p:nvPr>
        </p:nvSpPr>
        <p:spPr/>
        <p:txBody>
          <a:bodyPr>
            <a:normAutofit fontScale="90000"/>
          </a:bodyPr>
          <a:lstStyle/>
          <a:p>
            <a:r>
              <a:rPr lang="ja-JP" altLang="en-US" sz="3600" dirty="0">
                <a:latin typeface="+mj-ea"/>
              </a:rPr>
              <a:t>手帳のご紹介</a:t>
            </a:r>
            <a:br>
              <a:rPr lang="en-US" altLang="ja-JP" sz="3600" dirty="0">
                <a:latin typeface="+mj-ea"/>
              </a:rPr>
            </a:br>
            <a:r>
              <a:rPr lang="ja-JP" altLang="en-US" sz="2200" dirty="0">
                <a:latin typeface="+mj-ea"/>
              </a:rPr>
              <a:t>“もしも”のときにあると役立つ</a:t>
            </a:r>
            <a:endParaRPr kumimoji="1" lang="ja-JP" altLang="en-US" sz="2200" dirty="0">
              <a:latin typeface="+mj-ea"/>
            </a:endParaRPr>
          </a:p>
        </p:txBody>
      </p:sp>
      <p:sp>
        <p:nvSpPr>
          <p:cNvPr id="13" name="正方形/長方形 12">
            <a:extLst>
              <a:ext uri="{FF2B5EF4-FFF2-40B4-BE49-F238E27FC236}">
                <a16:creationId xmlns:a16="http://schemas.microsoft.com/office/drawing/2014/main" id="{B45A391F-8C5B-4B10-A214-1264CAB9343F}"/>
              </a:ext>
            </a:extLst>
          </p:cNvPr>
          <p:cNvSpPr/>
          <p:nvPr/>
        </p:nvSpPr>
        <p:spPr>
          <a:xfrm>
            <a:off x="2824707" y="6582544"/>
            <a:ext cx="6192721" cy="230832"/>
          </a:xfrm>
          <a:prstGeom prst="rect">
            <a:avLst/>
          </a:prstGeom>
        </p:spPr>
        <p:txBody>
          <a:bodyPr wrap="none" anchor="b">
            <a:spAutoFit/>
          </a:bodyPr>
          <a:lstStyle/>
          <a:p>
            <a:pPr marL="357188" indent="-357188" algn="r"/>
            <a:r>
              <a:rPr lang="ja-JP" altLang="en-US" sz="900" dirty="0">
                <a:latin typeface="+mj-ea"/>
                <a:ea typeface="+mj-ea"/>
                <a:cs typeface="Arial" panose="020B0604020202020204" pitchFamily="34" charset="0"/>
              </a:rPr>
              <a:t>参考：日本糖尿病協会ホームページ（</a:t>
            </a:r>
            <a:r>
              <a:rPr lang="en-US" altLang="ja-JP" sz="900" dirty="0">
                <a:latin typeface="+mj-ea"/>
                <a:ea typeface="+mj-ea"/>
                <a:cs typeface="Arial" panose="020B0604020202020204" pitchFamily="34" charset="0"/>
              </a:rPr>
              <a:t>https://www.nittokyo.or.jp/modules/patient/index.php?content_id=4</a:t>
            </a:r>
            <a:r>
              <a:rPr lang="ja-JP" altLang="en-US" sz="900" dirty="0">
                <a:latin typeface="+mj-ea"/>
                <a:ea typeface="+mj-ea"/>
                <a:cs typeface="Arial" panose="020B0604020202020204" pitchFamily="34" charset="0"/>
              </a:rPr>
              <a:t>）</a:t>
            </a:r>
          </a:p>
        </p:txBody>
      </p:sp>
      <p:sp>
        <p:nvSpPr>
          <p:cNvPr id="17" name="角丸四角形 10">
            <a:extLst>
              <a:ext uri="{FF2B5EF4-FFF2-40B4-BE49-F238E27FC236}">
                <a16:creationId xmlns:a16="http://schemas.microsoft.com/office/drawing/2014/main" id="{FE27DC6F-8F8E-4494-B901-2DB25579B0AC}"/>
              </a:ext>
            </a:extLst>
          </p:cNvPr>
          <p:cNvSpPr/>
          <p:nvPr/>
        </p:nvSpPr>
        <p:spPr>
          <a:xfrm>
            <a:off x="361006" y="1409492"/>
            <a:ext cx="4134793" cy="3575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algn="ctr"/>
            <a:r>
              <a:rPr lang="zh-TW" altLang="en-US" b="1" dirty="0">
                <a:latin typeface="+mj-ea"/>
                <a:ea typeface="+mj-ea"/>
              </a:rPr>
              <a:t>糖尿病連携手帳</a:t>
            </a:r>
            <a:endParaRPr lang="ja-JP" altLang="en-US" b="1" dirty="0">
              <a:latin typeface="+mj-ea"/>
              <a:ea typeface="+mj-ea"/>
            </a:endParaRPr>
          </a:p>
        </p:txBody>
      </p:sp>
      <p:sp>
        <p:nvSpPr>
          <p:cNvPr id="21" name="角丸四角形 10">
            <a:extLst>
              <a:ext uri="{FF2B5EF4-FFF2-40B4-BE49-F238E27FC236}">
                <a16:creationId xmlns:a16="http://schemas.microsoft.com/office/drawing/2014/main" id="{A8780CB8-4676-4C30-B1BD-32B754ABB5B9}"/>
              </a:ext>
            </a:extLst>
          </p:cNvPr>
          <p:cNvSpPr/>
          <p:nvPr/>
        </p:nvSpPr>
        <p:spPr>
          <a:xfrm>
            <a:off x="4802377" y="1398606"/>
            <a:ext cx="4134793" cy="3575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algn="ctr"/>
            <a:r>
              <a:rPr lang="ja-JP" altLang="en-US" b="1" dirty="0">
                <a:latin typeface="+mj-ea"/>
                <a:ea typeface="+mj-ea"/>
              </a:rPr>
              <a:t>自己管理ノート</a:t>
            </a:r>
          </a:p>
        </p:txBody>
      </p:sp>
      <p:grpSp>
        <p:nvGrpSpPr>
          <p:cNvPr id="22" name="object 56">
            <a:extLst>
              <a:ext uri="{FF2B5EF4-FFF2-40B4-BE49-F238E27FC236}">
                <a16:creationId xmlns:a16="http://schemas.microsoft.com/office/drawing/2014/main" id="{7F96C09A-E93B-4250-A3BD-A7AF12EA89EC}"/>
              </a:ext>
            </a:extLst>
          </p:cNvPr>
          <p:cNvGrpSpPr>
            <a:grpSpLocks noChangeAspect="1"/>
          </p:cNvGrpSpPr>
          <p:nvPr/>
        </p:nvGrpSpPr>
        <p:grpSpPr>
          <a:xfrm>
            <a:off x="1361883" y="2770025"/>
            <a:ext cx="2133039" cy="2954315"/>
            <a:chOff x="447880" y="1102165"/>
            <a:chExt cx="1306195" cy="1809114"/>
          </a:xfrm>
        </p:grpSpPr>
        <p:sp>
          <p:nvSpPr>
            <p:cNvPr id="23" name="object 57">
              <a:extLst>
                <a:ext uri="{FF2B5EF4-FFF2-40B4-BE49-F238E27FC236}">
                  <a16:creationId xmlns:a16="http://schemas.microsoft.com/office/drawing/2014/main" id="{96FA1157-E2DB-425E-8B9F-15F3D822DDAB}"/>
                </a:ext>
              </a:extLst>
            </p:cNvPr>
            <p:cNvSpPr/>
            <p:nvPr/>
          </p:nvSpPr>
          <p:spPr>
            <a:xfrm>
              <a:off x="450583" y="1104861"/>
              <a:ext cx="1297350" cy="1748899"/>
            </a:xfrm>
            <a:prstGeom prst="rect">
              <a:avLst/>
            </a:prstGeom>
            <a:blipFill>
              <a:blip r:embed="rId3" cstate="print"/>
              <a:stretch>
                <a:fillRect/>
              </a:stretch>
            </a:blipFill>
          </p:spPr>
          <p:txBody>
            <a:bodyPr wrap="square" lIns="0" tIns="0" rIns="0" bIns="0" rtlCol="0"/>
            <a:lstStyle/>
            <a:p>
              <a:endParaRPr>
                <a:latin typeface="+mj-ea"/>
                <a:ea typeface="+mj-ea"/>
              </a:endParaRPr>
            </a:p>
          </p:txBody>
        </p:sp>
        <p:sp>
          <p:nvSpPr>
            <p:cNvPr id="24" name="object 58">
              <a:extLst>
                <a:ext uri="{FF2B5EF4-FFF2-40B4-BE49-F238E27FC236}">
                  <a16:creationId xmlns:a16="http://schemas.microsoft.com/office/drawing/2014/main" id="{E26AFF1B-A3B8-4DC9-A038-2E11F44FFB4D}"/>
                </a:ext>
              </a:extLst>
            </p:cNvPr>
            <p:cNvSpPr/>
            <p:nvPr/>
          </p:nvSpPr>
          <p:spPr>
            <a:xfrm>
              <a:off x="450579" y="1104864"/>
              <a:ext cx="1300480" cy="1804035"/>
            </a:xfrm>
            <a:custGeom>
              <a:avLst/>
              <a:gdLst/>
              <a:ahLst/>
              <a:cxnLst/>
              <a:rect l="l" t="t" r="r" b="b"/>
              <a:pathLst>
                <a:path w="1300480" h="1804035">
                  <a:moveTo>
                    <a:pt x="0" y="1803539"/>
                  </a:moveTo>
                  <a:lnTo>
                    <a:pt x="1300454" y="1803539"/>
                  </a:lnTo>
                  <a:lnTo>
                    <a:pt x="1300454" y="0"/>
                  </a:lnTo>
                  <a:lnTo>
                    <a:pt x="0" y="0"/>
                  </a:lnTo>
                  <a:lnTo>
                    <a:pt x="0" y="1803539"/>
                  </a:lnTo>
                  <a:close/>
                </a:path>
              </a:pathLst>
            </a:custGeom>
            <a:ln w="5397">
              <a:solidFill>
                <a:srgbClr val="1F1410"/>
              </a:solidFill>
            </a:ln>
          </p:spPr>
          <p:txBody>
            <a:bodyPr wrap="square" lIns="0" tIns="0" rIns="0" bIns="0" rtlCol="0"/>
            <a:lstStyle/>
            <a:p>
              <a:endParaRPr>
                <a:latin typeface="+mj-ea"/>
                <a:ea typeface="+mj-ea"/>
              </a:endParaRPr>
            </a:p>
          </p:txBody>
        </p:sp>
      </p:grpSp>
      <p:sp>
        <p:nvSpPr>
          <p:cNvPr id="2" name="正方形/長方形 1">
            <a:extLst>
              <a:ext uri="{FF2B5EF4-FFF2-40B4-BE49-F238E27FC236}">
                <a16:creationId xmlns:a16="http://schemas.microsoft.com/office/drawing/2014/main" id="{27472382-7C1B-44A7-B4A9-D292849FE30A}"/>
              </a:ext>
            </a:extLst>
          </p:cNvPr>
          <p:cNvSpPr/>
          <p:nvPr/>
        </p:nvSpPr>
        <p:spPr>
          <a:xfrm>
            <a:off x="304800" y="1813448"/>
            <a:ext cx="4212771" cy="923330"/>
          </a:xfrm>
          <a:prstGeom prst="rect">
            <a:avLst/>
          </a:prstGeom>
        </p:spPr>
        <p:txBody>
          <a:bodyPr wrap="square">
            <a:spAutoFit/>
          </a:bodyPr>
          <a:lstStyle/>
          <a:p>
            <a:r>
              <a:rPr lang="ja-JP" altLang="en-US" dirty="0">
                <a:latin typeface="+mj-ea"/>
                <a:ea typeface="+mj-ea"/>
              </a:rPr>
              <a:t>検査値や治療内容、合併症の検査所見などを記録する、自己管理のための手帳です。</a:t>
            </a:r>
          </a:p>
        </p:txBody>
      </p:sp>
      <p:sp>
        <p:nvSpPr>
          <p:cNvPr id="4" name="正方形/長方形 3">
            <a:extLst>
              <a:ext uri="{FF2B5EF4-FFF2-40B4-BE49-F238E27FC236}">
                <a16:creationId xmlns:a16="http://schemas.microsoft.com/office/drawing/2014/main" id="{1B459931-89C2-42D6-BBC6-8335DBF1449E}"/>
              </a:ext>
            </a:extLst>
          </p:cNvPr>
          <p:cNvSpPr/>
          <p:nvPr/>
        </p:nvSpPr>
        <p:spPr>
          <a:xfrm>
            <a:off x="4822371" y="1813449"/>
            <a:ext cx="4114800" cy="923330"/>
          </a:xfrm>
          <a:prstGeom prst="rect">
            <a:avLst/>
          </a:prstGeom>
        </p:spPr>
        <p:txBody>
          <a:bodyPr wrap="square">
            <a:spAutoFit/>
          </a:bodyPr>
          <a:lstStyle/>
          <a:p>
            <a:r>
              <a:rPr lang="ja-JP" altLang="en-US" dirty="0">
                <a:latin typeface="+mj-ea"/>
                <a:ea typeface="+mj-ea"/>
              </a:rPr>
              <a:t>血糖自己測定をしている方が測定結果を記録していくことで、よりよい血糖マネジメントに役立ちます。</a:t>
            </a:r>
          </a:p>
        </p:txBody>
      </p:sp>
      <p:sp>
        <p:nvSpPr>
          <p:cNvPr id="26" name="正方形/長方形 25">
            <a:extLst>
              <a:ext uri="{FF2B5EF4-FFF2-40B4-BE49-F238E27FC236}">
                <a16:creationId xmlns:a16="http://schemas.microsoft.com/office/drawing/2014/main" id="{AA38289A-22B0-4EB9-BFA6-03353AFC5106}"/>
              </a:ext>
            </a:extLst>
          </p:cNvPr>
          <p:cNvSpPr/>
          <p:nvPr/>
        </p:nvSpPr>
        <p:spPr>
          <a:xfrm>
            <a:off x="381000" y="5895592"/>
            <a:ext cx="8490857" cy="646331"/>
          </a:xfrm>
          <a:prstGeom prst="rect">
            <a:avLst/>
          </a:prstGeom>
        </p:spPr>
        <p:txBody>
          <a:bodyPr wrap="square">
            <a:spAutoFit/>
          </a:bodyPr>
          <a:lstStyle/>
          <a:p>
            <a:r>
              <a:rPr lang="ja-JP" altLang="en-US" dirty="0">
                <a:latin typeface="+mj-ea"/>
                <a:ea typeface="+mj-ea"/>
              </a:rPr>
              <a:t>詳しくは、日本糖尿病協会ホームページをご覧ください。</a:t>
            </a:r>
            <a:endParaRPr lang="en-US" altLang="ja-JP" dirty="0">
              <a:latin typeface="+mj-ea"/>
              <a:ea typeface="+mj-ea"/>
            </a:endParaRPr>
          </a:p>
          <a:p>
            <a:r>
              <a:rPr lang="ja-JP" altLang="en-US" dirty="0">
                <a:latin typeface="+mj-ea"/>
                <a:ea typeface="+mj-ea"/>
              </a:rPr>
              <a:t>（</a:t>
            </a:r>
            <a:r>
              <a:rPr lang="en-US" altLang="ja-JP" dirty="0">
                <a:latin typeface="+mj-ea"/>
                <a:ea typeface="+mj-ea"/>
              </a:rPr>
              <a:t>https://www.nittokyo.or.jp/modules/patient/index.php?content_id=4</a:t>
            </a:r>
            <a:r>
              <a:rPr lang="ja-JP" altLang="en-US" dirty="0">
                <a:latin typeface="+mj-ea"/>
                <a:ea typeface="+mj-ea"/>
              </a:rPr>
              <a:t>）</a:t>
            </a:r>
          </a:p>
        </p:txBody>
      </p:sp>
      <p:pic>
        <p:nvPicPr>
          <p:cNvPr id="18" name="図 17" descr="テーブル&#10;&#10;自動的に生成された説明">
            <a:extLst>
              <a:ext uri="{FF2B5EF4-FFF2-40B4-BE49-F238E27FC236}">
                <a16:creationId xmlns:a16="http://schemas.microsoft.com/office/drawing/2014/main" id="{18E872CE-B64A-423A-86A4-9D78C5A99F31}"/>
              </a:ext>
            </a:extLst>
          </p:cNvPr>
          <p:cNvPicPr>
            <a:picLocks noChangeAspect="1"/>
          </p:cNvPicPr>
          <p:nvPr/>
        </p:nvPicPr>
        <p:blipFill rotWithShape="1">
          <a:blip r:embed="rId4">
            <a:extLst>
              <a:ext uri="{28A0092B-C50C-407E-A947-70E740481C1C}">
                <a14:useLocalDpi xmlns:a14="http://schemas.microsoft.com/office/drawing/2010/main" val="0"/>
              </a:ext>
            </a:extLst>
          </a:blip>
          <a:srcRect l="28922"/>
          <a:stretch/>
        </p:blipFill>
        <p:spPr>
          <a:xfrm>
            <a:off x="5696891" y="3537276"/>
            <a:ext cx="3320537" cy="1793102"/>
          </a:xfrm>
          <a:prstGeom prst="rect">
            <a:avLst/>
          </a:prstGeom>
        </p:spPr>
      </p:pic>
      <p:pic>
        <p:nvPicPr>
          <p:cNvPr id="9" name="図 8" descr="テーブル&#10;&#10;自動的に生成された説明">
            <a:extLst>
              <a:ext uri="{FF2B5EF4-FFF2-40B4-BE49-F238E27FC236}">
                <a16:creationId xmlns:a16="http://schemas.microsoft.com/office/drawing/2014/main" id="{41A3D9AD-0F60-4A60-9FB4-FD50F7615792}"/>
              </a:ext>
            </a:extLst>
          </p:cNvPr>
          <p:cNvPicPr>
            <a:picLocks noChangeAspect="1"/>
          </p:cNvPicPr>
          <p:nvPr/>
        </p:nvPicPr>
        <p:blipFill rotWithShape="1">
          <a:blip r:embed="rId4">
            <a:extLst>
              <a:ext uri="{28A0092B-C50C-407E-A947-70E740481C1C}">
                <a14:useLocalDpi xmlns:a14="http://schemas.microsoft.com/office/drawing/2010/main" val="0"/>
              </a:ext>
            </a:extLst>
          </a:blip>
          <a:srcRect r="70929"/>
          <a:stretch/>
        </p:blipFill>
        <p:spPr>
          <a:xfrm>
            <a:off x="4517571" y="3008317"/>
            <a:ext cx="1358095" cy="1793102"/>
          </a:xfrm>
          <a:prstGeom prst="rect">
            <a:avLst/>
          </a:prstGeom>
        </p:spPr>
      </p:pic>
    </p:spTree>
    <p:extLst>
      <p:ext uri="{BB962C8B-B14F-4D97-AF65-F5344CB8AC3E}">
        <p14:creationId xmlns:p14="http://schemas.microsoft.com/office/powerpoint/2010/main" val="2443274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テーブル&#10;&#10;中程度の精度で自動的に生成された説明">
            <a:extLst>
              <a:ext uri="{FF2B5EF4-FFF2-40B4-BE49-F238E27FC236}">
                <a16:creationId xmlns:a16="http://schemas.microsoft.com/office/drawing/2014/main" id="{22342B81-5454-E6D4-D5A5-4EB9945B8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888" y="3631036"/>
            <a:ext cx="1685331" cy="1188000"/>
          </a:xfrm>
          <a:prstGeom prst="rect">
            <a:avLst/>
          </a:prstGeom>
          <a:ln>
            <a:solidFill>
              <a:schemeClr val="tx1"/>
            </a:solidFill>
          </a:ln>
        </p:spPr>
      </p:pic>
      <p:pic>
        <p:nvPicPr>
          <p:cNvPr id="10" name="図 9" descr="文字の書かれた紙&#10;&#10;中程度の精度で自動的に生成された説明">
            <a:extLst>
              <a:ext uri="{FF2B5EF4-FFF2-40B4-BE49-F238E27FC236}">
                <a16:creationId xmlns:a16="http://schemas.microsoft.com/office/drawing/2014/main" id="{668DCC8C-F50E-3E6D-2B82-77B0B0FE4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2209" y="3631036"/>
            <a:ext cx="1685331" cy="1188000"/>
          </a:xfrm>
          <a:prstGeom prst="rect">
            <a:avLst/>
          </a:prstGeom>
          <a:ln w="6350">
            <a:solidFill>
              <a:schemeClr val="tx1"/>
            </a:solidFill>
          </a:ln>
        </p:spPr>
      </p:pic>
      <p:sp>
        <p:nvSpPr>
          <p:cNvPr id="3" name="スライド番号プレースホルダー 2"/>
          <p:cNvSpPr>
            <a:spLocks noGrp="1"/>
          </p:cNvSpPr>
          <p:nvPr>
            <p:ph type="sldNum" sz="quarter" idx="4"/>
          </p:nvPr>
        </p:nvSpPr>
        <p:spPr>
          <a:xfrm>
            <a:off x="0" y="6623050"/>
            <a:ext cx="312906" cy="215444"/>
          </a:xfrm>
        </p:spPr>
        <p:txBody>
          <a:bodyPr/>
          <a:lstStyle/>
          <a:p>
            <a:fld id="{9FD83A67-C334-4EBD-BE04-EE2E4B494E79}" type="slidenum">
              <a:rPr lang="en-US" altLang="ja-JP" smtClean="0">
                <a:latin typeface="+mn-ea"/>
                <a:ea typeface="+mn-ea"/>
              </a:rPr>
              <a:pPr/>
              <a:t>13</a:t>
            </a:fld>
            <a:endParaRPr lang="en-US" dirty="0">
              <a:latin typeface="+mn-ea"/>
              <a:ea typeface="+mn-ea"/>
            </a:endParaRPr>
          </a:p>
        </p:txBody>
      </p:sp>
      <p:sp>
        <p:nvSpPr>
          <p:cNvPr id="6" name="タイトル 1"/>
          <p:cNvSpPr>
            <a:spLocks noGrp="1"/>
          </p:cNvSpPr>
          <p:nvPr>
            <p:ph type="title"/>
          </p:nvPr>
        </p:nvSpPr>
        <p:spPr/>
        <p:txBody>
          <a:bodyPr>
            <a:normAutofit fontScale="90000"/>
          </a:bodyPr>
          <a:lstStyle/>
          <a:p>
            <a:r>
              <a:rPr lang="ja-JP" altLang="en-US" sz="3600" dirty="0">
                <a:latin typeface="+mn-ea"/>
                <a:ea typeface="+mn-ea"/>
              </a:rPr>
              <a:t>カードのご紹介</a:t>
            </a:r>
            <a:br>
              <a:rPr lang="en-US" altLang="ja-JP" sz="3600" dirty="0">
                <a:latin typeface="+mn-ea"/>
                <a:ea typeface="+mn-ea"/>
              </a:rPr>
            </a:br>
            <a:r>
              <a:rPr lang="ja-JP" altLang="en-US" sz="2200" dirty="0">
                <a:latin typeface="+mn-ea"/>
                <a:ea typeface="+mn-ea"/>
              </a:rPr>
              <a:t>“もしも”のときにあると役立つ</a:t>
            </a:r>
            <a:endParaRPr kumimoji="1" lang="ja-JP" altLang="en-US" sz="2200" dirty="0">
              <a:latin typeface="+mn-ea"/>
              <a:ea typeface="+mn-ea"/>
            </a:endParaRPr>
          </a:p>
        </p:txBody>
      </p:sp>
      <p:sp>
        <p:nvSpPr>
          <p:cNvPr id="13" name="正方形/長方形 12">
            <a:extLst>
              <a:ext uri="{FF2B5EF4-FFF2-40B4-BE49-F238E27FC236}">
                <a16:creationId xmlns:a16="http://schemas.microsoft.com/office/drawing/2014/main" id="{B45A391F-8C5B-4B10-A214-1264CAB9343F}"/>
              </a:ext>
            </a:extLst>
          </p:cNvPr>
          <p:cNvSpPr/>
          <p:nvPr/>
        </p:nvSpPr>
        <p:spPr>
          <a:xfrm>
            <a:off x="2824707" y="6582544"/>
            <a:ext cx="6192721" cy="230832"/>
          </a:xfrm>
          <a:prstGeom prst="rect">
            <a:avLst/>
          </a:prstGeom>
        </p:spPr>
        <p:txBody>
          <a:bodyPr wrap="none" anchor="b">
            <a:spAutoFit/>
          </a:bodyPr>
          <a:lstStyle/>
          <a:p>
            <a:pPr marL="357188" indent="-357188" algn="r"/>
            <a:r>
              <a:rPr lang="ja-JP" altLang="en-US" sz="900" dirty="0">
                <a:latin typeface="+mn-ea"/>
                <a:cs typeface="Arial" panose="020B0604020202020204" pitchFamily="34" charset="0"/>
              </a:rPr>
              <a:t>参考：日本糖尿病協会ホームページ（</a:t>
            </a:r>
            <a:r>
              <a:rPr lang="en-US" altLang="ja-JP" sz="900" dirty="0">
                <a:latin typeface="+mn-ea"/>
                <a:cs typeface="Arial" panose="020B0604020202020204" pitchFamily="34" charset="0"/>
              </a:rPr>
              <a:t>https://www.nittokyo.or.jp/modules/patient/index.php?content_id=4</a:t>
            </a:r>
            <a:r>
              <a:rPr lang="ja-JP" altLang="en-US" sz="900" dirty="0">
                <a:latin typeface="+mn-ea"/>
                <a:cs typeface="Arial" panose="020B0604020202020204" pitchFamily="34" charset="0"/>
              </a:rPr>
              <a:t>）</a:t>
            </a:r>
          </a:p>
        </p:txBody>
      </p:sp>
      <p:sp>
        <p:nvSpPr>
          <p:cNvPr id="17" name="角丸四角形 10">
            <a:extLst>
              <a:ext uri="{FF2B5EF4-FFF2-40B4-BE49-F238E27FC236}">
                <a16:creationId xmlns:a16="http://schemas.microsoft.com/office/drawing/2014/main" id="{FE27DC6F-8F8E-4494-B901-2DB25579B0AC}"/>
              </a:ext>
            </a:extLst>
          </p:cNvPr>
          <p:cNvSpPr/>
          <p:nvPr/>
        </p:nvSpPr>
        <p:spPr>
          <a:xfrm>
            <a:off x="361006" y="1256259"/>
            <a:ext cx="4134793" cy="664012"/>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algn="ctr"/>
            <a:r>
              <a:rPr lang="ja-JP" altLang="en-US" b="1" dirty="0">
                <a:latin typeface="+mn-ea"/>
              </a:rPr>
              <a:t>糖尿病</a:t>
            </a:r>
            <a:r>
              <a:rPr lang="en-US" altLang="ja-JP" b="1" dirty="0">
                <a:latin typeface="+mn-ea"/>
              </a:rPr>
              <a:t>ID</a:t>
            </a:r>
            <a:r>
              <a:rPr lang="ja-JP" altLang="en-US" b="1" dirty="0">
                <a:latin typeface="+mn-ea"/>
              </a:rPr>
              <a:t>カード</a:t>
            </a:r>
            <a:endParaRPr lang="en-US" altLang="ja-JP" b="1" dirty="0">
              <a:latin typeface="+mn-ea"/>
            </a:endParaRPr>
          </a:p>
          <a:p>
            <a:pPr algn="ctr"/>
            <a:r>
              <a:rPr lang="ja-JP" altLang="en-US" b="1" dirty="0">
                <a:latin typeface="+mn-ea"/>
              </a:rPr>
              <a:t>（緊急連絡用カード）</a:t>
            </a:r>
          </a:p>
        </p:txBody>
      </p:sp>
      <p:sp>
        <p:nvSpPr>
          <p:cNvPr id="21" name="角丸四角形 10">
            <a:extLst>
              <a:ext uri="{FF2B5EF4-FFF2-40B4-BE49-F238E27FC236}">
                <a16:creationId xmlns:a16="http://schemas.microsoft.com/office/drawing/2014/main" id="{A8780CB8-4676-4C30-B1BD-32B754ABB5B9}"/>
              </a:ext>
            </a:extLst>
          </p:cNvPr>
          <p:cNvSpPr/>
          <p:nvPr/>
        </p:nvSpPr>
        <p:spPr>
          <a:xfrm>
            <a:off x="4802377" y="1245373"/>
            <a:ext cx="4134793" cy="664012"/>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algn="ctr"/>
            <a:r>
              <a:rPr lang="ja-JP" altLang="en-US" b="1" dirty="0">
                <a:latin typeface="+mn-ea"/>
              </a:rPr>
              <a:t>英文カード</a:t>
            </a:r>
            <a:endParaRPr lang="en-US" altLang="ja-JP" b="1" dirty="0">
              <a:latin typeface="+mn-ea"/>
            </a:endParaRPr>
          </a:p>
          <a:p>
            <a:pPr algn="ctr"/>
            <a:r>
              <a:rPr lang="ja-JP" altLang="en-US" b="1" dirty="0">
                <a:latin typeface="+mn-ea"/>
              </a:rPr>
              <a:t>（</a:t>
            </a:r>
            <a:r>
              <a:rPr lang="en-US" altLang="ja-JP" b="1" dirty="0">
                <a:latin typeface="+mn-ea"/>
              </a:rPr>
              <a:t>Diabetic Data Book</a:t>
            </a:r>
            <a:r>
              <a:rPr lang="ja-JP" altLang="en-US" b="1" dirty="0">
                <a:latin typeface="+mn-ea"/>
              </a:rPr>
              <a:t>）</a:t>
            </a:r>
          </a:p>
        </p:txBody>
      </p:sp>
      <p:sp>
        <p:nvSpPr>
          <p:cNvPr id="26" name="正方形/長方形 25">
            <a:extLst>
              <a:ext uri="{FF2B5EF4-FFF2-40B4-BE49-F238E27FC236}">
                <a16:creationId xmlns:a16="http://schemas.microsoft.com/office/drawing/2014/main" id="{AA38289A-22B0-4EB9-BFA6-03353AFC5106}"/>
              </a:ext>
            </a:extLst>
          </p:cNvPr>
          <p:cNvSpPr/>
          <p:nvPr/>
        </p:nvSpPr>
        <p:spPr>
          <a:xfrm>
            <a:off x="381000" y="5895592"/>
            <a:ext cx="8490857" cy="646331"/>
          </a:xfrm>
          <a:prstGeom prst="rect">
            <a:avLst/>
          </a:prstGeom>
        </p:spPr>
        <p:txBody>
          <a:bodyPr wrap="square">
            <a:spAutoFit/>
          </a:bodyPr>
          <a:lstStyle/>
          <a:p>
            <a:r>
              <a:rPr lang="ja-JP" altLang="en-US" dirty="0">
                <a:latin typeface="+mn-ea"/>
              </a:rPr>
              <a:t>詳しくは、日本糖尿病協会ホームページをご覧ください。</a:t>
            </a:r>
            <a:endParaRPr lang="en-US" altLang="ja-JP" dirty="0">
              <a:latin typeface="+mn-ea"/>
            </a:endParaRPr>
          </a:p>
          <a:p>
            <a:r>
              <a:rPr lang="ja-JP" altLang="en-US" dirty="0">
                <a:latin typeface="+mn-ea"/>
              </a:rPr>
              <a:t>（</a:t>
            </a:r>
            <a:r>
              <a:rPr lang="en-US" altLang="ja-JP" dirty="0">
                <a:latin typeface="+mn-ea"/>
              </a:rPr>
              <a:t>https://www.nittokyo.or.jp/modules/patient/index.php?content_id=4</a:t>
            </a:r>
            <a:r>
              <a:rPr lang="ja-JP" altLang="en-US" dirty="0">
                <a:latin typeface="+mn-ea"/>
              </a:rPr>
              <a:t>）</a:t>
            </a:r>
          </a:p>
        </p:txBody>
      </p:sp>
      <p:sp>
        <p:nvSpPr>
          <p:cNvPr id="31" name="正方形/長方形 30">
            <a:extLst>
              <a:ext uri="{FF2B5EF4-FFF2-40B4-BE49-F238E27FC236}">
                <a16:creationId xmlns:a16="http://schemas.microsoft.com/office/drawing/2014/main" id="{9018B006-AEB5-43C6-88AD-C98398CC5652}"/>
              </a:ext>
            </a:extLst>
          </p:cNvPr>
          <p:cNvSpPr/>
          <p:nvPr/>
        </p:nvSpPr>
        <p:spPr>
          <a:xfrm>
            <a:off x="304800" y="1954963"/>
            <a:ext cx="4212771" cy="1477328"/>
          </a:xfrm>
          <a:prstGeom prst="rect">
            <a:avLst/>
          </a:prstGeom>
        </p:spPr>
        <p:txBody>
          <a:bodyPr wrap="square">
            <a:spAutoFit/>
          </a:bodyPr>
          <a:lstStyle/>
          <a:p>
            <a:r>
              <a:rPr lang="ja-JP" altLang="en-US" dirty="0">
                <a:latin typeface="+mn-ea"/>
              </a:rPr>
              <a:t>低血糖や交通事故などの緊急時に、 周囲の人や医療関係者に糖尿病であることを知らせ、 適切な処置を促します。とくに薬物療法をされている方に常に身につけていただきたいカードです。</a:t>
            </a:r>
          </a:p>
        </p:txBody>
      </p:sp>
      <p:sp>
        <p:nvSpPr>
          <p:cNvPr id="32" name="正方形/長方形 31">
            <a:extLst>
              <a:ext uri="{FF2B5EF4-FFF2-40B4-BE49-F238E27FC236}">
                <a16:creationId xmlns:a16="http://schemas.microsoft.com/office/drawing/2014/main" id="{7039A682-942C-4BC5-8810-7C8A7BBA8560}"/>
              </a:ext>
            </a:extLst>
          </p:cNvPr>
          <p:cNvSpPr/>
          <p:nvPr/>
        </p:nvSpPr>
        <p:spPr>
          <a:xfrm>
            <a:off x="4822371" y="1954964"/>
            <a:ext cx="4114800" cy="1200329"/>
          </a:xfrm>
          <a:prstGeom prst="rect">
            <a:avLst/>
          </a:prstGeom>
        </p:spPr>
        <p:txBody>
          <a:bodyPr wrap="square">
            <a:spAutoFit/>
          </a:bodyPr>
          <a:lstStyle/>
          <a:p>
            <a:r>
              <a:rPr lang="ja-JP" altLang="en-US" dirty="0">
                <a:latin typeface="+mn-ea"/>
              </a:rPr>
              <a:t>海外旅行の途中で病気やけがをしてしまったときに役立つ英文カードです。出発前に主治医の先生に英文で書いていただきましょう。</a:t>
            </a:r>
          </a:p>
        </p:txBody>
      </p:sp>
      <p:grpSp>
        <p:nvGrpSpPr>
          <p:cNvPr id="5" name="グループ化 4">
            <a:extLst>
              <a:ext uri="{FF2B5EF4-FFF2-40B4-BE49-F238E27FC236}">
                <a16:creationId xmlns:a16="http://schemas.microsoft.com/office/drawing/2014/main" id="{0107901D-66DB-8CD5-137B-4B1C3B4212B8}"/>
              </a:ext>
            </a:extLst>
          </p:cNvPr>
          <p:cNvGrpSpPr/>
          <p:nvPr/>
        </p:nvGrpSpPr>
        <p:grpSpPr>
          <a:xfrm>
            <a:off x="424417" y="3637957"/>
            <a:ext cx="1872614" cy="1187450"/>
            <a:chOff x="424417" y="3637957"/>
            <a:chExt cx="1872614" cy="1187450"/>
          </a:xfrm>
        </p:grpSpPr>
        <p:sp>
          <p:nvSpPr>
            <p:cNvPr id="19" name="object 65">
              <a:extLst>
                <a:ext uri="{FF2B5EF4-FFF2-40B4-BE49-F238E27FC236}">
                  <a16:creationId xmlns:a16="http://schemas.microsoft.com/office/drawing/2014/main" id="{B73F90B6-2B05-4F02-9970-796301ADAAA5}"/>
                </a:ext>
              </a:extLst>
            </p:cNvPr>
            <p:cNvSpPr/>
            <p:nvPr/>
          </p:nvSpPr>
          <p:spPr>
            <a:xfrm>
              <a:off x="424417" y="3637957"/>
              <a:ext cx="1872614" cy="1187450"/>
            </a:xfrm>
            <a:custGeom>
              <a:avLst/>
              <a:gdLst/>
              <a:ahLst/>
              <a:cxnLst/>
              <a:rect l="l" t="t" r="r" b="b"/>
              <a:pathLst>
                <a:path w="1872614" h="1187450">
                  <a:moveTo>
                    <a:pt x="1872195" y="1187018"/>
                  </a:moveTo>
                  <a:lnTo>
                    <a:pt x="0" y="1187018"/>
                  </a:lnTo>
                  <a:lnTo>
                    <a:pt x="0" y="0"/>
                  </a:lnTo>
                  <a:lnTo>
                    <a:pt x="1872195" y="0"/>
                  </a:lnTo>
                  <a:lnTo>
                    <a:pt x="1872195" y="1187018"/>
                  </a:lnTo>
                  <a:close/>
                </a:path>
              </a:pathLst>
            </a:custGeom>
            <a:ln w="5397">
              <a:solidFill>
                <a:srgbClr val="1F1410"/>
              </a:solidFill>
            </a:ln>
          </p:spPr>
          <p:txBody>
            <a:bodyPr wrap="square" lIns="0" tIns="0" rIns="0" bIns="0" rtlCol="0"/>
            <a:lstStyle/>
            <a:p>
              <a:endParaRPr>
                <a:latin typeface="+mn-ea"/>
              </a:endParaRPr>
            </a:p>
          </p:txBody>
        </p:sp>
        <p:pic>
          <p:nvPicPr>
            <p:cNvPr id="4" name="図 3">
              <a:extLst>
                <a:ext uri="{FF2B5EF4-FFF2-40B4-BE49-F238E27FC236}">
                  <a16:creationId xmlns:a16="http://schemas.microsoft.com/office/drawing/2014/main" id="{7088259D-4799-1A56-51C1-7B2A71F0FFF7}"/>
                </a:ext>
              </a:extLst>
            </p:cNvPr>
            <p:cNvPicPr>
              <a:picLocks noChangeAspect="1"/>
            </p:cNvPicPr>
            <p:nvPr/>
          </p:nvPicPr>
          <p:blipFill rotWithShape="1">
            <a:blip r:embed="rId5"/>
            <a:srcRect l="8194" t="4799" r="7185" b="54474"/>
            <a:stretch/>
          </p:blipFill>
          <p:spPr>
            <a:xfrm>
              <a:off x="468919" y="3672582"/>
              <a:ext cx="1783609" cy="1108145"/>
            </a:xfrm>
            <a:prstGeom prst="rect">
              <a:avLst/>
            </a:prstGeom>
          </p:spPr>
        </p:pic>
      </p:grpSp>
      <p:grpSp>
        <p:nvGrpSpPr>
          <p:cNvPr id="8" name="グループ化 7">
            <a:extLst>
              <a:ext uri="{FF2B5EF4-FFF2-40B4-BE49-F238E27FC236}">
                <a16:creationId xmlns:a16="http://schemas.microsoft.com/office/drawing/2014/main" id="{BD665553-850F-933D-2576-134A8F864F0B}"/>
              </a:ext>
            </a:extLst>
          </p:cNvPr>
          <p:cNvGrpSpPr/>
          <p:nvPr/>
        </p:nvGrpSpPr>
        <p:grpSpPr>
          <a:xfrm>
            <a:off x="2419244" y="3637957"/>
            <a:ext cx="1872614" cy="1187450"/>
            <a:chOff x="2419244" y="3637957"/>
            <a:chExt cx="1872614" cy="1187450"/>
          </a:xfrm>
        </p:grpSpPr>
        <p:sp>
          <p:nvSpPr>
            <p:cNvPr id="28" name="object 68">
              <a:extLst>
                <a:ext uri="{FF2B5EF4-FFF2-40B4-BE49-F238E27FC236}">
                  <a16:creationId xmlns:a16="http://schemas.microsoft.com/office/drawing/2014/main" id="{B66AC8CA-75A4-4F93-9664-5475247AB248}"/>
                </a:ext>
              </a:extLst>
            </p:cNvPr>
            <p:cNvSpPr/>
            <p:nvPr/>
          </p:nvSpPr>
          <p:spPr>
            <a:xfrm>
              <a:off x="2419244" y="3637957"/>
              <a:ext cx="1872614" cy="1187450"/>
            </a:xfrm>
            <a:custGeom>
              <a:avLst/>
              <a:gdLst/>
              <a:ahLst/>
              <a:cxnLst/>
              <a:rect l="l" t="t" r="r" b="b"/>
              <a:pathLst>
                <a:path w="1872614" h="1187450">
                  <a:moveTo>
                    <a:pt x="1872195" y="1187018"/>
                  </a:moveTo>
                  <a:lnTo>
                    <a:pt x="0" y="1187018"/>
                  </a:lnTo>
                  <a:lnTo>
                    <a:pt x="0" y="0"/>
                  </a:lnTo>
                  <a:lnTo>
                    <a:pt x="1872195" y="0"/>
                  </a:lnTo>
                  <a:lnTo>
                    <a:pt x="1872195" y="1187018"/>
                  </a:lnTo>
                  <a:close/>
                </a:path>
              </a:pathLst>
            </a:custGeom>
            <a:ln w="5397">
              <a:solidFill>
                <a:srgbClr val="1F1410"/>
              </a:solidFill>
            </a:ln>
          </p:spPr>
          <p:txBody>
            <a:bodyPr wrap="square" lIns="0" tIns="0" rIns="0" bIns="0" rtlCol="0"/>
            <a:lstStyle/>
            <a:p>
              <a:endParaRPr>
                <a:latin typeface="+mn-ea"/>
              </a:endParaRPr>
            </a:p>
          </p:txBody>
        </p:sp>
        <p:pic>
          <p:nvPicPr>
            <p:cNvPr id="7" name="図 6">
              <a:extLst>
                <a:ext uri="{FF2B5EF4-FFF2-40B4-BE49-F238E27FC236}">
                  <a16:creationId xmlns:a16="http://schemas.microsoft.com/office/drawing/2014/main" id="{6FB4E823-AF4B-32BE-1FBA-ADFCFE5206C3}"/>
                </a:ext>
              </a:extLst>
            </p:cNvPr>
            <p:cNvPicPr>
              <a:picLocks noChangeAspect="1"/>
            </p:cNvPicPr>
            <p:nvPr/>
          </p:nvPicPr>
          <p:blipFill rotWithShape="1">
            <a:blip r:embed="rId5"/>
            <a:srcRect l="8181" t="55084" r="7781" b="3075"/>
            <a:stretch/>
          </p:blipFill>
          <p:spPr>
            <a:xfrm>
              <a:off x="2463746" y="3653478"/>
              <a:ext cx="1783609" cy="1146352"/>
            </a:xfrm>
            <a:prstGeom prst="rect">
              <a:avLst/>
            </a:prstGeom>
          </p:spPr>
        </p:pic>
      </p:grpSp>
    </p:spTree>
    <p:extLst>
      <p:ext uri="{BB962C8B-B14F-4D97-AF65-F5344CB8AC3E}">
        <p14:creationId xmlns:p14="http://schemas.microsoft.com/office/powerpoint/2010/main" val="3979045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kannjya.png">
            <a:extLst>
              <a:ext uri="{FF2B5EF4-FFF2-40B4-BE49-F238E27FC236}">
                <a16:creationId xmlns:a16="http://schemas.microsoft.com/office/drawing/2014/main" id="{C1DB0424-C28B-4698-A1CB-47E900017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476672"/>
            <a:ext cx="1493220" cy="1628338"/>
          </a:xfrm>
          <a:prstGeom prst="rect">
            <a:avLst/>
          </a:prstGeom>
        </p:spPr>
      </p:pic>
      <p:pic>
        <p:nvPicPr>
          <p:cNvPr id="28" name="図 27" descr="歩く.png">
            <a:extLst>
              <a:ext uri="{FF2B5EF4-FFF2-40B4-BE49-F238E27FC236}">
                <a16:creationId xmlns:a16="http://schemas.microsoft.com/office/drawing/2014/main" id="{08D201B2-9533-42D2-A789-0FC080710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00808"/>
            <a:ext cx="1993646" cy="1944216"/>
          </a:xfrm>
          <a:prstGeom prst="rect">
            <a:avLst/>
          </a:prstGeom>
        </p:spPr>
      </p:pic>
      <p:pic>
        <p:nvPicPr>
          <p:cNvPr id="29" name="図 28" descr="くすり.png">
            <a:extLst>
              <a:ext uri="{FF2B5EF4-FFF2-40B4-BE49-F238E27FC236}">
                <a16:creationId xmlns:a16="http://schemas.microsoft.com/office/drawing/2014/main" id="{2885FAD8-AEAC-4FDD-AD82-464F43843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3893" y="2696394"/>
            <a:ext cx="1997560" cy="1151136"/>
          </a:xfrm>
          <a:prstGeom prst="rect">
            <a:avLst/>
          </a:prstGeom>
        </p:spPr>
      </p:pic>
      <p:pic>
        <p:nvPicPr>
          <p:cNvPr id="30" name="図 29" descr="運動.png">
            <a:extLst>
              <a:ext uri="{FF2B5EF4-FFF2-40B4-BE49-F238E27FC236}">
                <a16:creationId xmlns:a16="http://schemas.microsoft.com/office/drawing/2014/main" id="{A5AB9A73-AAB4-42D3-BE2C-D8FA20D76C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4451" y="4230533"/>
            <a:ext cx="1592164" cy="1965222"/>
          </a:xfrm>
          <a:prstGeom prst="rect">
            <a:avLst/>
          </a:prstGeom>
        </p:spPr>
      </p:pic>
      <p:pic>
        <p:nvPicPr>
          <p:cNvPr id="31" name="図 30" descr="着物.png">
            <a:extLst>
              <a:ext uri="{FF2B5EF4-FFF2-40B4-BE49-F238E27FC236}">
                <a16:creationId xmlns:a16="http://schemas.microsoft.com/office/drawing/2014/main" id="{ADFA2F0F-E887-4962-AFAD-E60D9A79A0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552" y="3501008"/>
            <a:ext cx="1226576" cy="1440160"/>
          </a:xfrm>
          <a:prstGeom prst="rect">
            <a:avLst/>
          </a:prstGeom>
        </p:spPr>
      </p:pic>
      <p:sp>
        <p:nvSpPr>
          <p:cNvPr id="32" name="正方形/長方形 31">
            <a:extLst>
              <a:ext uri="{FF2B5EF4-FFF2-40B4-BE49-F238E27FC236}">
                <a16:creationId xmlns:a16="http://schemas.microsoft.com/office/drawing/2014/main" id="{F67880D5-202C-423C-92ED-7738F4919A04}"/>
              </a:ext>
            </a:extLst>
          </p:cNvPr>
          <p:cNvSpPr/>
          <p:nvPr/>
        </p:nvSpPr>
        <p:spPr>
          <a:xfrm>
            <a:off x="1979712" y="1916832"/>
            <a:ext cx="2592288" cy="792088"/>
          </a:xfrm>
          <a:prstGeom prst="rect">
            <a:avLst/>
          </a:prstGeom>
        </p:spPr>
        <p:txBody>
          <a:bodyPr wrap="non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srgbClr val="FF6600"/>
                </a:solidFill>
                <a:effectLst/>
                <a:uLnTx/>
                <a:uFillTx/>
                <a:latin typeface="+mj-ea"/>
                <a:ea typeface="+mj-ea"/>
                <a:cs typeface="+mn-cs"/>
              </a:rPr>
              <a:t>「歩くとき」</a:t>
            </a:r>
            <a:r>
              <a:rPr kumimoji="1" lang="ja-JP" altLang="en-US" sz="1800" b="0" i="0" u="none" strike="noStrike" kern="1200" cap="none" spc="0" normalizeH="0" baseline="0" noProof="0" dirty="0">
                <a:ln>
                  <a:noFill/>
                </a:ln>
                <a:solidFill>
                  <a:srgbClr val="009999"/>
                </a:solidFill>
                <a:effectLst/>
                <a:uLnTx/>
                <a:uFillTx/>
                <a:latin typeface="+mj-ea"/>
                <a:ea typeface="+mj-ea"/>
                <a:cs typeface="+mn-cs"/>
              </a:rPr>
              <a:t>のポイント</a:t>
            </a:r>
          </a:p>
          <a:p>
            <a:pPr marL="0" marR="0" lvl="1" indent="0" algn="l" defTabSz="914400" rtl="0" eaLnBrk="1" fontAlgn="auto" latinLnBrk="0" hangingPunct="1">
              <a:lnSpc>
                <a:spcPct val="100000"/>
              </a:lnSpc>
              <a:spcBef>
                <a:spcPts val="0"/>
              </a:spcBef>
              <a:spcAft>
                <a:spcPts val="0"/>
              </a:spcAft>
              <a:buClr>
                <a:srgbClr val="009999"/>
              </a:buClr>
              <a:buSzPct val="80000"/>
              <a:buFont typeface="Wingdings" charset="2"/>
              <a:buChar char="l"/>
              <a:tabLst/>
              <a:defRPr/>
            </a:pPr>
            <a:r>
              <a:rPr kumimoji="1" lang="en-US" altLang="ja-JP" sz="1200" b="0" i="0" u="none" strike="noStrike" kern="1200" cap="none" spc="0" normalizeH="0" baseline="0" noProof="0" dirty="0">
                <a:ln>
                  <a:noFill/>
                </a:ln>
                <a:solidFill>
                  <a:prstClr val="black"/>
                </a:solidFill>
                <a:effectLst/>
                <a:uLnTx/>
                <a:uFillTx/>
                <a:latin typeface="+mj-ea"/>
                <a:ea typeface="+mj-ea"/>
                <a:cs typeface="+mn-cs"/>
              </a:rPr>
              <a:t> </a:t>
            </a:r>
            <a:r>
              <a:rPr kumimoji="1" lang="ja-JP" altLang="en-US" sz="1200" b="0" i="0" u="none" strike="noStrike" kern="1200" cap="none" spc="0" normalizeH="0" baseline="0" noProof="0" dirty="0">
                <a:ln>
                  <a:noFill/>
                </a:ln>
                <a:solidFill>
                  <a:prstClr val="black"/>
                </a:solidFill>
                <a:effectLst/>
                <a:uLnTx/>
                <a:uFillTx/>
                <a:latin typeface="+mj-ea"/>
                <a:ea typeface="+mj-ea"/>
                <a:cs typeface="+mn-cs"/>
              </a:rPr>
              <a:t>靴の選び方　</a:t>
            </a:r>
            <a:endParaRPr kumimoji="1" lang="en-US" altLang="ja-JP" sz="1200" b="0" i="0" u="none" strike="noStrike" kern="1200" cap="none" spc="0" normalizeH="0" baseline="0" noProof="0" dirty="0">
              <a:ln>
                <a:noFill/>
              </a:ln>
              <a:solidFill>
                <a:prstClr val="black"/>
              </a:solidFill>
              <a:effectLst/>
              <a:uLnTx/>
              <a:uFillTx/>
              <a:latin typeface="+mj-ea"/>
              <a:ea typeface="+mj-ea"/>
              <a:cs typeface="+mn-cs"/>
            </a:endParaRPr>
          </a:p>
          <a:p>
            <a:pPr marL="0" marR="0" lvl="1" indent="0" algn="l" defTabSz="914400" rtl="0" eaLnBrk="1" fontAlgn="auto" latinLnBrk="0" hangingPunct="1">
              <a:lnSpc>
                <a:spcPct val="100000"/>
              </a:lnSpc>
              <a:spcBef>
                <a:spcPts val="0"/>
              </a:spcBef>
              <a:spcAft>
                <a:spcPts val="0"/>
              </a:spcAft>
              <a:buClr>
                <a:srgbClr val="009999"/>
              </a:buClr>
              <a:buSzPct val="80000"/>
              <a:buFont typeface="Wingdings" charset="2"/>
              <a:buChar char="l"/>
              <a:tabLst/>
              <a:defRPr/>
            </a:pPr>
            <a:r>
              <a:rPr kumimoji="1" lang="en-US" altLang="ja-JP" sz="1200" b="0" i="0" u="none" strike="noStrike" kern="1200" cap="none" spc="0" normalizeH="0" baseline="0" noProof="0" dirty="0">
                <a:ln>
                  <a:noFill/>
                </a:ln>
                <a:solidFill>
                  <a:prstClr val="black"/>
                </a:solidFill>
                <a:effectLst/>
                <a:uLnTx/>
                <a:uFillTx/>
                <a:latin typeface="+mj-ea"/>
                <a:ea typeface="+mj-ea"/>
                <a:cs typeface="+mn-cs"/>
              </a:rPr>
              <a:t> </a:t>
            </a:r>
            <a:r>
              <a:rPr kumimoji="1" lang="ja-JP" altLang="en-US" sz="1200" b="0" i="0" u="none" strike="noStrike" kern="1200" cap="none" spc="0" normalizeH="0" baseline="0" noProof="0" dirty="0">
                <a:ln>
                  <a:noFill/>
                </a:ln>
                <a:solidFill>
                  <a:prstClr val="black"/>
                </a:solidFill>
                <a:effectLst/>
                <a:uLnTx/>
                <a:uFillTx/>
                <a:latin typeface="+mj-ea"/>
                <a:ea typeface="+mj-ea"/>
                <a:cs typeface="+mn-cs"/>
              </a:rPr>
              <a:t>フットケア</a:t>
            </a:r>
            <a:endParaRPr kumimoji="1" lang="en-US" altLang="ja-JP" sz="1200" b="0" i="0" u="none" strike="noStrike" kern="1200" cap="none" spc="0" normalizeH="0" baseline="0" noProof="0" dirty="0">
              <a:ln>
                <a:noFill/>
              </a:ln>
              <a:solidFill>
                <a:prstClr val="black"/>
              </a:solidFill>
              <a:effectLst/>
              <a:uLnTx/>
              <a:uFillTx/>
              <a:latin typeface="+mj-ea"/>
              <a:ea typeface="+mj-ea"/>
              <a:cs typeface="+mn-cs"/>
            </a:endParaRPr>
          </a:p>
        </p:txBody>
      </p:sp>
      <p:sp>
        <p:nvSpPr>
          <p:cNvPr id="33" name="正方形/長方形 32">
            <a:extLst>
              <a:ext uri="{FF2B5EF4-FFF2-40B4-BE49-F238E27FC236}">
                <a16:creationId xmlns:a16="http://schemas.microsoft.com/office/drawing/2014/main" id="{E6B65849-C0A8-4B0E-AC13-8430596ED590}"/>
              </a:ext>
            </a:extLst>
          </p:cNvPr>
          <p:cNvSpPr/>
          <p:nvPr/>
        </p:nvSpPr>
        <p:spPr>
          <a:xfrm>
            <a:off x="1979712" y="2732147"/>
            <a:ext cx="2952328" cy="892552"/>
          </a:xfrm>
          <a:prstGeom prst="rect">
            <a:avLst/>
          </a:prstGeom>
        </p:spPr>
        <p:txBody>
          <a:bodyPr wrap="square" lIns="0" tIns="0" rIns="0" bIns="0" num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srgbClr val="FF6600"/>
                </a:solidFill>
                <a:effectLst/>
                <a:uLnTx/>
                <a:uFillTx/>
                <a:latin typeface="+mj-ea"/>
                <a:ea typeface="+mj-ea"/>
                <a:cs typeface="+mn-cs"/>
              </a:rPr>
              <a:t>「くすり」</a:t>
            </a:r>
            <a:r>
              <a:rPr kumimoji="1" lang="ja-JP" altLang="en-US" sz="1800" b="0" i="0" u="none" strike="noStrike" kern="1200" cap="none" spc="0" normalizeH="0" baseline="0" noProof="0" dirty="0">
                <a:ln>
                  <a:noFill/>
                </a:ln>
                <a:solidFill>
                  <a:srgbClr val="009999"/>
                </a:solidFill>
                <a:effectLst/>
                <a:uLnTx/>
                <a:uFillTx/>
                <a:latin typeface="+mj-ea"/>
                <a:ea typeface="+mj-ea"/>
                <a:cs typeface="+mn-cs"/>
              </a:rPr>
              <a:t>のポイント</a:t>
            </a:r>
            <a:endParaRPr kumimoji="1" lang="en-US" altLang="ja-JP" sz="1800" b="0" i="0" u="none" strike="noStrike" kern="1200" cap="none" spc="0" normalizeH="0" baseline="0" noProof="0" dirty="0">
              <a:ln>
                <a:noFill/>
              </a:ln>
              <a:solidFill>
                <a:srgbClr val="009999"/>
              </a:solidFill>
              <a:effectLst/>
              <a:uLnTx/>
              <a:uFillTx/>
              <a:latin typeface="+mj-ea"/>
              <a:ea typeface="+mj-ea"/>
              <a:cs typeface="+mn-cs"/>
            </a:endParaRPr>
          </a:p>
          <a:p>
            <a:pPr marL="0" marR="0" lvl="1" indent="0" algn="l" defTabSz="914400" rtl="0" eaLnBrk="1" fontAlgn="auto" latinLnBrk="0" hangingPunct="1">
              <a:lnSpc>
                <a:spcPct val="100000"/>
              </a:lnSpc>
              <a:spcBef>
                <a:spcPts val="0"/>
              </a:spcBef>
              <a:spcAft>
                <a:spcPts val="0"/>
              </a:spcAft>
              <a:buClr>
                <a:srgbClr val="009999"/>
              </a:buClr>
              <a:buSzPct val="80000"/>
              <a:buFont typeface="Wingdings" charset="2"/>
              <a:buChar char="l"/>
              <a:tabLst/>
              <a:defRPr/>
            </a:pPr>
            <a:r>
              <a:rPr kumimoji="1" lang="en-US" altLang="ja-JP" sz="1200" b="0" i="0" u="none" strike="noStrike" kern="1200" cap="none" spc="0" normalizeH="0" baseline="0" noProof="0" dirty="0">
                <a:ln>
                  <a:noFill/>
                </a:ln>
                <a:solidFill>
                  <a:prstClr val="black"/>
                </a:solidFill>
                <a:effectLst/>
                <a:uLnTx/>
                <a:uFillTx/>
                <a:latin typeface="+mj-ea"/>
                <a:ea typeface="+mj-ea"/>
                <a:cs typeface="+mn-cs"/>
              </a:rPr>
              <a:t> </a:t>
            </a:r>
            <a:r>
              <a:rPr kumimoji="1" lang="ja-JP" altLang="en-US" sz="1200" b="0" i="0" u="none" strike="noStrike" kern="1200" cap="none" spc="0" normalizeH="0" baseline="0" noProof="0" dirty="0">
                <a:ln>
                  <a:noFill/>
                </a:ln>
                <a:solidFill>
                  <a:prstClr val="black"/>
                </a:solidFill>
                <a:effectLst/>
                <a:uLnTx/>
                <a:uFillTx/>
                <a:latin typeface="+mj-ea"/>
                <a:ea typeface="+mj-ea"/>
                <a:cs typeface="+mn-cs"/>
              </a:rPr>
              <a:t>紛失を避けるために</a:t>
            </a:r>
            <a:endParaRPr kumimoji="1" lang="en-US" altLang="ja-JP" sz="1200" b="0" i="0" u="none" strike="noStrike" kern="1200" cap="none" spc="0" normalizeH="0" baseline="0" noProof="0" dirty="0">
              <a:ln>
                <a:noFill/>
              </a:ln>
              <a:solidFill>
                <a:prstClr val="black"/>
              </a:solidFill>
              <a:effectLst/>
              <a:uLnTx/>
              <a:uFillTx/>
              <a:latin typeface="+mj-ea"/>
              <a:ea typeface="+mj-ea"/>
              <a:cs typeface="+mn-cs"/>
            </a:endParaRPr>
          </a:p>
          <a:p>
            <a:pPr marL="0" marR="0" lvl="1" indent="0" algn="l" defTabSz="914400" rtl="0" eaLnBrk="1" fontAlgn="auto" latinLnBrk="0" hangingPunct="1">
              <a:lnSpc>
                <a:spcPct val="100000"/>
              </a:lnSpc>
              <a:spcBef>
                <a:spcPts val="0"/>
              </a:spcBef>
              <a:spcAft>
                <a:spcPts val="0"/>
              </a:spcAft>
              <a:buClr>
                <a:srgbClr val="009999"/>
              </a:buClr>
              <a:buSzPct val="80000"/>
              <a:buFont typeface="Wingdings" charset="2"/>
              <a:buChar char="l"/>
              <a:tabLst/>
              <a:defRPr/>
            </a:pPr>
            <a:r>
              <a:rPr kumimoji="1" lang="ja-JP" altLang="en-US" sz="1200" b="0" i="0" u="none" strike="noStrike" kern="1200" cap="none" spc="0" normalizeH="0" baseline="0" noProof="0" dirty="0">
                <a:ln>
                  <a:noFill/>
                </a:ln>
                <a:solidFill>
                  <a:prstClr val="black"/>
                </a:solidFill>
                <a:effectLst/>
                <a:uLnTx/>
                <a:uFillTx/>
                <a:latin typeface="+mj-ea"/>
                <a:ea typeface="+mj-ea"/>
                <a:cs typeface="+mn-cs"/>
              </a:rPr>
              <a:t> インスリン注射を</a:t>
            </a:r>
            <a:br>
              <a:rPr kumimoji="1" lang="en-US" altLang="ja-JP" sz="1200" b="0" i="0" u="none" strike="noStrike" kern="1200" cap="none" spc="0" normalizeH="0" baseline="0" noProof="0" dirty="0">
                <a:ln>
                  <a:noFill/>
                </a:ln>
                <a:solidFill>
                  <a:prstClr val="black"/>
                </a:solidFill>
                <a:effectLst/>
                <a:uLnTx/>
                <a:uFillTx/>
                <a:latin typeface="+mj-ea"/>
                <a:ea typeface="+mj-ea"/>
                <a:cs typeface="+mn-cs"/>
              </a:rPr>
            </a:br>
            <a:r>
              <a:rPr kumimoji="1" lang="ja-JP" altLang="en-US" sz="1200" b="0" i="0" u="none" strike="noStrike" kern="1200" cap="none" spc="0" normalizeH="0" baseline="0" noProof="0" dirty="0">
                <a:ln>
                  <a:noFill/>
                </a:ln>
                <a:solidFill>
                  <a:prstClr val="black"/>
                </a:solidFill>
                <a:effectLst/>
                <a:uLnTx/>
                <a:uFillTx/>
                <a:latin typeface="+mj-ea"/>
                <a:ea typeface="+mj-ea"/>
                <a:cs typeface="+mn-cs"/>
              </a:rPr>
              <a:t>　 されている場合の注意</a:t>
            </a:r>
            <a:endParaRPr kumimoji="1" lang="en-US" altLang="ja-JP" sz="1200" b="0" i="0" u="none" strike="noStrike" kern="1200" cap="none" spc="0" normalizeH="0" baseline="0" noProof="0" dirty="0">
              <a:ln>
                <a:noFill/>
              </a:ln>
              <a:solidFill>
                <a:prstClr val="black"/>
              </a:solidFill>
              <a:effectLst/>
              <a:uLnTx/>
              <a:uFillTx/>
              <a:latin typeface="+mj-ea"/>
              <a:ea typeface="+mj-ea"/>
              <a:cs typeface="+mn-cs"/>
            </a:endParaRPr>
          </a:p>
        </p:txBody>
      </p:sp>
      <p:sp>
        <p:nvSpPr>
          <p:cNvPr id="34" name="正方形/長方形 33">
            <a:extLst>
              <a:ext uri="{FF2B5EF4-FFF2-40B4-BE49-F238E27FC236}">
                <a16:creationId xmlns:a16="http://schemas.microsoft.com/office/drawing/2014/main" id="{E9EC34A2-F380-494E-8D8C-5C97706BCF43}"/>
              </a:ext>
            </a:extLst>
          </p:cNvPr>
          <p:cNvSpPr/>
          <p:nvPr/>
        </p:nvSpPr>
        <p:spPr>
          <a:xfrm>
            <a:off x="1979712" y="4869160"/>
            <a:ext cx="2283077" cy="1015663"/>
          </a:xfrm>
          <a:prstGeom prst="rect">
            <a:avLst/>
          </a:prstGeom>
        </p:spPr>
        <p:txBody>
          <a:bodyPr wrap="none" lIns="0" tIns="0" rIns="0" bIns="0"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srgbClr val="FF6600"/>
                </a:solidFill>
                <a:effectLst/>
                <a:uLnTx/>
                <a:uFillTx/>
                <a:latin typeface="+mj-ea"/>
                <a:ea typeface="+mj-ea"/>
                <a:cs typeface="+mn-cs"/>
              </a:rPr>
              <a:t>「移動時」</a:t>
            </a:r>
            <a:r>
              <a:rPr kumimoji="1" lang="ja-JP" altLang="en-US" sz="1800" b="0" i="0" u="none" strike="noStrike" kern="1200" cap="none" spc="0" normalizeH="0" baseline="0" noProof="0" dirty="0">
                <a:ln>
                  <a:noFill/>
                </a:ln>
                <a:solidFill>
                  <a:srgbClr val="009999"/>
                </a:solidFill>
                <a:effectLst/>
                <a:uLnTx/>
                <a:uFillTx/>
                <a:latin typeface="+mj-ea"/>
                <a:ea typeface="+mj-ea"/>
                <a:cs typeface="+mn-cs"/>
              </a:rPr>
              <a:t>のポイント</a:t>
            </a:r>
            <a:endParaRPr kumimoji="1" lang="en-US" altLang="ja-JP" sz="1800" b="0" i="0" u="none" strike="noStrike" kern="1200" cap="none" spc="0" normalizeH="0" baseline="0" noProof="0" dirty="0">
              <a:ln>
                <a:noFill/>
              </a:ln>
              <a:solidFill>
                <a:srgbClr val="009999"/>
              </a:solidFill>
              <a:effectLst/>
              <a:uLnTx/>
              <a:uFillTx/>
              <a:latin typeface="+mj-ea"/>
              <a:ea typeface="+mj-ea"/>
              <a:cs typeface="+mn-cs"/>
            </a:endParaRPr>
          </a:p>
          <a:p>
            <a:pPr marL="0" marR="0" lvl="1" indent="0" algn="l" defTabSz="914400" rtl="0" eaLnBrk="1" fontAlgn="auto" latinLnBrk="0" hangingPunct="1">
              <a:lnSpc>
                <a:spcPct val="100000"/>
              </a:lnSpc>
              <a:spcBef>
                <a:spcPts val="0"/>
              </a:spcBef>
              <a:spcAft>
                <a:spcPts val="0"/>
              </a:spcAft>
              <a:buClr>
                <a:srgbClr val="009999"/>
              </a:buClr>
              <a:buSzPct val="80000"/>
              <a:buFont typeface="Wingdings" charset="2"/>
              <a:buChar char="l"/>
              <a:tabLst/>
              <a:defRPr/>
            </a:pPr>
            <a:r>
              <a:rPr kumimoji="1" lang="en-US" altLang="ja-JP" sz="1200" b="0" i="0" u="none" strike="noStrike" kern="1200" cap="none" spc="0" normalizeH="0" baseline="0" noProof="0" dirty="0">
                <a:ln>
                  <a:noFill/>
                </a:ln>
                <a:solidFill>
                  <a:prstClr val="black"/>
                </a:solidFill>
                <a:effectLst/>
                <a:uLnTx/>
                <a:uFillTx/>
                <a:latin typeface="+mj-ea"/>
                <a:ea typeface="+mj-ea"/>
                <a:cs typeface="+mn-cs"/>
              </a:rPr>
              <a:t> </a:t>
            </a:r>
            <a:r>
              <a:rPr kumimoji="1" lang="ja-JP" altLang="en-US" sz="1200" b="0" i="0" u="none" strike="noStrike" kern="1200" cap="none" spc="0" normalizeH="0" baseline="0" noProof="0" dirty="0">
                <a:ln>
                  <a:noFill/>
                </a:ln>
                <a:solidFill>
                  <a:prstClr val="black"/>
                </a:solidFill>
                <a:effectLst/>
                <a:uLnTx/>
                <a:uFillTx/>
                <a:latin typeface="+mj-ea"/>
                <a:ea typeface="+mj-ea"/>
                <a:cs typeface="+mn-cs"/>
              </a:rPr>
              <a:t>身体を動かそう</a:t>
            </a:r>
            <a:endParaRPr kumimoji="1" lang="en-US" altLang="ja-JP" sz="1200" b="0" i="0" u="none" strike="noStrike" kern="1200" cap="none" spc="0" normalizeH="0" baseline="0" noProof="0" dirty="0">
              <a:ln>
                <a:noFill/>
              </a:ln>
              <a:solidFill>
                <a:prstClr val="black"/>
              </a:solidFill>
              <a:effectLst/>
              <a:uLnTx/>
              <a:uFillTx/>
              <a:latin typeface="+mj-ea"/>
              <a:ea typeface="+mj-ea"/>
              <a:cs typeface="+mn-cs"/>
            </a:endParaRPr>
          </a:p>
          <a:p>
            <a:pPr marL="0" marR="0" lvl="1" indent="0" algn="l" defTabSz="914400" rtl="0" eaLnBrk="1" fontAlgn="auto" latinLnBrk="0" hangingPunct="1">
              <a:lnSpc>
                <a:spcPct val="100000"/>
              </a:lnSpc>
              <a:spcBef>
                <a:spcPts val="0"/>
              </a:spcBef>
              <a:spcAft>
                <a:spcPts val="0"/>
              </a:spcAft>
              <a:buClr>
                <a:srgbClr val="009999"/>
              </a:buClr>
              <a:buSzPct val="80000"/>
              <a:buFont typeface="Wingdings" charset="2"/>
              <a:buChar char="l"/>
              <a:tabLst/>
              <a:defRPr/>
            </a:pPr>
            <a:r>
              <a:rPr kumimoji="1" lang="en-US" altLang="ja-JP" sz="1200" b="0" i="0" u="none" strike="noStrike" kern="1200" cap="none" spc="0" normalizeH="0" baseline="0" noProof="0" dirty="0">
                <a:ln>
                  <a:noFill/>
                </a:ln>
                <a:solidFill>
                  <a:prstClr val="black"/>
                </a:solidFill>
                <a:effectLst/>
                <a:uLnTx/>
                <a:uFillTx/>
                <a:latin typeface="+mj-ea"/>
                <a:ea typeface="+mj-ea"/>
                <a:cs typeface="+mn-cs"/>
              </a:rPr>
              <a:t> </a:t>
            </a:r>
            <a:r>
              <a:rPr kumimoji="1" lang="ja-JP" altLang="en-US" sz="1200" b="0" i="0" u="none" strike="noStrike" kern="1200" cap="none" spc="0" normalizeH="0" baseline="0" noProof="0" dirty="0">
                <a:ln>
                  <a:noFill/>
                </a:ln>
                <a:solidFill>
                  <a:prstClr val="black"/>
                </a:solidFill>
                <a:effectLst/>
                <a:uLnTx/>
                <a:uFillTx/>
                <a:latin typeface="+mj-ea"/>
                <a:ea typeface="+mj-ea"/>
                <a:cs typeface="+mn-cs"/>
              </a:rPr>
              <a:t>水分摂取の重要性</a:t>
            </a:r>
            <a:endParaRPr kumimoji="1" lang="en-US" altLang="ja-JP" sz="1200" b="0" i="0" u="none" strike="noStrike" kern="1200" cap="none" spc="0" normalizeH="0" baseline="0" noProof="0" dirty="0">
              <a:ln>
                <a:noFill/>
              </a:ln>
              <a:solidFill>
                <a:prstClr val="black"/>
              </a:solidFill>
              <a:effectLst/>
              <a:uLnTx/>
              <a:uFillTx/>
              <a:latin typeface="+mj-ea"/>
              <a:ea typeface="+mj-ea"/>
              <a:cs typeface="+mn-cs"/>
            </a:endParaRPr>
          </a:p>
          <a:p>
            <a:pPr marL="0" marR="0" lvl="1" indent="0" algn="l" defTabSz="914400" rtl="0" eaLnBrk="1" fontAlgn="auto" latinLnBrk="0" hangingPunct="1">
              <a:lnSpc>
                <a:spcPct val="100000"/>
              </a:lnSpc>
              <a:spcBef>
                <a:spcPts val="0"/>
              </a:spcBef>
              <a:spcAft>
                <a:spcPts val="0"/>
              </a:spcAft>
              <a:buClr>
                <a:srgbClr val="009999"/>
              </a:buClr>
              <a:buSzPct val="80000"/>
              <a:buFont typeface="Wingdings" charset="2"/>
              <a:buChar char="l"/>
              <a:tabLst/>
              <a:defRPr/>
            </a:pPr>
            <a:r>
              <a:rPr kumimoji="1" lang="en-US" altLang="ja-JP" sz="1200" b="0" i="0" u="none" strike="noStrike" kern="1200" cap="none" spc="0" normalizeH="0" baseline="0" noProof="0" dirty="0">
                <a:ln>
                  <a:noFill/>
                </a:ln>
                <a:solidFill>
                  <a:prstClr val="black"/>
                </a:solidFill>
                <a:effectLst/>
                <a:uLnTx/>
                <a:uFillTx/>
                <a:latin typeface="+mj-ea"/>
                <a:ea typeface="+mj-ea"/>
                <a:cs typeface="+mn-cs"/>
              </a:rPr>
              <a:t> </a:t>
            </a:r>
            <a:r>
              <a:rPr kumimoji="1" lang="ja-JP" altLang="en-US" sz="1200" b="0" i="0" u="none" strike="noStrike" kern="1200" cap="none" spc="0" normalizeH="0" baseline="0" noProof="0" dirty="0">
                <a:ln>
                  <a:noFill/>
                </a:ln>
                <a:solidFill>
                  <a:prstClr val="black"/>
                </a:solidFill>
                <a:effectLst/>
                <a:uLnTx/>
                <a:uFillTx/>
                <a:latin typeface="+mj-ea"/>
                <a:ea typeface="+mj-ea"/>
                <a:cs typeface="+mn-cs"/>
              </a:rPr>
              <a:t>運転の際の注意</a:t>
            </a:r>
            <a:endParaRPr kumimoji="1" lang="en-US" altLang="ja-JP" sz="1200" b="0" i="0" u="none" strike="noStrike" kern="1200" cap="none" spc="0" normalizeH="0" baseline="0" noProof="0" dirty="0">
              <a:ln>
                <a:noFill/>
              </a:ln>
              <a:solidFill>
                <a:prstClr val="black"/>
              </a:solidFill>
              <a:effectLst/>
              <a:uLnTx/>
              <a:uFillTx/>
              <a:latin typeface="+mj-ea"/>
              <a:ea typeface="+mj-ea"/>
              <a:cs typeface="+mn-cs"/>
            </a:endParaRPr>
          </a:p>
        </p:txBody>
      </p:sp>
      <p:sp>
        <p:nvSpPr>
          <p:cNvPr id="35" name="正方形/長方形 34">
            <a:extLst>
              <a:ext uri="{FF2B5EF4-FFF2-40B4-BE49-F238E27FC236}">
                <a16:creationId xmlns:a16="http://schemas.microsoft.com/office/drawing/2014/main" id="{5B9B16FD-E03E-454E-A82A-C016B24432D3}"/>
              </a:ext>
            </a:extLst>
          </p:cNvPr>
          <p:cNvSpPr/>
          <p:nvPr/>
        </p:nvSpPr>
        <p:spPr>
          <a:xfrm>
            <a:off x="1979712" y="3780909"/>
            <a:ext cx="2372444" cy="800219"/>
          </a:xfrm>
          <a:prstGeom prst="rect">
            <a:avLst/>
          </a:prstGeom>
        </p:spPr>
        <p:txBody>
          <a:bodyPr wrap="none" lIns="0" tIns="0" rIns="0" bIns="0"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srgbClr val="FF6600"/>
                </a:solidFill>
                <a:effectLst/>
                <a:uLnTx/>
                <a:uFillTx/>
                <a:latin typeface="+mj-ea"/>
                <a:ea typeface="+mj-ea"/>
                <a:cs typeface="+mn-cs"/>
              </a:rPr>
              <a:t>「食事」</a:t>
            </a:r>
            <a:r>
              <a:rPr kumimoji="1" lang="ja-JP" altLang="en-US" sz="1800" b="0" i="0" u="none" strike="noStrike" kern="1200" cap="none" spc="0" normalizeH="0" baseline="0" noProof="0" dirty="0">
                <a:ln>
                  <a:noFill/>
                </a:ln>
                <a:solidFill>
                  <a:srgbClr val="009999"/>
                </a:solidFill>
                <a:effectLst/>
                <a:uLnTx/>
                <a:uFillTx/>
                <a:latin typeface="+mj-ea"/>
                <a:ea typeface="+mj-ea"/>
                <a:cs typeface="+mn-cs"/>
              </a:rPr>
              <a:t>のポイント</a:t>
            </a:r>
            <a:endParaRPr kumimoji="1" lang="en-US" altLang="ja-JP" sz="1800" b="0" i="0" u="none" strike="noStrike" kern="1200" cap="none" spc="0" normalizeH="0" baseline="0" noProof="0" dirty="0">
              <a:ln>
                <a:noFill/>
              </a:ln>
              <a:solidFill>
                <a:srgbClr val="009999"/>
              </a:solidFill>
              <a:effectLst/>
              <a:uLnTx/>
              <a:uFillTx/>
              <a:latin typeface="+mj-ea"/>
              <a:ea typeface="+mj-ea"/>
              <a:cs typeface="+mn-cs"/>
            </a:endParaRPr>
          </a:p>
          <a:p>
            <a:pPr marL="0" marR="0" lvl="1" indent="0" algn="l" defTabSz="914400" rtl="0" eaLnBrk="1" fontAlgn="auto" latinLnBrk="0" hangingPunct="1">
              <a:lnSpc>
                <a:spcPct val="100000"/>
              </a:lnSpc>
              <a:spcBef>
                <a:spcPts val="0"/>
              </a:spcBef>
              <a:spcAft>
                <a:spcPts val="0"/>
              </a:spcAft>
              <a:buClr>
                <a:srgbClr val="009999"/>
              </a:buClr>
              <a:buSzPct val="80000"/>
              <a:buFont typeface="Wingdings" charset="2"/>
              <a:buChar char="l"/>
              <a:tabLst/>
              <a:defRPr/>
            </a:pPr>
            <a:r>
              <a:rPr kumimoji="1" lang="en-US" altLang="ja-JP" sz="1200" b="0" i="0" u="none" strike="noStrike" kern="1200" cap="none" spc="0" normalizeH="0" baseline="0" noProof="0" dirty="0">
                <a:ln>
                  <a:noFill/>
                </a:ln>
                <a:solidFill>
                  <a:prstClr val="black"/>
                </a:solidFill>
                <a:effectLst/>
                <a:uLnTx/>
                <a:uFillTx/>
                <a:latin typeface="+mj-ea"/>
                <a:ea typeface="+mj-ea"/>
                <a:cs typeface="+mn-cs"/>
              </a:rPr>
              <a:t> </a:t>
            </a:r>
            <a:r>
              <a:rPr kumimoji="1" lang="ja-JP" altLang="en-US" sz="1200" b="0" i="0" u="none" strike="noStrike" kern="1200" cap="none" spc="0" normalizeH="0" baseline="0" noProof="0" dirty="0">
                <a:ln>
                  <a:noFill/>
                </a:ln>
                <a:solidFill>
                  <a:prstClr val="black"/>
                </a:solidFill>
                <a:effectLst/>
                <a:uLnTx/>
                <a:uFillTx/>
                <a:latin typeface="+mj-ea"/>
                <a:ea typeface="+mj-ea"/>
                <a:cs typeface="+mn-cs"/>
              </a:rPr>
              <a:t>食べすぎを防ぐ</a:t>
            </a:r>
            <a:endParaRPr kumimoji="1" lang="en-US" altLang="ja-JP" sz="1200" b="0" i="0" u="none" strike="noStrike" kern="1200" cap="none" spc="0" normalizeH="0" baseline="0" noProof="0" dirty="0">
              <a:ln>
                <a:noFill/>
              </a:ln>
              <a:solidFill>
                <a:prstClr val="black"/>
              </a:solidFill>
              <a:effectLst/>
              <a:uLnTx/>
              <a:uFillTx/>
              <a:latin typeface="+mj-ea"/>
              <a:ea typeface="+mj-ea"/>
              <a:cs typeface="+mn-cs"/>
            </a:endParaRPr>
          </a:p>
          <a:p>
            <a:pPr marL="0" marR="0" lvl="1" indent="0" algn="l" defTabSz="914400" rtl="0" eaLnBrk="1" fontAlgn="auto" latinLnBrk="0" hangingPunct="1">
              <a:lnSpc>
                <a:spcPct val="100000"/>
              </a:lnSpc>
              <a:spcBef>
                <a:spcPts val="0"/>
              </a:spcBef>
              <a:spcAft>
                <a:spcPts val="0"/>
              </a:spcAft>
              <a:buClr>
                <a:srgbClr val="009999"/>
              </a:buClr>
              <a:buSzPct val="80000"/>
              <a:buFont typeface="Wingdings" charset="2"/>
              <a:buChar char="l"/>
              <a:tabLst/>
              <a:defRPr/>
            </a:pPr>
            <a:r>
              <a:rPr kumimoji="1" lang="en-US" altLang="ja-JP" sz="1200" b="0" i="0" u="none" strike="noStrike" kern="1200" cap="none" spc="0" normalizeH="0" baseline="0" noProof="0" dirty="0">
                <a:ln>
                  <a:noFill/>
                </a:ln>
                <a:solidFill>
                  <a:prstClr val="black"/>
                </a:solidFill>
                <a:effectLst/>
                <a:uLnTx/>
                <a:uFillTx/>
                <a:latin typeface="+mj-ea"/>
                <a:ea typeface="+mj-ea"/>
                <a:cs typeface="+mn-cs"/>
              </a:rPr>
              <a:t> </a:t>
            </a:r>
            <a:r>
              <a:rPr kumimoji="1" lang="ja-JP" altLang="en-US" sz="1200" b="0" i="0" u="none" strike="noStrike" kern="1200" cap="none" spc="0" normalizeH="0" baseline="0" noProof="0" dirty="0">
                <a:ln>
                  <a:noFill/>
                </a:ln>
                <a:solidFill>
                  <a:prstClr val="black"/>
                </a:solidFill>
                <a:effectLst/>
                <a:uLnTx/>
                <a:uFillTx/>
                <a:latin typeface="+mj-ea"/>
                <a:ea typeface="+mj-ea"/>
                <a:cs typeface="+mn-cs"/>
              </a:rPr>
              <a:t>歯科衛生</a:t>
            </a:r>
            <a:endParaRPr kumimoji="1" lang="en-US" altLang="ja-JP" sz="1200" b="0" i="0" u="none" strike="noStrike" kern="1200" cap="none" spc="0" normalizeH="0" baseline="0" noProof="0" dirty="0">
              <a:ln>
                <a:noFill/>
              </a:ln>
              <a:solidFill>
                <a:prstClr val="black"/>
              </a:solidFill>
              <a:effectLst/>
              <a:uLnTx/>
              <a:uFillTx/>
              <a:latin typeface="+mj-ea"/>
              <a:ea typeface="+mj-ea"/>
              <a:cs typeface="+mn-cs"/>
            </a:endParaRPr>
          </a:p>
          <a:p>
            <a:pPr marL="0" marR="0" lvl="1" indent="0" algn="l" defTabSz="914400" rtl="0" eaLnBrk="1" fontAlgn="auto" latinLnBrk="0" hangingPunct="1">
              <a:lnSpc>
                <a:spcPct val="100000"/>
              </a:lnSpc>
              <a:spcBef>
                <a:spcPts val="0"/>
              </a:spcBef>
              <a:spcAft>
                <a:spcPts val="0"/>
              </a:spcAft>
              <a:buClr>
                <a:srgbClr val="009999"/>
              </a:buClr>
              <a:buSzPct val="80000"/>
              <a:buFont typeface="Wingdings" charset="2"/>
              <a:buChar char="l"/>
              <a:tabLst/>
              <a:defRPr/>
            </a:pPr>
            <a:r>
              <a:rPr kumimoji="1" lang="ja-JP" altLang="en-US" sz="1200" b="0" i="0" u="none" strike="noStrike" kern="1200" cap="none" spc="0" normalizeH="0" baseline="0" noProof="0" dirty="0">
                <a:ln>
                  <a:noFill/>
                </a:ln>
                <a:solidFill>
                  <a:prstClr val="black"/>
                </a:solidFill>
                <a:effectLst/>
                <a:uLnTx/>
                <a:uFillTx/>
                <a:latin typeface="+mj-ea"/>
                <a:ea typeface="+mj-ea"/>
                <a:cs typeface="+mn-cs"/>
              </a:rPr>
              <a:t> 飲み物について</a:t>
            </a:r>
          </a:p>
        </p:txBody>
      </p:sp>
      <p:sp>
        <p:nvSpPr>
          <p:cNvPr id="36" name="角丸四角形 22">
            <a:extLst>
              <a:ext uri="{FF2B5EF4-FFF2-40B4-BE49-F238E27FC236}">
                <a16:creationId xmlns:a16="http://schemas.microsoft.com/office/drawing/2014/main" id="{1A7E7BEC-FA4E-4513-BD60-59E300F0393F}"/>
              </a:ext>
            </a:extLst>
          </p:cNvPr>
          <p:cNvSpPr/>
          <p:nvPr/>
        </p:nvSpPr>
        <p:spPr>
          <a:xfrm>
            <a:off x="1043608" y="5853172"/>
            <a:ext cx="3100880" cy="576064"/>
          </a:xfrm>
          <a:prstGeom prst="roundRect">
            <a:avLst/>
          </a:prstGeom>
          <a:solidFill>
            <a:schemeClr val="bg2">
              <a:lumMod val="9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
                <a:srgbClr val="009999"/>
              </a:buClr>
              <a:buSzPct val="80000"/>
              <a:buFontTx/>
              <a:buNone/>
              <a:tabLst/>
              <a:defRPr/>
            </a:pPr>
            <a:r>
              <a:rPr kumimoji="1" lang="ja-JP" altLang="en-US" sz="1400" b="0" i="0" u="none" strike="noStrike" kern="1200" cap="none" spc="0" normalizeH="0" baseline="0" noProof="0" dirty="0">
                <a:ln>
                  <a:noFill/>
                </a:ln>
                <a:solidFill>
                  <a:prstClr val="black"/>
                </a:solidFill>
                <a:effectLst/>
                <a:uLnTx/>
                <a:uFillTx/>
                <a:latin typeface="+mj-ea"/>
                <a:ea typeface="+mj-ea"/>
                <a:cs typeface="+mn-cs"/>
              </a:rPr>
              <a:t>糖尿病協会推奨の</a:t>
            </a:r>
            <a:endParaRPr kumimoji="1" lang="en-US" altLang="ja-JP" sz="1400" b="0" i="0" u="none" strike="noStrike" kern="1200" cap="none" spc="0" normalizeH="0" baseline="0" noProof="0" dirty="0">
              <a:ln>
                <a:noFill/>
              </a:ln>
              <a:solidFill>
                <a:prstClr val="black"/>
              </a:solidFill>
              <a:effectLst/>
              <a:uLnTx/>
              <a:uFillTx/>
              <a:latin typeface="+mj-ea"/>
              <a:ea typeface="+mj-ea"/>
              <a:cs typeface="+mn-cs"/>
            </a:endParaRPr>
          </a:p>
          <a:p>
            <a:pPr marL="0" marR="0" lvl="0" indent="0" algn="r" defTabSz="914400" rtl="0" eaLnBrk="1" fontAlgn="auto" latinLnBrk="0" hangingPunct="1">
              <a:lnSpc>
                <a:spcPct val="100000"/>
              </a:lnSpc>
              <a:spcBef>
                <a:spcPts val="0"/>
              </a:spcBef>
              <a:spcAft>
                <a:spcPts val="0"/>
              </a:spcAft>
              <a:buClr>
                <a:srgbClr val="009999"/>
              </a:buClr>
              <a:buSzPct val="80000"/>
              <a:buFontTx/>
              <a:buNone/>
              <a:tabLst/>
              <a:defRPr/>
            </a:pPr>
            <a:r>
              <a:rPr kumimoji="1" lang="ja-JP" altLang="en-US" sz="1400" b="0" i="0" u="none" strike="noStrike" kern="1200" cap="none" spc="0" normalizeH="0" baseline="0" noProof="0" dirty="0">
                <a:ln>
                  <a:noFill/>
                </a:ln>
                <a:solidFill>
                  <a:prstClr val="black"/>
                </a:solidFill>
                <a:effectLst/>
                <a:uLnTx/>
                <a:uFillTx/>
                <a:latin typeface="+mj-ea"/>
                <a:ea typeface="+mj-ea"/>
                <a:cs typeface="+mn-cs"/>
              </a:rPr>
              <a:t>手帳やカードの紹介</a:t>
            </a:r>
          </a:p>
        </p:txBody>
      </p:sp>
      <p:grpSp>
        <p:nvGrpSpPr>
          <p:cNvPr id="42" name="object 56">
            <a:extLst>
              <a:ext uri="{FF2B5EF4-FFF2-40B4-BE49-F238E27FC236}">
                <a16:creationId xmlns:a16="http://schemas.microsoft.com/office/drawing/2014/main" id="{E4028C78-0A2F-43B1-B653-66B9D8C9505C}"/>
              </a:ext>
            </a:extLst>
          </p:cNvPr>
          <p:cNvGrpSpPr>
            <a:grpSpLocks noChangeAspect="1"/>
          </p:cNvGrpSpPr>
          <p:nvPr/>
        </p:nvGrpSpPr>
        <p:grpSpPr>
          <a:xfrm>
            <a:off x="834817" y="5433631"/>
            <a:ext cx="649600" cy="899713"/>
            <a:chOff x="447880" y="1102165"/>
            <a:chExt cx="1306195" cy="1809114"/>
          </a:xfrm>
        </p:grpSpPr>
        <p:sp>
          <p:nvSpPr>
            <p:cNvPr id="53" name="object 57">
              <a:extLst>
                <a:ext uri="{FF2B5EF4-FFF2-40B4-BE49-F238E27FC236}">
                  <a16:creationId xmlns:a16="http://schemas.microsoft.com/office/drawing/2014/main" id="{958130B9-4762-42EB-8C23-8E94F6C7A85B}"/>
                </a:ext>
              </a:extLst>
            </p:cNvPr>
            <p:cNvSpPr/>
            <p:nvPr/>
          </p:nvSpPr>
          <p:spPr>
            <a:xfrm>
              <a:off x="450583" y="1104861"/>
              <a:ext cx="1297350" cy="1748899"/>
            </a:xfrm>
            <a:prstGeom prst="rect">
              <a:avLst/>
            </a:prstGeom>
            <a:blipFill>
              <a:blip r:embed="rId8" cstate="print"/>
              <a:stretch>
                <a:fillRect/>
              </a:stretch>
            </a:blipFill>
          </p:spPr>
          <p:txBody>
            <a:bodyPr wrap="square" lIns="0" tIns="0" rIns="0" bIns="0" rtlCol="0"/>
            <a:lstStyle/>
            <a:p>
              <a:endParaRPr>
                <a:latin typeface="+mj-ea"/>
                <a:ea typeface="+mj-ea"/>
              </a:endParaRPr>
            </a:p>
          </p:txBody>
        </p:sp>
        <p:sp>
          <p:nvSpPr>
            <p:cNvPr id="54" name="object 58">
              <a:extLst>
                <a:ext uri="{FF2B5EF4-FFF2-40B4-BE49-F238E27FC236}">
                  <a16:creationId xmlns:a16="http://schemas.microsoft.com/office/drawing/2014/main" id="{E5026DB1-E3DC-4431-8E83-5A7EC243A3BB}"/>
                </a:ext>
              </a:extLst>
            </p:cNvPr>
            <p:cNvSpPr/>
            <p:nvPr/>
          </p:nvSpPr>
          <p:spPr>
            <a:xfrm>
              <a:off x="450579" y="1104864"/>
              <a:ext cx="1300480" cy="1804035"/>
            </a:xfrm>
            <a:custGeom>
              <a:avLst/>
              <a:gdLst/>
              <a:ahLst/>
              <a:cxnLst/>
              <a:rect l="l" t="t" r="r" b="b"/>
              <a:pathLst>
                <a:path w="1300480" h="1804035">
                  <a:moveTo>
                    <a:pt x="0" y="1803539"/>
                  </a:moveTo>
                  <a:lnTo>
                    <a:pt x="1300454" y="1803539"/>
                  </a:lnTo>
                  <a:lnTo>
                    <a:pt x="1300454" y="0"/>
                  </a:lnTo>
                  <a:lnTo>
                    <a:pt x="0" y="0"/>
                  </a:lnTo>
                  <a:lnTo>
                    <a:pt x="0" y="1803539"/>
                  </a:lnTo>
                  <a:close/>
                </a:path>
              </a:pathLst>
            </a:custGeom>
            <a:ln w="5397">
              <a:solidFill>
                <a:srgbClr val="1F1410"/>
              </a:solidFill>
            </a:ln>
          </p:spPr>
          <p:txBody>
            <a:bodyPr wrap="square" lIns="0" tIns="0" rIns="0" bIns="0" rtlCol="0"/>
            <a:lstStyle/>
            <a:p>
              <a:endParaRPr>
                <a:latin typeface="+mj-ea"/>
                <a:ea typeface="+mj-ea"/>
              </a:endParaRPr>
            </a:p>
          </p:txBody>
        </p:sp>
      </p:grpSp>
      <p:grpSp>
        <p:nvGrpSpPr>
          <p:cNvPr id="55" name="object 63">
            <a:extLst>
              <a:ext uri="{FF2B5EF4-FFF2-40B4-BE49-F238E27FC236}">
                <a16:creationId xmlns:a16="http://schemas.microsoft.com/office/drawing/2014/main" id="{68E0F63D-825C-4B11-AE15-5B4BF558BCD7}"/>
              </a:ext>
            </a:extLst>
          </p:cNvPr>
          <p:cNvGrpSpPr>
            <a:grpSpLocks noChangeAspect="1"/>
          </p:cNvGrpSpPr>
          <p:nvPr/>
        </p:nvGrpSpPr>
        <p:grpSpPr>
          <a:xfrm>
            <a:off x="1288618" y="6009116"/>
            <a:ext cx="943944" cy="599502"/>
            <a:chOff x="421718" y="3537289"/>
            <a:chExt cx="1877695" cy="1192530"/>
          </a:xfrm>
        </p:grpSpPr>
        <p:sp>
          <p:nvSpPr>
            <p:cNvPr id="57" name="object 64">
              <a:extLst>
                <a:ext uri="{FF2B5EF4-FFF2-40B4-BE49-F238E27FC236}">
                  <a16:creationId xmlns:a16="http://schemas.microsoft.com/office/drawing/2014/main" id="{5A2B67A9-0976-4C5B-A0DD-1909D9C1F264}"/>
                </a:ext>
              </a:extLst>
            </p:cNvPr>
            <p:cNvSpPr/>
            <p:nvPr/>
          </p:nvSpPr>
          <p:spPr>
            <a:xfrm>
              <a:off x="424421" y="3617206"/>
              <a:ext cx="1872193" cy="1003650"/>
            </a:xfrm>
            <a:prstGeom prst="rect">
              <a:avLst/>
            </a:prstGeom>
            <a:blipFill>
              <a:blip r:embed="rId9" cstate="print"/>
              <a:stretch>
                <a:fillRect/>
              </a:stretch>
            </a:blipFill>
          </p:spPr>
          <p:txBody>
            <a:bodyPr wrap="square" lIns="0" tIns="0" rIns="0" bIns="0" rtlCol="0"/>
            <a:lstStyle/>
            <a:p>
              <a:endParaRPr>
                <a:latin typeface="+mj-ea"/>
                <a:ea typeface="+mj-ea"/>
              </a:endParaRPr>
            </a:p>
          </p:txBody>
        </p:sp>
        <p:sp>
          <p:nvSpPr>
            <p:cNvPr id="58" name="object 65">
              <a:extLst>
                <a:ext uri="{FF2B5EF4-FFF2-40B4-BE49-F238E27FC236}">
                  <a16:creationId xmlns:a16="http://schemas.microsoft.com/office/drawing/2014/main" id="{6483CB03-ADA3-4443-B39F-DAE02DE9F748}"/>
                </a:ext>
              </a:extLst>
            </p:cNvPr>
            <p:cNvSpPr/>
            <p:nvPr/>
          </p:nvSpPr>
          <p:spPr>
            <a:xfrm>
              <a:off x="424417" y="3539987"/>
              <a:ext cx="1872614" cy="1187450"/>
            </a:xfrm>
            <a:custGeom>
              <a:avLst/>
              <a:gdLst/>
              <a:ahLst/>
              <a:cxnLst/>
              <a:rect l="l" t="t" r="r" b="b"/>
              <a:pathLst>
                <a:path w="1872614" h="1187450">
                  <a:moveTo>
                    <a:pt x="1872195" y="1187018"/>
                  </a:moveTo>
                  <a:lnTo>
                    <a:pt x="0" y="1187018"/>
                  </a:lnTo>
                  <a:lnTo>
                    <a:pt x="0" y="0"/>
                  </a:lnTo>
                  <a:lnTo>
                    <a:pt x="1872195" y="0"/>
                  </a:lnTo>
                  <a:lnTo>
                    <a:pt x="1872195" y="1187018"/>
                  </a:lnTo>
                  <a:close/>
                </a:path>
              </a:pathLst>
            </a:custGeom>
            <a:ln w="5397">
              <a:solidFill>
                <a:srgbClr val="1F1410"/>
              </a:solidFill>
            </a:ln>
          </p:spPr>
          <p:txBody>
            <a:bodyPr wrap="square" lIns="0" tIns="0" rIns="0" bIns="0" rtlCol="0"/>
            <a:lstStyle/>
            <a:p>
              <a:endParaRPr>
                <a:latin typeface="+mj-ea"/>
                <a:ea typeface="+mj-ea"/>
              </a:endParaRPr>
            </a:p>
          </p:txBody>
        </p:sp>
      </p:grpSp>
      <p:pic>
        <p:nvPicPr>
          <p:cNvPr id="59" name="図 58">
            <a:extLst>
              <a:ext uri="{FF2B5EF4-FFF2-40B4-BE49-F238E27FC236}">
                <a16:creationId xmlns:a16="http://schemas.microsoft.com/office/drawing/2014/main" id="{F61148CB-FC6D-476F-953D-4FC479FC5AAE}"/>
              </a:ext>
            </a:extLst>
          </p:cNvPr>
          <p:cNvPicPr>
            <a:picLocks noChangeAspect="1"/>
          </p:cNvPicPr>
          <p:nvPr/>
        </p:nvPicPr>
        <p:blipFill rotWithShape="1">
          <a:blip r:embed="rId10"/>
          <a:srcRect l="50649"/>
          <a:stretch/>
        </p:blipFill>
        <p:spPr>
          <a:xfrm rot="715199">
            <a:off x="6368411" y="2246820"/>
            <a:ext cx="2231034" cy="3214708"/>
          </a:xfrm>
          <a:prstGeom prst="rect">
            <a:avLst/>
          </a:prstGeom>
          <a:effectLst>
            <a:outerShdw blurRad="50800" dist="38100" dir="5400000" algn="t" rotWithShape="0">
              <a:prstClr val="black">
                <a:alpha val="40000"/>
              </a:prstClr>
            </a:outerShdw>
          </a:effectLst>
        </p:spPr>
      </p:pic>
      <p:sp>
        <p:nvSpPr>
          <p:cNvPr id="60" name="テキスト ボックス 59">
            <a:extLst>
              <a:ext uri="{FF2B5EF4-FFF2-40B4-BE49-F238E27FC236}">
                <a16:creationId xmlns:a16="http://schemas.microsoft.com/office/drawing/2014/main" id="{23551F11-BF6A-4958-8513-3A88F0422BED}"/>
              </a:ext>
            </a:extLst>
          </p:cNvPr>
          <p:cNvSpPr txBox="1"/>
          <p:nvPr/>
        </p:nvSpPr>
        <p:spPr>
          <a:xfrm>
            <a:off x="251520" y="262389"/>
            <a:ext cx="87484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j-ea"/>
                <a:ea typeface="+mj-ea"/>
                <a:cs typeface="+mn-cs"/>
              </a:rPr>
              <a:t>糖尿病がある方のための</a:t>
            </a:r>
            <a:r>
              <a:rPr kumimoji="1" lang="en-US" altLang="ja-JP" sz="1800" b="1" i="0" u="none" strike="noStrike" kern="1200" cap="none" spc="0" normalizeH="0" baseline="0" noProof="0" dirty="0">
                <a:ln>
                  <a:noFill/>
                </a:ln>
                <a:solidFill>
                  <a:prstClr val="black"/>
                </a:solidFill>
                <a:effectLst/>
                <a:uLnTx/>
                <a:uFillTx/>
                <a:latin typeface="+mj-ea"/>
                <a:ea typeface="+mj-ea"/>
                <a:cs typeface="+mn-cs"/>
              </a:rPr>
              <a:t> </a:t>
            </a:r>
            <a:r>
              <a:rPr kumimoji="1" lang="ja-JP" altLang="en-US" sz="3600" b="1" i="0" u="none" strike="noStrike" kern="1200" cap="none" spc="0" normalizeH="0" baseline="0" noProof="0" dirty="0">
                <a:ln>
                  <a:noFill/>
                </a:ln>
                <a:solidFill>
                  <a:prstClr val="black"/>
                </a:solidFill>
                <a:effectLst/>
                <a:uLnTx/>
                <a:uFillTx/>
                <a:latin typeface="+mj-ea"/>
                <a:ea typeface="+mj-ea"/>
                <a:cs typeface="+mn-cs"/>
              </a:rPr>
              <a:t>トラベルハンドブック</a:t>
            </a:r>
          </a:p>
        </p:txBody>
      </p:sp>
      <p:sp>
        <p:nvSpPr>
          <p:cNvPr id="61" name="テキスト ボックス 60">
            <a:extLst>
              <a:ext uri="{FF2B5EF4-FFF2-40B4-BE49-F238E27FC236}">
                <a16:creationId xmlns:a16="http://schemas.microsoft.com/office/drawing/2014/main" id="{D5CE2F83-1DC6-41B1-9996-82DC64FF414F}"/>
              </a:ext>
            </a:extLst>
          </p:cNvPr>
          <p:cNvSpPr txBox="1"/>
          <p:nvPr/>
        </p:nvSpPr>
        <p:spPr>
          <a:xfrm>
            <a:off x="251520" y="1147736"/>
            <a:ext cx="76328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9999"/>
                </a:solidFill>
                <a:effectLst/>
                <a:uLnTx/>
                <a:uFillTx/>
                <a:latin typeface="+mj-ea"/>
                <a:ea typeface="+mj-ea"/>
                <a:cs typeface="+mn-cs"/>
              </a:rPr>
              <a:t>旅行や出張など、普段とは違う活動を予定されている</a:t>
            </a:r>
            <a:endParaRPr kumimoji="1" lang="en-US" altLang="ja-JP" b="0" i="0" u="none" strike="noStrike" kern="1200" cap="none" spc="0" normalizeH="0" baseline="0" noProof="0" dirty="0">
              <a:ln>
                <a:noFill/>
              </a:ln>
              <a:solidFill>
                <a:srgbClr val="009999"/>
              </a:solidFill>
              <a:effectLst/>
              <a:uLnTx/>
              <a:uFillTx/>
              <a:latin typeface="+mj-ea"/>
              <a:ea typeface="+mj-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rgbClr val="009999"/>
                </a:solidFill>
                <a:effectLst/>
                <a:uLnTx/>
                <a:uFillTx/>
                <a:latin typeface="+mj-ea"/>
                <a:ea typeface="+mj-ea"/>
                <a:cs typeface="+mn-cs"/>
              </a:rPr>
              <a:t>2</a:t>
            </a:r>
            <a:r>
              <a:rPr kumimoji="1" lang="ja-JP" altLang="en-US" b="0" i="0" u="none" strike="noStrike" kern="1200" cap="none" spc="0" normalizeH="0" baseline="0" noProof="0" dirty="0">
                <a:ln>
                  <a:noFill/>
                </a:ln>
                <a:solidFill>
                  <a:srgbClr val="009999"/>
                </a:solidFill>
                <a:effectLst/>
                <a:uLnTx/>
                <a:uFillTx/>
                <a:latin typeface="+mj-ea"/>
                <a:ea typeface="+mj-ea"/>
                <a:cs typeface="+mn-cs"/>
              </a:rPr>
              <a:t>型糖尿病がある方に向け、シーンごとのポイントを伝える小冊子です。</a:t>
            </a:r>
            <a:endParaRPr kumimoji="1" lang="en-US" altLang="ja-JP" b="0" i="0" u="none" strike="noStrike" kern="1200" cap="none" spc="0" normalizeH="0" baseline="0" noProof="0" dirty="0">
              <a:ln>
                <a:noFill/>
              </a:ln>
              <a:solidFill>
                <a:srgbClr val="009999"/>
              </a:solidFill>
              <a:effectLst/>
              <a:uLnTx/>
              <a:uFillTx/>
              <a:latin typeface="+mj-ea"/>
              <a:ea typeface="+mj-ea"/>
              <a:cs typeface="+mn-cs"/>
            </a:endParaRPr>
          </a:p>
        </p:txBody>
      </p:sp>
      <p:sp>
        <p:nvSpPr>
          <p:cNvPr id="21" name="スライド番号プレースホルダー 2">
            <a:extLst>
              <a:ext uri="{FF2B5EF4-FFF2-40B4-BE49-F238E27FC236}">
                <a16:creationId xmlns:a16="http://schemas.microsoft.com/office/drawing/2014/main" id="{63B4FF09-06F0-489B-811C-0EEB1E75F0E3}"/>
              </a:ext>
            </a:extLst>
          </p:cNvPr>
          <p:cNvSpPr>
            <a:spLocks noGrp="1"/>
          </p:cNvSpPr>
          <p:nvPr>
            <p:ph type="sldNum" sz="quarter" idx="4"/>
          </p:nvPr>
        </p:nvSpPr>
        <p:spPr>
          <a:xfrm>
            <a:off x="0" y="6623050"/>
            <a:ext cx="248786" cy="215444"/>
          </a:xfrm>
        </p:spPr>
        <p:txBody>
          <a:bodyPr/>
          <a:lstStyle/>
          <a:p>
            <a:fld id="{9FD83A67-C334-4EBD-BE04-EE2E4B494E79}" type="slidenum">
              <a:rPr lang="en-US" altLang="ja-JP" smtClean="0">
                <a:latin typeface="+mj-ea"/>
                <a:ea typeface="+mj-ea"/>
              </a:rPr>
              <a:pPr/>
              <a:t>2</a:t>
            </a:fld>
            <a:endParaRPr lang="en-US" dirty="0">
              <a:latin typeface="+mj-ea"/>
              <a:ea typeface="+mj-ea"/>
            </a:endParaRPr>
          </a:p>
        </p:txBody>
      </p:sp>
    </p:spTree>
    <p:extLst>
      <p:ext uri="{BB962C8B-B14F-4D97-AF65-F5344CB8AC3E}">
        <p14:creationId xmlns:p14="http://schemas.microsoft.com/office/powerpoint/2010/main" val="349800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0" y="6623050"/>
            <a:ext cx="248786" cy="215444"/>
          </a:xfrm>
        </p:spPr>
        <p:txBody>
          <a:bodyPr/>
          <a:lstStyle/>
          <a:p>
            <a:fld id="{9FD83A67-C334-4EBD-BE04-EE2E4B494E79}" type="slidenum">
              <a:rPr lang="en-US" altLang="ja-JP" smtClean="0">
                <a:latin typeface="+mj-ea"/>
                <a:ea typeface="+mj-ea"/>
              </a:rPr>
              <a:pPr/>
              <a:t>3</a:t>
            </a:fld>
            <a:endParaRPr lang="en-US" dirty="0">
              <a:latin typeface="+mj-ea"/>
              <a:ea typeface="+mj-ea"/>
            </a:endParaRPr>
          </a:p>
        </p:txBody>
      </p:sp>
      <p:sp>
        <p:nvSpPr>
          <p:cNvPr id="6" name="タイトル 1"/>
          <p:cNvSpPr>
            <a:spLocks noGrp="1"/>
          </p:cNvSpPr>
          <p:nvPr>
            <p:ph type="title"/>
          </p:nvPr>
        </p:nvSpPr>
        <p:spPr/>
        <p:txBody>
          <a:bodyPr>
            <a:normAutofit fontScale="90000"/>
          </a:bodyPr>
          <a:lstStyle/>
          <a:p>
            <a:r>
              <a:rPr lang="ja-JP" altLang="en-US" sz="3600" dirty="0">
                <a:latin typeface="+mj-ea"/>
              </a:rPr>
              <a:t>“歩くとき”のポイント①</a:t>
            </a:r>
            <a:br>
              <a:rPr lang="en-US" altLang="ja-JP" sz="3600" dirty="0">
                <a:latin typeface="+mj-ea"/>
              </a:rPr>
            </a:br>
            <a:r>
              <a:rPr lang="ja-JP" altLang="en-US" sz="2200" dirty="0">
                <a:latin typeface="+mj-ea"/>
              </a:rPr>
              <a:t>名所巡り、散策など（準備）</a:t>
            </a:r>
            <a:endParaRPr kumimoji="1" lang="ja-JP" altLang="en-US" sz="3600" dirty="0">
              <a:latin typeface="+mj-ea"/>
            </a:endParaRPr>
          </a:p>
        </p:txBody>
      </p:sp>
      <p:sp>
        <p:nvSpPr>
          <p:cNvPr id="7" name="コンテンツ プレースホルダー 2"/>
          <p:cNvSpPr>
            <a:spLocks noGrp="1"/>
          </p:cNvSpPr>
          <p:nvPr>
            <p:ph idx="4294967295"/>
          </p:nvPr>
        </p:nvSpPr>
        <p:spPr>
          <a:xfrm>
            <a:off x="158400" y="1268413"/>
            <a:ext cx="6978192" cy="461665"/>
          </a:xfrm>
          <a:prstGeom prst="rect">
            <a:avLst/>
          </a:prstGeom>
        </p:spPr>
        <p:txBody>
          <a:bodyPr wrap="none">
            <a:spAutoFit/>
          </a:bodyPr>
          <a:lstStyle/>
          <a:p>
            <a:pPr marL="0" indent="0">
              <a:buNone/>
            </a:pPr>
            <a:r>
              <a:rPr lang="ja-JP" altLang="en-US" sz="2400" b="1" dirty="0">
                <a:latin typeface="+mj-ea"/>
                <a:ea typeface="+mj-ea"/>
              </a:rPr>
              <a:t>“歩きやすさ”がポイント　じょうずに靴を選ぼう</a:t>
            </a:r>
          </a:p>
        </p:txBody>
      </p:sp>
      <p:sp>
        <p:nvSpPr>
          <p:cNvPr id="12" name="正方形/長方形 11">
            <a:extLst>
              <a:ext uri="{FF2B5EF4-FFF2-40B4-BE49-F238E27FC236}">
                <a16:creationId xmlns:a16="http://schemas.microsoft.com/office/drawing/2014/main" id="{12363336-23CD-447E-A653-90DB6D0BB5B1}"/>
              </a:ext>
            </a:extLst>
          </p:cNvPr>
          <p:cNvSpPr/>
          <p:nvPr/>
        </p:nvSpPr>
        <p:spPr>
          <a:xfrm>
            <a:off x="4690602" y="6582544"/>
            <a:ext cx="4326826" cy="230832"/>
          </a:xfrm>
          <a:prstGeom prst="rect">
            <a:avLst/>
          </a:prstGeom>
        </p:spPr>
        <p:txBody>
          <a:bodyPr wrap="none" anchor="b">
            <a:spAutoFit/>
          </a:bodyPr>
          <a:lstStyle/>
          <a:p>
            <a:pPr marL="357188" indent="-357188" algn="r"/>
            <a:r>
              <a:rPr lang="ja-JP" altLang="en-US" sz="900" dirty="0">
                <a:latin typeface="+mj-ea"/>
                <a:ea typeface="+mj-ea"/>
                <a:cs typeface="Arial" panose="020B0604020202020204" pitchFamily="34" charset="0"/>
              </a:rPr>
              <a:t>参考：菅野 一男 他 編著</a:t>
            </a:r>
            <a:r>
              <a:rPr lang="en-US" altLang="ja-JP" sz="900" dirty="0">
                <a:latin typeface="+mj-ea"/>
                <a:ea typeface="+mj-ea"/>
                <a:cs typeface="Arial" panose="020B0604020202020204" pitchFamily="34" charset="0"/>
              </a:rPr>
              <a:t>. </a:t>
            </a:r>
            <a:r>
              <a:rPr lang="ja-JP" altLang="en-US" sz="900" dirty="0">
                <a:latin typeface="+mj-ea"/>
                <a:ea typeface="+mj-ea"/>
                <a:cs typeface="Arial" panose="020B0604020202020204" pitchFamily="34" charset="0"/>
              </a:rPr>
              <a:t>糖尿病の人のための旅行マニュアル</a:t>
            </a:r>
            <a:r>
              <a:rPr lang="en-US" altLang="ja-JP" sz="900" dirty="0">
                <a:latin typeface="+mj-ea"/>
                <a:ea typeface="+mj-ea"/>
                <a:cs typeface="Arial" panose="020B0604020202020204" pitchFamily="34" charset="0"/>
              </a:rPr>
              <a:t>, </a:t>
            </a:r>
            <a:r>
              <a:rPr lang="ja-JP" altLang="en-US" sz="900" dirty="0">
                <a:latin typeface="+mj-ea"/>
                <a:ea typeface="+mj-ea"/>
                <a:cs typeface="Arial" panose="020B0604020202020204" pitchFamily="34" charset="0"/>
              </a:rPr>
              <a:t>真興交易</a:t>
            </a:r>
            <a:r>
              <a:rPr lang="en-US" altLang="ja-JP" sz="900" dirty="0">
                <a:latin typeface="+mj-ea"/>
                <a:ea typeface="+mj-ea"/>
                <a:cs typeface="Arial" panose="020B0604020202020204" pitchFamily="34" charset="0"/>
              </a:rPr>
              <a:t>, 2006.</a:t>
            </a:r>
            <a:endParaRPr lang="ja-JP" altLang="en-US" sz="900" dirty="0">
              <a:latin typeface="+mj-ea"/>
              <a:ea typeface="+mj-ea"/>
              <a:cs typeface="Arial" panose="020B0604020202020204" pitchFamily="34" charset="0"/>
            </a:endParaRPr>
          </a:p>
        </p:txBody>
      </p:sp>
      <p:sp>
        <p:nvSpPr>
          <p:cNvPr id="2" name="正方形/長方形 1">
            <a:extLst>
              <a:ext uri="{FF2B5EF4-FFF2-40B4-BE49-F238E27FC236}">
                <a16:creationId xmlns:a16="http://schemas.microsoft.com/office/drawing/2014/main" id="{96FA420E-87D9-4DDD-8BE3-0EB84C5CE98D}"/>
              </a:ext>
            </a:extLst>
          </p:cNvPr>
          <p:cNvSpPr/>
          <p:nvPr/>
        </p:nvSpPr>
        <p:spPr>
          <a:xfrm>
            <a:off x="158400" y="1677963"/>
            <a:ext cx="8360228" cy="646331"/>
          </a:xfrm>
          <a:prstGeom prst="rect">
            <a:avLst/>
          </a:prstGeom>
        </p:spPr>
        <p:txBody>
          <a:bodyPr wrap="square">
            <a:spAutoFit/>
          </a:bodyPr>
          <a:lstStyle/>
          <a:p>
            <a:r>
              <a:rPr lang="ja-JP" altLang="en-US" dirty="0">
                <a:latin typeface="+mj-ea"/>
                <a:ea typeface="+mj-ea"/>
              </a:rPr>
              <a:t>旅先では、ふだんよりたくさん歩くことが予想されます。</a:t>
            </a:r>
          </a:p>
          <a:p>
            <a:r>
              <a:rPr lang="ja-JP" altLang="en-US" dirty="0">
                <a:latin typeface="+mj-ea"/>
                <a:ea typeface="+mj-ea"/>
              </a:rPr>
              <a:t>ご自分の足に合った、歩きやすい靴を選びましょう。</a:t>
            </a:r>
          </a:p>
        </p:txBody>
      </p:sp>
      <p:sp>
        <p:nvSpPr>
          <p:cNvPr id="16" name="角丸四角形 10">
            <a:extLst>
              <a:ext uri="{FF2B5EF4-FFF2-40B4-BE49-F238E27FC236}">
                <a16:creationId xmlns:a16="http://schemas.microsoft.com/office/drawing/2014/main" id="{77F95A8E-651E-459A-8538-84023D7990DC}"/>
              </a:ext>
            </a:extLst>
          </p:cNvPr>
          <p:cNvSpPr/>
          <p:nvPr/>
        </p:nvSpPr>
        <p:spPr>
          <a:xfrm>
            <a:off x="361006" y="2465408"/>
            <a:ext cx="4134793" cy="3575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algn="ctr"/>
            <a:r>
              <a:rPr lang="ja-JP" altLang="en-US" b="1" dirty="0">
                <a:latin typeface="+mj-ea"/>
                <a:ea typeface="+mj-ea"/>
              </a:rPr>
              <a:t>ウォーキングシューズの選び方</a:t>
            </a:r>
          </a:p>
        </p:txBody>
      </p:sp>
      <p:sp>
        <p:nvSpPr>
          <p:cNvPr id="17" name="object 15">
            <a:extLst>
              <a:ext uri="{FF2B5EF4-FFF2-40B4-BE49-F238E27FC236}">
                <a16:creationId xmlns:a16="http://schemas.microsoft.com/office/drawing/2014/main" id="{D35A65CC-DC47-47FF-B150-24B12DF50ADB}"/>
              </a:ext>
            </a:extLst>
          </p:cNvPr>
          <p:cNvSpPr>
            <a:spLocks noChangeAspect="1"/>
          </p:cNvSpPr>
          <p:nvPr/>
        </p:nvSpPr>
        <p:spPr>
          <a:xfrm>
            <a:off x="3716955" y="3005359"/>
            <a:ext cx="2422588" cy="2414513"/>
          </a:xfrm>
          <a:prstGeom prst="rect">
            <a:avLst/>
          </a:prstGeom>
          <a:blipFill>
            <a:blip r:embed="rId3" cstate="print"/>
            <a:stretch>
              <a:fillRect/>
            </a:stretch>
          </a:blipFill>
        </p:spPr>
        <p:txBody>
          <a:bodyPr wrap="square" lIns="0" tIns="0" rIns="0" bIns="0" rtlCol="0"/>
          <a:lstStyle/>
          <a:p>
            <a:endParaRPr>
              <a:latin typeface="+mj-ea"/>
              <a:ea typeface="+mj-ea"/>
            </a:endParaRPr>
          </a:p>
        </p:txBody>
      </p:sp>
      <p:grpSp>
        <p:nvGrpSpPr>
          <p:cNvPr id="37" name="object 53">
            <a:extLst>
              <a:ext uri="{FF2B5EF4-FFF2-40B4-BE49-F238E27FC236}">
                <a16:creationId xmlns:a16="http://schemas.microsoft.com/office/drawing/2014/main" id="{D4F703FD-8DED-4B3E-AC74-7267702E05D4}"/>
              </a:ext>
            </a:extLst>
          </p:cNvPr>
          <p:cNvGrpSpPr>
            <a:grpSpLocks noChangeAspect="1"/>
          </p:cNvGrpSpPr>
          <p:nvPr/>
        </p:nvGrpSpPr>
        <p:grpSpPr>
          <a:xfrm>
            <a:off x="3205115" y="3984638"/>
            <a:ext cx="2208014" cy="435165"/>
            <a:chOff x="1251997" y="4889258"/>
            <a:chExt cx="1222325" cy="240901"/>
          </a:xfrm>
        </p:grpSpPr>
        <p:sp>
          <p:nvSpPr>
            <p:cNvPr id="38" name="object 54">
              <a:extLst>
                <a:ext uri="{FF2B5EF4-FFF2-40B4-BE49-F238E27FC236}">
                  <a16:creationId xmlns:a16="http://schemas.microsoft.com/office/drawing/2014/main" id="{4CCE6D95-F658-4526-81FC-46F82D40CA53}"/>
                </a:ext>
              </a:extLst>
            </p:cNvPr>
            <p:cNvSpPr/>
            <p:nvPr/>
          </p:nvSpPr>
          <p:spPr>
            <a:xfrm>
              <a:off x="1251997" y="4889258"/>
              <a:ext cx="1155700" cy="173990"/>
            </a:xfrm>
            <a:custGeom>
              <a:avLst/>
              <a:gdLst/>
              <a:ahLst/>
              <a:cxnLst/>
              <a:rect l="l" t="t" r="r" b="b"/>
              <a:pathLst>
                <a:path w="1155700" h="173989">
                  <a:moveTo>
                    <a:pt x="0" y="0"/>
                  </a:moveTo>
                  <a:lnTo>
                    <a:pt x="1155407" y="173977"/>
                  </a:lnTo>
                </a:path>
              </a:pathLst>
            </a:custGeom>
            <a:ln w="36004">
              <a:solidFill>
                <a:srgbClr val="FFFFFF"/>
              </a:solidFill>
            </a:ln>
          </p:spPr>
          <p:txBody>
            <a:bodyPr wrap="square" lIns="0" tIns="0" rIns="0" bIns="0" rtlCol="0"/>
            <a:lstStyle/>
            <a:p>
              <a:endParaRPr>
                <a:latin typeface="+mj-ea"/>
                <a:ea typeface="+mj-ea"/>
              </a:endParaRPr>
            </a:p>
          </p:txBody>
        </p:sp>
        <p:sp>
          <p:nvSpPr>
            <p:cNvPr id="39" name="object 55">
              <a:extLst>
                <a:ext uri="{FF2B5EF4-FFF2-40B4-BE49-F238E27FC236}">
                  <a16:creationId xmlns:a16="http://schemas.microsoft.com/office/drawing/2014/main" id="{FAFA9761-B630-43B6-88F3-6C3A9BE39801}"/>
                </a:ext>
              </a:extLst>
            </p:cNvPr>
            <p:cNvSpPr/>
            <p:nvPr/>
          </p:nvSpPr>
          <p:spPr>
            <a:xfrm>
              <a:off x="2340477" y="4996314"/>
              <a:ext cx="133845" cy="133845"/>
            </a:xfrm>
            <a:prstGeom prst="rect">
              <a:avLst/>
            </a:prstGeom>
            <a:blipFill>
              <a:blip r:embed="rId4" cstate="print"/>
              <a:stretch>
                <a:fillRect/>
              </a:stretch>
            </a:blipFill>
          </p:spPr>
          <p:txBody>
            <a:bodyPr wrap="square" lIns="0" tIns="0" rIns="0" bIns="0" rtlCol="0"/>
            <a:lstStyle/>
            <a:p>
              <a:endParaRPr>
                <a:latin typeface="+mj-ea"/>
                <a:ea typeface="+mj-ea"/>
              </a:endParaRPr>
            </a:p>
          </p:txBody>
        </p:sp>
        <p:sp>
          <p:nvSpPr>
            <p:cNvPr id="40" name="object 56">
              <a:extLst>
                <a:ext uri="{FF2B5EF4-FFF2-40B4-BE49-F238E27FC236}">
                  <a16:creationId xmlns:a16="http://schemas.microsoft.com/office/drawing/2014/main" id="{A0DCCBDE-7E7A-4099-BB57-02E96C36599F}"/>
                </a:ext>
              </a:extLst>
            </p:cNvPr>
            <p:cNvSpPr/>
            <p:nvPr/>
          </p:nvSpPr>
          <p:spPr>
            <a:xfrm>
              <a:off x="1251997" y="4889258"/>
              <a:ext cx="1155700" cy="173990"/>
            </a:xfrm>
            <a:custGeom>
              <a:avLst/>
              <a:gdLst/>
              <a:ahLst/>
              <a:cxnLst/>
              <a:rect l="l" t="t" r="r" b="b"/>
              <a:pathLst>
                <a:path w="1155700" h="173989">
                  <a:moveTo>
                    <a:pt x="0" y="0"/>
                  </a:moveTo>
                  <a:lnTo>
                    <a:pt x="1155407" y="173977"/>
                  </a:lnTo>
                </a:path>
              </a:pathLst>
            </a:custGeom>
            <a:ln w="12712">
              <a:solidFill>
                <a:srgbClr val="70B125"/>
              </a:solidFill>
            </a:ln>
          </p:spPr>
          <p:txBody>
            <a:bodyPr wrap="square" lIns="0" tIns="0" rIns="0" bIns="0" rtlCol="0"/>
            <a:lstStyle/>
            <a:p>
              <a:endParaRPr>
                <a:latin typeface="+mj-ea"/>
                <a:ea typeface="+mj-ea"/>
              </a:endParaRPr>
            </a:p>
          </p:txBody>
        </p:sp>
        <p:sp>
          <p:nvSpPr>
            <p:cNvPr id="41" name="object 57">
              <a:extLst>
                <a:ext uri="{FF2B5EF4-FFF2-40B4-BE49-F238E27FC236}">
                  <a16:creationId xmlns:a16="http://schemas.microsoft.com/office/drawing/2014/main" id="{E6CF5E04-3316-421B-8FFD-0D11FB06B0FD}"/>
                </a:ext>
              </a:extLst>
            </p:cNvPr>
            <p:cNvSpPr/>
            <p:nvPr/>
          </p:nvSpPr>
          <p:spPr>
            <a:xfrm>
              <a:off x="2360155" y="5016002"/>
              <a:ext cx="94487" cy="94475"/>
            </a:xfrm>
            <a:prstGeom prst="rect">
              <a:avLst/>
            </a:prstGeom>
            <a:blipFill>
              <a:blip r:embed="rId5" cstate="print"/>
              <a:stretch>
                <a:fillRect/>
              </a:stretch>
            </a:blipFill>
          </p:spPr>
          <p:txBody>
            <a:bodyPr wrap="square" lIns="0" tIns="0" rIns="0" bIns="0" rtlCol="0"/>
            <a:lstStyle/>
            <a:p>
              <a:endParaRPr>
                <a:latin typeface="+mj-ea"/>
                <a:ea typeface="+mj-ea"/>
              </a:endParaRPr>
            </a:p>
          </p:txBody>
        </p:sp>
      </p:grpSp>
      <p:sp>
        <p:nvSpPr>
          <p:cNvPr id="43" name="object 41">
            <a:extLst>
              <a:ext uri="{FF2B5EF4-FFF2-40B4-BE49-F238E27FC236}">
                <a16:creationId xmlns:a16="http://schemas.microsoft.com/office/drawing/2014/main" id="{94541335-DDFB-45F0-A529-E225A70717ED}"/>
              </a:ext>
            </a:extLst>
          </p:cNvPr>
          <p:cNvSpPr/>
          <p:nvPr/>
        </p:nvSpPr>
        <p:spPr>
          <a:xfrm>
            <a:off x="5617028" y="4767945"/>
            <a:ext cx="2318658" cy="1066800"/>
          </a:xfrm>
          <a:custGeom>
            <a:avLst/>
            <a:gdLst/>
            <a:ahLst/>
            <a:cxnLst/>
            <a:rect l="l" t="t" r="r" b="b"/>
            <a:pathLst>
              <a:path w="908050" h="426085">
                <a:moveTo>
                  <a:pt x="171094" y="0"/>
                </a:moveTo>
                <a:lnTo>
                  <a:pt x="161188" y="0"/>
                </a:lnTo>
                <a:lnTo>
                  <a:pt x="161188" y="2603"/>
                </a:lnTo>
                <a:lnTo>
                  <a:pt x="141389" y="2603"/>
                </a:lnTo>
                <a:lnTo>
                  <a:pt x="141389" y="2349"/>
                </a:lnTo>
                <a:lnTo>
                  <a:pt x="131508" y="2349"/>
                </a:lnTo>
                <a:lnTo>
                  <a:pt x="131508" y="1168"/>
                </a:lnTo>
                <a:lnTo>
                  <a:pt x="121627" y="1168"/>
                </a:lnTo>
                <a:lnTo>
                  <a:pt x="121627" y="2768"/>
                </a:lnTo>
                <a:lnTo>
                  <a:pt x="111734" y="2768"/>
                </a:lnTo>
                <a:lnTo>
                  <a:pt x="111734" y="3098"/>
                </a:lnTo>
                <a:lnTo>
                  <a:pt x="91986" y="2971"/>
                </a:lnTo>
                <a:lnTo>
                  <a:pt x="91986" y="139"/>
                </a:lnTo>
                <a:lnTo>
                  <a:pt x="82092" y="139"/>
                </a:lnTo>
                <a:lnTo>
                  <a:pt x="82092" y="1092"/>
                </a:lnTo>
                <a:lnTo>
                  <a:pt x="72224" y="1092"/>
                </a:lnTo>
                <a:lnTo>
                  <a:pt x="72224" y="2870"/>
                </a:lnTo>
                <a:lnTo>
                  <a:pt x="62344" y="2870"/>
                </a:lnTo>
                <a:lnTo>
                  <a:pt x="62344" y="1015"/>
                </a:lnTo>
                <a:lnTo>
                  <a:pt x="52463" y="1015"/>
                </a:lnTo>
                <a:lnTo>
                  <a:pt x="52463" y="2044"/>
                </a:lnTo>
                <a:lnTo>
                  <a:pt x="42583" y="2044"/>
                </a:lnTo>
                <a:lnTo>
                  <a:pt x="42583" y="2514"/>
                </a:lnTo>
                <a:lnTo>
                  <a:pt x="34417" y="2514"/>
                </a:lnTo>
                <a:lnTo>
                  <a:pt x="31470" y="2793"/>
                </a:lnTo>
                <a:lnTo>
                  <a:pt x="25425" y="4432"/>
                </a:lnTo>
                <a:lnTo>
                  <a:pt x="17513" y="9169"/>
                </a:lnTo>
                <a:lnTo>
                  <a:pt x="14554" y="10223"/>
                </a:lnTo>
                <a:lnTo>
                  <a:pt x="8026" y="17017"/>
                </a:lnTo>
                <a:lnTo>
                  <a:pt x="4876" y="22440"/>
                </a:lnTo>
                <a:lnTo>
                  <a:pt x="2425" y="25018"/>
                </a:lnTo>
                <a:lnTo>
                  <a:pt x="800" y="31076"/>
                </a:lnTo>
                <a:lnTo>
                  <a:pt x="3009" y="34531"/>
                </a:lnTo>
                <a:lnTo>
                  <a:pt x="3009" y="42798"/>
                </a:lnTo>
                <a:lnTo>
                  <a:pt x="1816" y="42798"/>
                </a:lnTo>
                <a:lnTo>
                  <a:pt x="1816" y="52908"/>
                </a:lnTo>
                <a:lnTo>
                  <a:pt x="2362" y="52908"/>
                </a:lnTo>
                <a:lnTo>
                  <a:pt x="2362" y="62991"/>
                </a:lnTo>
                <a:lnTo>
                  <a:pt x="1562" y="62991"/>
                </a:lnTo>
                <a:lnTo>
                  <a:pt x="1562" y="73063"/>
                </a:lnTo>
                <a:lnTo>
                  <a:pt x="457" y="73063"/>
                </a:lnTo>
                <a:lnTo>
                  <a:pt x="457" y="83083"/>
                </a:lnTo>
                <a:lnTo>
                  <a:pt x="812" y="83083"/>
                </a:lnTo>
                <a:lnTo>
                  <a:pt x="812" y="93103"/>
                </a:lnTo>
                <a:lnTo>
                  <a:pt x="2286" y="93103"/>
                </a:lnTo>
                <a:lnTo>
                  <a:pt x="2286" y="103123"/>
                </a:lnTo>
                <a:lnTo>
                  <a:pt x="2654" y="103123"/>
                </a:lnTo>
                <a:lnTo>
                  <a:pt x="2730" y="123202"/>
                </a:lnTo>
                <a:lnTo>
                  <a:pt x="2349" y="123202"/>
                </a:lnTo>
                <a:lnTo>
                  <a:pt x="2349" y="133210"/>
                </a:lnTo>
                <a:lnTo>
                  <a:pt x="2082" y="133210"/>
                </a:lnTo>
                <a:lnTo>
                  <a:pt x="2082" y="143243"/>
                </a:lnTo>
                <a:lnTo>
                  <a:pt x="2336" y="143243"/>
                </a:lnTo>
                <a:lnTo>
                  <a:pt x="2336" y="153263"/>
                </a:lnTo>
                <a:lnTo>
                  <a:pt x="1435" y="153263"/>
                </a:lnTo>
                <a:lnTo>
                  <a:pt x="1435" y="163245"/>
                </a:lnTo>
                <a:lnTo>
                  <a:pt x="3136" y="163245"/>
                </a:lnTo>
                <a:lnTo>
                  <a:pt x="3136" y="173227"/>
                </a:lnTo>
                <a:lnTo>
                  <a:pt x="241" y="173227"/>
                </a:lnTo>
                <a:lnTo>
                  <a:pt x="139" y="193230"/>
                </a:lnTo>
                <a:lnTo>
                  <a:pt x="596" y="193230"/>
                </a:lnTo>
                <a:lnTo>
                  <a:pt x="596" y="203199"/>
                </a:lnTo>
                <a:lnTo>
                  <a:pt x="1295" y="203199"/>
                </a:lnTo>
                <a:lnTo>
                  <a:pt x="1295" y="213182"/>
                </a:lnTo>
                <a:lnTo>
                  <a:pt x="0" y="213182"/>
                </a:lnTo>
                <a:lnTo>
                  <a:pt x="0" y="223189"/>
                </a:lnTo>
                <a:lnTo>
                  <a:pt x="533" y="223189"/>
                </a:lnTo>
                <a:lnTo>
                  <a:pt x="533" y="233210"/>
                </a:lnTo>
                <a:lnTo>
                  <a:pt x="1816" y="233210"/>
                </a:lnTo>
                <a:lnTo>
                  <a:pt x="1816" y="243204"/>
                </a:lnTo>
                <a:lnTo>
                  <a:pt x="482" y="243204"/>
                </a:lnTo>
                <a:lnTo>
                  <a:pt x="482" y="253199"/>
                </a:lnTo>
                <a:lnTo>
                  <a:pt x="76" y="253199"/>
                </a:lnTo>
                <a:lnTo>
                  <a:pt x="76" y="263194"/>
                </a:lnTo>
                <a:lnTo>
                  <a:pt x="1308" y="263194"/>
                </a:lnTo>
                <a:lnTo>
                  <a:pt x="1308" y="273202"/>
                </a:lnTo>
                <a:lnTo>
                  <a:pt x="3149" y="273202"/>
                </a:lnTo>
                <a:lnTo>
                  <a:pt x="3149" y="283197"/>
                </a:lnTo>
                <a:lnTo>
                  <a:pt x="2489" y="283197"/>
                </a:lnTo>
                <a:lnTo>
                  <a:pt x="2489" y="293179"/>
                </a:lnTo>
                <a:lnTo>
                  <a:pt x="3263" y="293179"/>
                </a:lnTo>
                <a:lnTo>
                  <a:pt x="3263" y="303148"/>
                </a:lnTo>
                <a:lnTo>
                  <a:pt x="1041" y="303148"/>
                </a:lnTo>
                <a:lnTo>
                  <a:pt x="1041" y="313143"/>
                </a:lnTo>
                <a:lnTo>
                  <a:pt x="1879" y="313143"/>
                </a:lnTo>
                <a:lnTo>
                  <a:pt x="1879" y="323138"/>
                </a:lnTo>
                <a:lnTo>
                  <a:pt x="584" y="323138"/>
                </a:lnTo>
                <a:lnTo>
                  <a:pt x="584" y="333146"/>
                </a:lnTo>
                <a:lnTo>
                  <a:pt x="50" y="333146"/>
                </a:lnTo>
                <a:lnTo>
                  <a:pt x="50" y="343141"/>
                </a:lnTo>
                <a:lnTo>
                  <a:pt x="1117" y="343141"/>
                </a:lnTo>
                <a:lnTo>
                  <a:pt x="1117" y="353136"/>
                </a:lnTo>
                <a:lnTo>
                  <a:pt x="330" y="353136"/>
                </a:lnTo>
                <a:lnTo>
                  <a:pt x="330" y="363105"/>
                </a:lnTo>
                <a:lnTo>
                  <a:pt x="1917" y="363105"/>
                </a:lnTo>
                <a:lnTo>
                  <a:pt x="1917" y="373049"/>
                </a:lnTo>
                <a:lnTo>
                  <a:pt x="1028" y="373049"/>
                </a:lnTo>
                <a:lnTo>
                  <a:pt x="1028" y="383019"/>
                </a:lnTo>
                <a:lnTo>
                  <a:pt x="863" y="383019"/>
                </a:lnTo>
                <a:lnTo>
                  <a:pt x="863" y="391210"/>
                </a:lnTo>
                <a:lnTo>
                  <a:pt x="3467" y="400430"/>
                </a:lnTo>
                <a:lnTo>
                  <a:pt x="4749" y="403390"/>
                </a:lnTo>
                <a:lnTo>
                  <a:pt x="7899" y="408812"/>
                </a:lnTo>
                <a:lnTo>
                  <a:pt x="10934" y="410273"/>
                </a:lnTo>
                <a:lnTo>
                  <a:pt x="15367" y="414718"/>
                </a:lnTo>
                <a:lnTo>
                  <a:pt x="16560" y="418198"/>
                </a:lnTo>
                <a:lnTo>
                  <a:pt x="24879" y="423303"/>
                </a:lnTo>
                <a:lnTo>
                  <a:pt x="30924" y="424941"/>
                </a:lnTo>
                <a:lnTo>
                  <a:pt x="34417" y="425221"/>
                </a:lnTo>
                <a:lnTo>
                  <a:pt x="42659" y="425221"/>
                </a:lnTo>
                <a:lnTo>
                  <a:pt x="42659" y="423430"/>
                </a:lnTo>
                <a:lnTo>
                  <a:pt x="52692" y="423430"/>
                </a:lnTo>
                <a:lnTo>
                  <a:pt x="52692" y="422973"/>
                </a:lnTo>
                <a:lnTo>
                  <a:pt x="62712" y="422973"/>
                </a:lnTo>
                <a:lnTo>
                  <a:pt x="62712" y="423938"/>
                </a:lnTo>
                <a:lnTo>
                  <a:pt x="72707" y="423938"/>
                </a:lnTo>
                <a:lnTo>
                  <a:pt x="72707" y="422833"/>
                </a:lnTo>
                <a:lnTo>
                  <a:pt x="82664" y="422833"/>
                </a:lnTo>
                <a:lnTo>
                  <a:pt x="82664" y="424218"/>
                </a:lnTo>
                <a:lnTo>
                  <a:pt x="92608" y="424218"/>
                </a:lnTo>
                <a:lnTo>
                  <a:pt x="92608" y="424700"/>
                </a:lnTo>
                <a:lnTo>
                  <a:pt x="102565" y="424700"/>
                </a:lnTo>
                <a:lnTo>
                  <a:pt x="102565" y="423595"/>
                </a:lnTo>
                <a:lnTo>
                  <a:pt x="112534" y="423595"/>
                </a:lnTo>
                <a:lnTo>
                  <a:pt x="112534" y="422338"/>
                </a:lnTo>
                <a:lnTo>
                  <a:pt x="122491" y="422338"/>
                </a:lnTo>
                <a:lnTo>
                  <a:pt x="122491" y="424916"/>
                </a:lnTo>
                <a:lnTo>
                  <a:pt x="142392" y="424878"/>
                </a:lnTo>
                <a:lnTo>
                  <a:pt x="142392" y="425615"/>
                </a:lnTo>
                <a:lnTo>
                  <a:pt x="152349" y="425615"/>
                </a:lnTo>
                <a:lnTo>
                  <a:pt x="152349" y="424484"/>
                </a:lnTo>
                <a:lnTo>
                  <a:pt x="162255" y="424484"/>
                </a:lnTo>
                <a:lnTo>
                  <a:pt x="162255" y="423329"/>
                </a:lnTo>
                <a:lnTo>
                  <a:pt x="172161" y="423329"/>
                </a:lnTo>
                <a:lnTo>
                  <a:pt x="172161" y="424154"/>
                </a:lnTo>
                <a:lnTo>
                  <a:pt x="182092" y="424154"/>
                </a:lnTo>
                <a:lnTo>
                  <a:pt x="182092" y="424497"/>
                </a:lnTo>
                <a:lnTo>
                  <a:pt x="192036" y="424497"/>
                </a:lnTo>
                <a:lnTo>
                  <a:pt x="192036" y="422338"/>
                </a:lnTo>
                <a:lnTo>
                  <a:pt x="201942" y="422338"/>
                </a:lnTo>
                <a:lnTo>
                  <a:pt x="201942" y="424167"/>
                </a:lnTo>
                <a:lnTo>
                  <a:pt x="211848" y="424167"/>
                </a:lnTo>
                <a:lnTo>
                  <a:pt x="211848" y="424776"/>
                </a:lnTo>
                <a:lnTo>
                  <a:pt x="221792" y="424776"/>
                </a:lnTo>
                <a:lnTo>
                  <a:pt x="221792" y="424167"/>
                </a:lnTo>
                <a:lnTo>
                  <a:pt x="231736" y="424167"/>
                </a:lnTo>
                <a:lnTo>
                  <a:pt x="231736" y="425373"/>
                </a:lnTo>
                <a:lnTo>
                  <a:pt x="251574" y="425310"/>
                </a:lnTo>
                <a:lnTo>
                  <a:pt x="251574" y="424002"/>
                </a:lnTo>
                <a:lnTo>
                  <a:pt x="261518" y="424002"/>
                </a:lnTo>
                <a:lnTo>
                  <a:pt x="261518" y="425018"/>
                </a:lnTo>
                <a:lnTo>
                  <a:pt x="271449" y="425018"/>
                </a:lnTo>
                <a:lnTo>
                  <a:pt x="271449" y="424726"/>
                </a:lnTo>
                <a:lnTo>
                  <a:pt x="281381" y="424726"/>
                </a:lnTo>
                <a:lnTo>
                  <a:pt x="281381" y="422922"/>
                </a:lnTo>
                <a:lnTo>
                  <a:pt x="291287" y="422922"/>
                </a:lnTo>
                <a:lnTo>
                  <a:pt x="291287" y="424078"/>
                </a:lnTo>
                <a:lnTo>
                  <a:pt x="301205" y="424078"/>
                </a:lnTo>
                <a:lnTo>
                  <a:pt x="301205" y="423938"/>
                </a:lnTo>
                <a:lnTo>
                  <a:pt x="330974" y="424116"/>
                </a:lnTo>
                <a:lnTo>
                  <a:pt x="330974" y="422516"/>
                </a:lnTo>
                <a:lnTo>
                  <a:pt x="340906" y="422516"/>
                </a:lnTo>
                <a:lnTo>
                  <a:pt x="340906" y="424522"/>
                </a:lnTo>
                <a:lnTo>
                  <a:pt x="350812" y="424522"/>
                </a:lnTo>
                <a:lnTo>
                  <a:pt x="350812" y="424776"/>
                </a:lnTo>
                <a:lnTo>
                  <a:pt x="360718" y="424776"/>
                </a:lnTo>
                <a:lnTo>
                  <a:pt x="360718" y="422490"/>
                </a:lnTo>
                <a:lnTo>
                  <a:pt x="370611" y="422490"/>
                </a:lnTo>
                <a:lnTo>
                  <a:pt x="370611" y="423163"/>
                </a:lnTo>
                <a:lnTo>
                  <a:pt x="380504" y="423163"/>
                </a:lnTo>
                <a:lnTo>
                  <a:pt x="380504" y="424078"/>
                </a:lnTo>
                <a:lnTo>
                  <a:pt x="390398" y="424078"/>
                </a:lnTo>
                <a:lnTo>
                  <a:pt x="390398" y="422211"/>
                </a:lnTo>
                <a:lnTo>
                  <a:pt x="400278" y="422211"/>
                </a:lnTo>
                <a:lnTo>
                  <a:pt x="400278" y="422440"/>
                </a:lnTo>
                <a:lnTo>
                  <a:pt x="410171" y="422440"/>
                </a:lnTo>
                <a:lnTo>
                  <a:pt x="410171" y="424599"/>
                </a:lnTo>
                <a:lnTo>
                  <a:pt x="420090" y="424599"/>
                </a:lnTo>
                <a:lnTo>
                  <a:pt x="420090" y="424916"/>
                </a:lnTo>
                <a:lnTo>
                  <a:pt x="430009" y="424916"/>
                </a:lnTo>
                <a:lnTo>
                  <a:pt x="430009" y="422884"/>
                </a:lnTo>
                <a:lnTo>
                  <a:pt x="439928" y="422884"/>
                </a:lnTo>
                <a:lnTo>
                  <a:pt x="439928" y="424243"/>
                </a:lnTo>
                <a:lnTo>
                  <a:pt x="449834" y="424243"/>
                </a:lnTo>
                <a:lnTo>
                  <a:pt x="449834" y="422871"/>
                </a:lnTo>
                <a:lnTo>
                  <a:pt x="459740" y="422871"/>
                </a:lnTo>
                <a:lnTo>
                  <a:pt x="459740" y="422351"/>
                </a:lnTo>
                <a:lnTo>
                  <a:pt x="469620" y="422351"/>
                </a:lnTo>
                <a:lnTo>
                  <a:pt x="469620" y="424827"/>
                </a:lnTo>
                <a:lnTo>
                  <a:pt x="479488" y="424827"/>
                </a:lnTo>
                <a:lnTo>
                  <a:pt x="479488" y="423557"/>
                </a:lnTo>
                <a:lnTo>
                  <a:pt x="489356" y="423557"/>
                </a:lnTo>
                <a:lnTo>
                  <a:pt x="489356" y="424560"/>
                </a:lnTo>
                <a:lnTo>
                  <a:pt x="499224" y="424560"/>
                </a:lnTo>
                <a:lnTo>
                  <a:pt x="499224" y="423837"/>
                </a:lnTo>
                <a:lnTo>
                  <a:pt x="509066" y="423837"/>
                </a:lnTo>
                <a:lnTo>
                  <a:pt x="509066" y="425513"/>
                </a:lnTo>
                <a:lnTo>
                  <a:pt x="518922" y="425513"/>
                </a:lnTo>
                <a:lnTo>
                  <a:pt x="518922" y="423506"/>
                </a:lnTo>
                <a:lnTo>
                  <a:pt x="528777" y="423506"/>
                </a:lnTo>
                <a:lnTo>
                  <a:pt x="528777" y="424522"/>
                </a:lnTo>
                <a:lnTo>
                  <a:pt x="538632" y="424522"/>
                </a:lnTo>
                <a:lnTo>
                  <a:pt x="538632" y="423011"/>
                </a:lnTo>
                <a:lnTo>
                  <a:pt x="548487" y="423011"/>
                </a:lnTo>
                <a:lnTo>
                  <a:pt x="548487" y="423722"/>
                </a:lnTo>
                <a:lnTo>
                  <a:pt x="558342" y="423722"/>
                </a:lnTo>
                <a:lnTo>
                  <a:pt x="558342" y="423456"/>
                </a:lnTo>
                <a:lnTo>
                  <a:pt x="578091" y="423405"/>
                </a:lnTo>
                <a:lnTo>
                  <a:pt x="578091" y="422732"/>
                </a:lnTo>
                <a:lnTo>
                  <a:pt x="587984" y="422732"/>
                </a:lnTo>
                <a:lnTo>
                  <a:pt x="587984" y="422897"/>
                </a:lnTo>
                <a:lnTo>
                  <a:pt x="597890" y="422897"/>
                </a:lnTo>
                <a:lnTo>
                  <a:pt x="597890" y="425310"/>
                </a:lnTo>
                <a:lnTo>
                  <a:pt x="607796" y="425310"/>
                </a:lnTo>
                <a:lnTo>
                  <a:pt x="607796" y="424954"/>
                </a:lnTo>
                <a:lnTo>
                  <a:pt x="617689" y="424954"/>
                </a:lnTo>
                <a:lnTo>
                  <a:pt x="617689" y="423494"/>
                </a:lnTo>
                <a:lnTo>
                  <a:pt x="637463" y="423544"/>
                </a:lnTo>
                <a:lnTo>
                  <a:pt x="637463" y="425221"/>
                </a:lnTo>
                <a:lnTo>
                  <a:pt x="647357" y="425221"/>
                </a:lnTo>
                <a:lnTo>
                  <a:pt x="647357" y="423303"/>
                </a:lnTo>
                <a:lnTo>
                  <a:pt x="657237" y="423303"/>
                </a:lnTo>
                <a:lnTo>
                  <a:pt x="657237" y="424637"/>
                </a:lnTo>
                <a:lnTo>
                  <a:pt x="667143" y="424637"/>
                </a:lnTo>
                <a:lnTo>
                  <a:pt x="667143" y="423303"/>
                </a:lnTo>
                <a:lnTo>
                  <a:pt x="677024" y="423303"/>
                </a:lnTo>
                <a:lnTo>
                  <a:pt x="677024" y="424713"/>
                </a:lnTo>
                <a:lnTo>
                  <a:pt x="696810" y="424764"/>
                </a:lnTo>
                <a:lnTo>
                  <a:pt x="696810" y="423189"/>
                </a:lnTo>
                <a:lnTo>
                  <a:pt x="706704" y="423189"/>
                </a:lnTo>
                <a:lnTo>
                  <a:pt x="706704" y="422986"/>
                </a:lnTo>
                <a:lnTo>
                  <a:pt x="716597" y="422986"/>
                </a:lnTo>
                <a:lnTo>
                  <a:pt x="716597" y="424853"/>
                </a:lnTo>
                <a:lnTo>
                  <a:pt x="726503" y="424853"/>
                </a:lnTo>
                <a:lnTo>
                  <a:pt x="726503" y="424243"/>
                </a:lnTo>
                <a:lnTo>
                  <a:pt x="736409" y="424243"/>
                </a:lnTo>
                <a:lnTo>
                  <a:pt x="736409" y="425145"/>
                </a:lnTo>
                <a:lnTo>
                  <a:pt x="746315" y="425145"/>
                </a:lnTo>
                <a:lnTo>
                  <a:pt x="746315" y="424586"/>
                </a:lnTo>
                <a:lnTo>
                  <a:pt x="756221" y="424586"/>
                </a:lnTo>
                <a:lnTo>
                  <a:pt x="756221" y="423608"/>
                </a:lnTo>
                <a:lnTo>
                  <a:pt x="766114" y="423608"/>
                </a:lnTo>
                <a:lnTo>
                  <a:pt x="766114" y="424154"/>
                </a:lnTo>
                <a:lnTo>
                  <a:pt x="775995" y="424154"/>
                </a:lnTo>
                <a:lnTo>
                  <a:pt x="775995" y="425437"/>
                </a:lnTo>
                <a:lnTo>
                  <a:pt x="785888" y="425437"/>
                </a:lnTo>
                <a:lnTo>
                  <a:pt x="785888" y="423506"/>
                </a:lnTo>
                <a:lnTo>
                  <a:pt x="795769" y="423506"/>
                </a:lnTo>
                <a:lnTo>
                  <a:pt x="795769" y="422922"/>
                </a:lnTo>
                <a:lnTo>
                  <a:pt x="815530" y="422909"/>
                </a:lnTo>
                <a:lnTo>
                  <a:pt x="815530" y="425386"/>
                </a:lnTo>
                <a:lnTo>
                  <a:pt x="825411" y="425386"/>
                </a:lnTo>
                <a:lnTo>
                  <a:pt x="825411" y="423964"/>
                </a:lnTo>
                <a:lnTo>
                  <a:pt x="835279" y="423964"/>
                </a:lnTo>
                <a:lnTo>
                  <a:pt x="835279" y="422655"/>
                </a:lnTo>
                <a:lnTo>
                  <a:pt x="845159" y="422655"/>
                </a:lnTo>
                <a:lnTo>
                  <a:pt x="845159" y="424954"/>
                </a:lnTo>
                <a:lnTo>
                  <a:pt x="855052" y="424954"/>
                </a:lnTo>
                <a:lnTo>
                  <a:pt x="855052" y="425640"/>
                </a:lnTo>
                <a:lnTo>
                  <a:pt x="864920" y="425640"/>
                </a:lnTo>
                <a:lnTo>
                  <a:pt x="864920" y="422262"/>
                </a:lnTo>
                <a:lnTo>
                  <a:pt x="873086" y="422262"/>
                </a:lnTo>
                <a:lnTo>
                  <a:pt x="876655" y="425259"/>
                </a:lnTo>
                <a:lnTo>
                  <a:pt x="882700" y="423621"/>
                </a:lnTo>
                <a:lnTo>
                  <a:pt x="885532" y="421373"/>
                </a:lnTo>
                <a:lnTo>
                  <a:pt x="890955" y="418223"/>
                </a:lnTo>
                <a:lnTo>
                  <a:pt x="893102" y="415683"/>
                </a:lnTo>
                <a:lnTo>
                  <a:pt x="897534" y="411251"/>
                </a:lnTo>
                <a:lnTo>
                  <a:pt x="898537" y="408190"/>
                </a:lnTo>
                <a:lnTo>
                  <a:pt x="901687" y="402767"/>
                </a:lnTo>
                <a:lnTo>
                  <a:pt x="904341" y="400532"/>
                </a:lnTo>
                <a:lnTo>
                  <a:pt x="905979" y="394487"/>
                </a:lnTo>
                <a:lnTo>
                  <a:pt x="905637" y="391223"/>
                </a:lnTo>
                <a:lnTo>
                  <a:pt x="905637" y="387997"/>
                </a:lnTo>
                <a:lnTo>
                  <a:pt x="905637" y="382955"/>
                </a:lnTo>
                <a:lnTo>
                  <a:pt x="904621" y="382930"/>
                </a:lnTo>
                <a:lnTo>
                  <a:pt x="904773" y="372833"/>
                </a:lnTo>
                <a:lnTo>
                  <a:pt x="905611" y="372846"/>
                </a:lnTo>
                <a:lnTo>
                  <a:pt x="905611" y="362762"/>
                </a:lnTo>
                <a:lnTo>
                  <a:pt x="904976" y="362762"/>
                </a:lnTo>
                <a:lnTo>
                  <a:pt x="904976" y="352691"/>
                </a:lnTo>
                <a:lnTo>
                  <a:pt x="906881" y="352691"/>
                </a:lnTo>
                <a:lnTo>
                  <a:pt x="906881" y="342671"/>
                </a:lnTo>
                <a:lnTo>
                  <a:pt x="904455" y="342671"/>
                </a:lnTo>
                <a:lnTo>
                  <a:pt x="904455" y="332651"/>
                </a:lnTo>
                <a:lnTo>
                  <a:pt x="906729" y="332651"/>
                </a:lnTo>
                <a:lnTo>
                  <a:pt x="906729" y="322630"/>
                </a:lnTo>
                <a:lnTo>
                  <a:pt x="905840" y="322630"/>
                </a:lnTo>
                <a:lnTo>
                  <a:pt x="905840" y="312585"/>
                </a:lnTo>
                <a:lnTo>
                  <a:pt x="905433" y="312585"/>
                </a:lnTo>
                <a:lnTo>
                  <a:pt x="905433" y="302539"/>
                </a:lnTo>
                <a:lnTo>
                  <a:pt x="904760" y="302539"/>
                </a:lnTo>
                <a:lnTo>
                  <a:pt x="904760" y="292531"/>
                </a:lnTo>
                <a:lnTo>
                  <a:pt x="905421" y="292531"/>
                </a:lnTo>
                <a:lnTo>
                  <a:pt x="905421" y="282511"/>
                </a:lnTo>
                <a:lnTo>
                  <a:pt x="905827" y="282511"/>
                </a:lnTo>
                <a:lnTo>
                  <a:pt x="905827" y="272491"/>
                </a:lnTo>
                <a:lnTo>
                  <a:pt x="904671" y="272491"/>
                </a:lnTo>
                <a:lnTo>
                  <a:pt x="904671" y="262508"/>
                </a:lnTo>
                <a:lnTo>
                  <a:pt x="905154" y="262508"/>
                </a:lnTo>
                <a:lnTo>
                  <a:pt x="905154" y="252526"/>
                </a:lnTo>
                <a:lnTo>
                  <a:pt x="906843" y="252526"/>
                </a:lnTo>
                <a:lnTo>
                  <a:pt x="906843" y="242531"/>
                </a:lnTo>
                <a:lnTo>
                  <a:pt x="905471" y="242531"/>
                </a:lnTo>
                <a:lnTo>
                  <a:pt x="905471" y="232524"/>
                </a:lnTo>
                <a:lnTo>
                  <a:pt x="906919" y="232524"/>
                </a:lnTo>
                <a:lnTo>
                  <a:pt x="906919" y="222554"/>
                </a:lnTo>
                <a:lnTo>
                  <a:pt x="906424" y="222554"/>
                </a:lnTo>
                <a:lnTo>
                  <a:pt x="906424" y="212572"/>
                </a:lnTo>
                <a:lnTo>
                  <a:pt x="904506" y="212572"/>
                </a:lnTo>
                <a:lnTo>
                  <a:pt x="904506" y="202552"/>
                </a:lnTo>
                <a:lnTo>
                  <a:pt x="906665" y="202552"/>
                </a:lnTo>
                <a:lnTo>
                  <a:pt x="906665" y="192544"/>
                </a:lnTo>
                <a:lnTo>
                  <a:pt x="907618" y="192544"/>
                </a:lnTo>
                <a:lnTo>
                  <a:pt x="907618" y="182549"/>
                </a:lnTo>
                <a:lnTo>
                  <a:pt x="905129" y="182549"/>
                </a:lnTo>
                <a:lnTo>
                  <a:pt x="905129" y="172554"/>
                </a:lnTo>
                <a:lnTo>
                  <a:pt x="905649" y="172554"/>
                </a:lnTo>
                <a:lnTo>
                  <a:pt x="905560" y="152539"/>
                </a:lnTo>
                <a:lnTo>
                  <a:pt x="904341" y="152539"/>
                </a:lnTo>
                <a:lnTo>
                  <a:pt x="904341" y="142544"/>
                </a:lnTo>
                <a:lnTo>
                  <a:pt x="904582" y="142544"/>
                </a:lnTo>
                <a:lnTo>
                  <a:pt x="904582" y="132575"/>
                </a:lnTo>
                <a:lnTo>
                  <a:pt x="907542" y="132575"/>
                </a:lnTo>
                <a:lnTo>
                  <a:pt x="907542" y="122593"/>
                </a:lnTo>
                <a:lnTo>
                  <a:pt x="904405" y="122593"/>
                </a:lnTo>
                <a:lnTo>
                  <a:pt x="904405" y="112598"/>
                </a:lnTo>
                <a:lnTo>
                  <a:pt x="906754" y="112598"/>
                </a:lnTo>
                <a:lnTo>
                  <a:pt x="906754" y="102615"/>
                </a:lnTo>
                <a:lnTo>
                  <a:pt x="904087" y="102615"/>
                </a:lnTo>
                <a:lnTo>
                  <a:pt x="904087" y="92608"/>
                </a:lnTo>
                <a:lnTo>
                  <a:pt x="904951" y="92608"/>
                </a:lnTo>
                <a:lnTo>
                  <a:pt x="904849" y="72618"/>
                </a:lnTo>
                <a:lnTo>
                  <a:pt x="906081" y="72618"/>
                </a:lnTo>
                <a:lnTo>
                  <a:pt x="906183" y="52704"/>
                </a:lnTo>
                <a:lnTo>
                  <a:pt x="906957" y="52704"/>
                </a:lnTo>
                <a:lnTo>
                  <a:pt x="906957" y="42722"/>
                </a:lnTo>
                <a:lnTo>
                  <a:pt x="905548" y="42722"/>
                </a:lnTo>
                <a:lnTo>
                  <a:pt x="905548" y="34543"/>
                </a:lnTo>
                <a:lnTo>
                  <a:pt x="905230" y="31483"/>
                </a:lnTo>
                <a:lnTo>
                  <a:pt x="903605" y="25438"/>
                </a:lnTo>
                <a:lnTo>
                  <a:pt x="903884" y="21704"/>
                </a:lnTo>
                <a:lnTo>
                  <a:pt x="900734" y="16281"/>
                </a:lnTo>
                <a:lnTo>
                  <a:pt x="897915" y="14147"/>
                </a:lnTo>
                <a:lnTo>
                  <a:pt x="893470" y="9715"/>
                </a:lnTo>
                <a:lnTo>
                  <a:pt x="890854" y="7708"/>
                </a:lnTo>
                <a:lnTo>
                  <a:pt x="885444" y="4571"/>
                </a:lnTo>
                <a:lnTo>
                  <a:pt x="882332" y="3517"/>
                </a:lnTo>
                <a:lnTo>
                  <a:pt x="876287" y="1879"/>
                </a:lnTo>
                <a:lnTo>
                  <a:pt x="873086" y="2806"/>
                </a:lnTo>
                <a:lnTo>
                  <a:pt x="864857" y="2806"/>
                </a:lnTo>
                <a:lnTo>
                  <a:pt x="864857" y="1498"/>
                </a:lnTo>
                <a:lnTo>
                  <a:pt x="854824" y="1498"/>
                </a:lnTo>
                <a:lnTo>
                  <a:pt x="854824" y="1727"/>
                </a:lnTo>
                <a:lnTo>
                  <a:pt x="844804" y="1727"/>
                </a:lnTo>
                <a:lnTo>
                  <a:pt x="844804" y="3454"/>
                </a:lnTo>
                <a:lnTo>
                  <a:pt x="834809" y="3454"/>
                </a:lnTo>
                <a:lnTo>
                  <a:pt x="834809" y="1485"/>
                </a:lnTo>
                <a:lnTo>
                  <a:pt x="824839" y="1485"/>
                </a:lnTo>
                <a:lnTo>
                  <a:pt x="824839" y="2146"/>
                </a:lnTo>
                <a:lnTo>
                  <a:pt x="814895" y="2146"/>
                </a:lnTo>
                <a:lnTo>
                  <a:pt x="814895" y="2793"/>
                </a:lnTo>
                <a:lnTo>
                  <a:pt x="804938" y="2793"/>
                </a:lnTo>
                <a:lnTo>
                  <a:pt x="804938" y="2400"/>
                </a:lnTo>
                <a:lnTo>
                  <a:pt x="794969" y="2400"/>
                </a:lnTo>
                <a:lnTo>
                  <a:pt x="794969" y="1358"/>
                </a:lnTo>
                <a:lnTo>
                  <a:pt x="785012" y="1358"/>
                </a:lnTo>
                <a:lnTo>
                  <a:pt x="785012" y="2476"/>
                </a:lnTo>
                <a:lnTo>
                  <a:pt x="775068" y="2476"/>
                </a:lnTo>
                <a:lnTo>
                  <a:pt x="775068" y="914"/>
                </a:lnTo>
                <a:lnTo>
                  <a:pt x="765111" y="914"/>
                </a:lnTo>
                <a:lnTo>
                  <a:pt x="765111" y="1587"/>
                </a:lnTo>
                <a:lnTo>
                  <a:pt x="755167" y="1587"/>
                </a:lnTo>
                <a:lnTo>
                  <a:pt x="755167" y="2603"/>
                </a:lnTo>
                <a:lnTo>
                  <a:pt x="735342" y="2476"/>
                </a:lnTo>
                <a:lnTo>
                  <a:pt x="735342" y="1460"/>
                </a:lnTo>
                <a:lnTo>
                  <a:pt x="725411" y="1460"/>
                </a:lnTo>
                <a:lnTo>
                  <a:pt x="725411" y="2997"/>
                </a:lnTo>
                <a:lnTo>
                  <a:pt x="715467" y="2997"/>
                </a:lnTo>
                <a:lnTo>
                  <a:pt x="715467" y="3517"/>
                </a:lnTo>
                <a:lnTo>
                  <a:pt x="705573" y="3517"/>
                </a:lnTo>
                <a:lnTo>
                  <a:pt x="705573" y="495"/>
                </a:lnTo>
                <a:lnTo>
                  <a:pt x="695667" y="495"/>
                </a:lnTo>
                <a:lnTo>
                  <a:pt x="695667" y="1447"/>
                </a:lnTo>
                <a:lnTo>
                  <a:pt x="685723" y="1447"/>
                </a:lnTo>
                <a:lnTo>
                  <a:pt x="685723" y="596"/>
                </a:lnTo>
                <a:lnTo>
                  <a:pt x="675779" y="596"/>
                </a:lnTo>
                <a:lnTo>
                  <a:pt x="675779" y="761"/>
                </a:lnTo>
                <a:lnTo>
                  <a:pt x="665861" y="761"/>
                </a:lnTo>
                <a:lnTo>
                  <a:pt x="665861" y="355"/>
                </a:lnTo>
                <a:lnTo>
                  <a:pt x="655929" y="355"/>
                </a:lnTo>
                <a:lnTo>
                  <a:pt x="655929" y="2387"/>
                </a:lnTo>
                <a:lnTo>
                  <a:pt x="645998" y="2387"/>
                </a:lnTo>
                <a:lnTo>
                  <a:pt x="645998" y="774"/>
                </a:lnTo>
                <a:lnTo>
                  <a:pt x="636054" y="774"/>
                </a:lnTo>
                <a:lnTo>
                  <a:pt x="636054" y="1498"/>
                </a:lnTo>
                <a:lnTo>
                  <a:pt x="626122" y="1498"/>
                </a:lnTo>
                <a:lnTo>
                  <a:pt x="626122" y="2793"/>
                </a:lnTo>
                <a:lnTo>
                  <a:pt x="616216" y="2793"/>
                </a:lnTo>
                <a:lnTo>
                  <a:pt x="616216" y="1892"/>
                </a:lnTo>
                <a:lnTo>
                  <a:pt x="606310" y="1892"/>
                </a:lnTo>
                <a:lnTo>
                  <a:pt x="606310" y="482"/>
                </a:lnTo>
                <a:lnTo>
                  <a:pt x="596392" y="482"/>
                </a:lnTo>
                <a:lnTo>
                  <a:pt x="596392" y="2425"/>
                </a:lnTo>
                <a:lnTo>
                  <a:pt x="586473" y="2425"/>
                </a:lnTo>
                <a:lnTo>
                  <a:pt x="586473" y="1993"/>
                </a:lnTo>
                <a:lnTo>
                  <a:pt x="576541" y="1993"/>
                </a:lnTo>
                <a:lnTo>
                  <a:pt x="576541" y="1041"/>
                </a:lnTo>
                <a:lnTo>
                  <a:pt x="566610" y="1041"/>
                </a:lnTo>
                <a:lnTo>
                  <a:pt x="566610" y="749"/>
                </a:lnTo>
                <a:lnTo>
                  <a:pt x="556691" y="749"/>
                </a:lnTo>
                <a:lnTo>
                  <a:pt x="556691" y="495"/>
                </a:lnTo>
                <a:lnTo>
                  <a:pt x="546785" y="495"/>
                </a:lnTo>
                <a:lnTo>
                  <a:pt x="546785" y="1930"/>
                </a:lnTo>
                <a:lnTo>
                  <a:pt x="536892" y="1930"/>
                </a:lnTo>
                <a:lnTo>
                  <a:pt x="536892" y="1676"/>
                </a:lnTo>
                <a:lnTo>
                  <a:pt x="527011" y="1676"/>
                </a:lnTo>
                <a:lnTo>
                  <a:pt x="527011" y="800"/>
                </a:lnTo>
                <a:lnTo>
                  <a:pt x="517118" y="800"/>
                </a:lnTo>
                <a:lnTo>
                  <a:pt x="517118" y="1676"/>
                </a:lnTo>
                <a:lnTo>
                  <a:pt x="507225" y="1676"/>
                </a:lnTo>
                <a:lnTo>
                  <a:pt x="507225" y="863"/>
                </a:lnTo>
                <a:lnTo>
                  <a:pt x="497332" y="863"/>
                </a:lnTo>
                <a:lnTo>
                  <a:pt x="497332" y="1511"/>
                </a:lnTo>
                <a:lnTo>
                  <a:pt x="487426" y="1511"/>
                </a:lnTo>
                <a:lnTo>
                  <a:pt x="487426" y="3403"/>
                </a:lnTo>
                <a:lnTo>
                  <a:pt x="477507" y="3403"/>
                </a:lnTo>
                <a:lnTo>
                  <a:pt x="477507" y="2070"/>
                </a:lnTo>
                <a:lnTo>
                  <a:pt x="467575" y="2070"/>
                </a:lnTo>
                <a:lnTo>
                  <a:pt x="467575" y="2438"/>
                </a:lnTo>
                <a:lnTo>
                  <a:pt x="457669" y="2438"/>
                </a:lnTo>
                <a:lnTo>
                  <a:pt x="457669" y="1130"/>
                </a:lnTo>
                <a:lnTo>
                  <a:pt x="447763" y="1130"/>
                </a:lnTo>
                <a:lnTo>
                  <a:pt x="447763" y="1968"/>
                </a:lnTo>
                <a:lnTo>
                  <a:pt x="437883" y="1968"/>
                </a:lnTo>
                <a:lnTo>
                  <a:pt x="437883" y="1333"/>
                </a:lnTo>
                <a:lnTo>
                  <a:pt x="418147" y="1396"/>
                </a:lnTo>
                <a:lnTo>
                  <a:pt x="418147" y="1816"/>
                </a:lnTo>
                <a:lnTo>
                  <a:pt x="408292" y="1816"/>
                </a:lnTo>
                <a:lnTo>
                  <a:pt x="408292" y="1485"/>
                </a:lnTo>
                <a:lnTo>
                  <a:pt x="388581" y="1612"/>
                </a:lnTo>
                <a:lnTo>
                  <a:pt x="388581" y="2197"/>
                </a:lnTo>
                <a:lnTo>
                  <a:pt x="378739" y="2197"/>
                </a:lnTo>
                <a:lnTo>
                  <a:pt x="378739" y="990"/>
                </a:lnTo>
                <a:lnTo>
                  <a:pt x="339293" y="1092"/>
                </a:lnTo>
                <a:lnTo>
                  <a:pt x="339293" y="457"/>
                </a:lnTo>
                <a:lnTo>
                  <a:pt x="329412" y="457"/>
                </a:lnTo>
                <a:lnTo>
                  <a:pt x="329412" y="3276"/>
                </a:lnTo>
                <a:lnTo>
                  <a:pt x="309626" y="3352"/>
                </a:lnTo>
                <a:lnTo>
                  <a:pt x="309626" y="253"/>
                </a:lnTo>
                <a:lnTo>
                  <a:pt x="299720" y="253"/>
                </a:lnTo>
                <a:lnTo>
                  <a:pt x="299720" y="1549"/>
                </a:lnTo>
                <a:lnTo>
                  <a:pt x="289814" y="1549"/>
                </a:lnTo>
                <a:lnTo>
                  <a:pt x="289814" y="2501"/>
                </a:lnTo>
                <a:lnTo>
                  <a:pt x="279920" y="2501"/>
                </a:lnTo>
                <a:lnTo>
                  <a:pt x="279920" y="3009"/>
                </a:lnTo>
                <a:lnTo>
                  <a:pt x="270040" y="3009"/>
                </a:lnTo>
                <a:lnTo>
                  <a:pt x="270040" y="2603"/>
                </a:lnTo>
                <a:lnTo>
                  <a:pt x="250266" y="2552"/>
                </a:lnTo>
                <a:lnTo>
                  <a:pt x="250266" y="3060"/>
                </a:lnTo>
                <a:lnTo>
                  <a:pt x="240372" y="3060"/>
                </a:lnTo>
                <a:lnTo>
                  <a:pt x="240372" y="2438"/>
                </a:lnTo>
                <a:lnTo>
                  <a:pt x="220599" y="2311"/>
                </a:lnTo>
                <a:lnTo>
                  <a:pt x="220599" y="1295"/>
                </a:lnTo>
                <a:lnTo>
                  <a:pt x="210705" y="1295"/>
                </a:lnTo>
                <a:lnTo>
                  <a:pt x="210705" y="3047"/>
                </a:lnTo>
                <a:lnTo>
                  <a:pt x="190906" y="3124"/>
                </a:lnTo>
                <a:lnTo>
                  <a:pt x="190906" y="1879"/>
                </a:lnTo>
                <a:lnTo>
                  <a:pt x="181000" y="1879"/>
                </a:lnTo>
                <a:lnTo>
                  <a:pt x="181000" y="203"/>
                </a:lnTo>
                <a:lnTo>
                  <a:pt x="171094" y="203"/>
                </a:lnTo>
                <a:lnTo>
                  <a:pt x="171094" y="0"/>
                </a:lnTo>
                <a:close/>
              </a:path>
            </a:pathLst>
          </a:custGeom>
          <a:solidFill>
            <a:srgbClr val="70B125"/>
          </a:solidFill>
        </p:spPr>
        <p:txBody>
          <a:bodyPr wrap="square" lIns="0" tIns="0" rIns="0" bIns="0" rtlCol="0"/>
          <a:lstStyle/>
          <a:p>
            <a:endParaRPr>
              <a:latin typeface="+mj-ea"/>
              <a:ea typeface="+mj-ea"/>
            </a:endParaRPr>
          </a:p>
        </p:txBody>
      </p:sp>
      <p:sp>
        <p:nvSpPr>
          <p:cNvPr id="45" name="object 41">
            <a:extLst>
              <a:ext uri="{FF2B5EF4-FFF2-40B4-BE49-F238E27FC236}">
                <a16:creationId xmlns:a16="http://schemas.microsoft.com/office/drawing/2014/main" id="{A80A7F34-0520-4667-9448-E266734024A0}"/>
              </a:ext>
            </a:extLst>
          </p:cNvPr>
          <p:cNvSpPr/>
          <p:nvPr/>
        </p:nvSpPr>
        <p:spPr>
          <a:xfrm>
            <a:off x="1311728" y="3429001"/>
            <a:ext cx="1948543" cy="1110589"/>
          </a:xfrm>
          <a:custGeom>
            <a:avLst/>
            <a:gdLst/>
            <a:ahLst/>
            <a:cxnLst/>
            <a:rect l="l" t="t" r="r" b="b"/>
            <a:pathLst>
              <a:path w="908050" h="426085">
                <a:moveTo>
                  <a:pt x="171094" y="0"/>
                </a:moveTo>
                <a:lnTo>
                  <a:pt x="161188" y="0"/>
                </a:lnTo>
                <a:lnTo>
                  <a:pt x="161188" y="2603"/>
                </a:lnTo>
                <a:lnTo>
                  <a:pt x="141389" y="2603"/>
                </a:lnTo>
                <a:lnTo>
                  <a:pt x="141389" y="2349"/>
                </a:lnTo>
                <a:lnTo>
                  <a:pt x="131508" y="2349"/>
                </a:lnTo>
                <a:lnTo>
                  <a:pt x="131508" y="1168"/>
                </a:lnTo>
                <a:lnTo>
                  <a:pt x="121627" y="1168"/>
                </a:lnTo>
                <a:lnTo>
                  <a:pt x="121627" y="2768"/>
                </a:lnTo>
                <a:lnTo>
                  <a:pt x="111734" y="2768"/>
                </a:lnTo>
                <a:lnTo>
                  <a:pt x="111734" y="3098"/>
                </a:lnTo>
                <a:lnTo>
                  <a:pt x="91986" y="2971"/>
                </a:lnTo>
                <a:lnTo>
                  <a:pt x="91986" y="139"/>
                </a:lnTo>
                <a:lnTo>
                  <a:pt x="82092" y="139"/>
                </a:lnTo>
                <a:lnTo>
                  <a:pt x="82092" y="1092"/>
                </a:lnTo>
                <a:lnTo>
                  <a:pt x="72224" y="1092"/>
                </a:lnTo>
                <a:lnTo>
                  <a:pt x="72224" y="2870"/>
                </a:lnTo>
                <a:lnTo>
                  <a:pt x="62344" y="2870"/>
                </a:lnTo>
                <a:lnTo>
                  <a:pt x="62344" y="1015"/>
                </a:lnTo>
                <a:lnTo>
                  <a:pt x="52463" y="1015"/>
                </a:lnTo>
                <a:lnTo>
                  <a:pt x="52463" y="2044"/>
                </a:lnTo>
                <a:lnTo>
                  <a:pt x="42583" y="2044"/>
                </a:lnTo>
                <a:lnTo>
                  <a:pt x="42583" y="2514"/>
                </a:lnTo>
                <a:lnTo>
                  <a:pt x="34417" y="2514"/>
                </a:lnTo>
                <a:lnTo>
                  <a:pt x="31470" y="2793"/>
                </a:lnTo>
                <a:lnTo>
                  <a:pt x="25425" y="4432"/>
                </a:lnTo>
                <a:lnTo>
                  <a:pt x="17513" y="9169"/>
                </a:lnTo>
                <a:lnTo>
                  <a:pt x="14554" y="10223"/>
                </a:lnTo>
                <a:lnTo>
                  <a:pt x="8026" y="17017"/>
                </a:lnTo>
                <a:lnTo>
                  <a:pt x="4876" y="22440"/>
                </a:lnTo>
                <a:lnTo>
                  <a:pt x="2425" y="25018"/>
                </a:lnTo>
                <a:lnTo>
                  <a:pt x="800" y="31076"/>
                </a:lnTo>
                <a:lnTo>
                  <a:pt x="3009" y="34531"/>
                </a:lnTo>
                <a:lnTo>
                  <a:pt x="3009" y="42798"/>
                </a:lnTo>
                <a:lnTo>
                  <a:pt x="1816" y="42798"/>
                </a:lnTo>
                <a:lnTo>
                  <a:pt x="1816" y="52908"/>
                </a:lnTo>
                <a:lnTo>
                  <a:pt x="2362" y="52908"/>
                </a:lnTo>
                <a:lnTo>
                  <a:pt x="2362" y="62991"/>
                </a:lnTo>
                <a:lnTo>
                  <a:pt x="1562" y="62991"/>
                </a:lnTo>
                <a:lnTo>
                  <a:pt x="1562" y="73063"/>
                </a:lnTo>
                <a:lnTo>
                  <a:pt x="457" y="73063"/>
                </a:lnTo>
                <a:lnTo>
                  <a:pt x="457" y="83083"/>
                </a:lnTo>
                <a:lnTo>
                  <a:pt x="812" y="83083"/>
                </a:lnTo>
                <a:lnTo>
                  <a:pt x="812" y="93103"/>
                </a:lnTo>
                <a:lnTo>
                  <a:pt x="2286" y="93103"/>
                </a:lnTo>
                <a:lnTo>
                  <a:pt x="2286" y="103123"/>
                </a:lnTo>
                <a:lnTo>
                  <a:pt x="2654" y="103123"/>
                </a:lnTo>
                <a:lnTo>
                  <a:pt x="2730" y="123202"/>
                </a:lnTo>
                <a:lnTo>
                  <a:pt x="2349" y="123202"/>
                </a:lnTo>
                <a:lnTo>
                  <a:pt x="2349" y="133210"/>
                </a:lnTo>
                <a:lnTo>
                  <a:pt x="2082" y="133210"/>
                </a:lnTo>
                <a:lnTo>
                  <a:pt x="2082" y="143243"/>
                </a:lnTo>
                <a:lnTo>
                  <a:pt x="2336" y="143243"/>
                </a:lnTo>
                <a:lnTo>
                  <a:pt x="2336" y="153263"/>
                </a:lnTo>
                <a:lnTo>
                  <a:pt x="1435" y="153263"/>
                </a:lnTo>
                <a:lnTo>
                  <a:pt x="1435" y="163245"/>
                </a:lnTo>
                <a:lnTo>
                  <a:pt x="3136" y="163245"/>
                </a:lnTo>
                <a:lnTo>
                  <a:pt x="3136" y="173227"/>
                </a:lnTo>
                <a:lnTo>
                  <a:pt x="241" y="173227"/>
                </a:lnTo>
                <a:lnTo>
                  <a:pt x="139" y="193230"/>
                </a:lnTo>
                <a:lnTo>
                  <a:pt x="596" y="193230"/>
                </a:lnTo>
                <a:lnTo>
                  <a:pt x="596" y="203199"/>
                </a:lnTo>
                <a:lnTo>
                  <a:pt x="1295" y="203199"/>
                </a:lnTo>
                <a:lnTo>
                  <a:pt x="1295" y="213182"/>
                </a:lnTo>
                <a:lnTo>
                  <a:pt x="0" y="213182"/>
                </a:lnTo>
                <a:lnTo>
                  <a:pt x="0" y="223189"/>
                </a:lnTo>
                <a:lnTo>
                  <a:pt x="533" y="223189"/>
                </a:lnTo>
                <a:lnTo>
                  <a:pt x="533" y="233210"/>
                </a:lnTo>
                <a:lnTo>
                  <a:pt x="1816" y="233210"/>
                </a:lnTo>
                <a:lnTo>
                  <a:pt x="1816" y="243204"/>
                </a:lnTo>
                <a:lnTo>
                  <a:pt x="482" y="243204"/>
                </a:lnTo>
                <a:lnTo>
                  <a:pt x="482" y="253199"/>
                </a:lnTo>
                <a:lnTo>
                  <a:pt x="76" y="253199"/>
                </a:lnTo>
                <a:lnTo>
                  <a:pt x="76" y="263194"/>
                </a:lnTo>
                <a:lnTo>
                  <a:pt x="1308" y="263194"/>
                </a:lnTo>
                <a:lnTo>
                  <a:pt x="1308" y="273202"/>
                </a:lnTo>
                <a:lnTo>
                  <a:pt x="3149" y="273202"/>
                </a:lnTo>
                <a:lnTo>
                  <a:pt x="3149" y="283197"/>
                </a:lnTo>
                <a:lnTo>
                  <a:pt x="2489" y="283197"/>
                </a:lnTo>
                <a:lnTo>
                  <a:pt x="2489" y="293179"/>
                </a:lnTo>
                <a:lnTo>
                  <a:pt x="3263" y="293179"/>
                </a:lnTo>
                <a:lnTo>
                  <a:pt x="3263" y="303148"/>
                </a:lnTo>
                <a:lnTo>
                  <a:pt x="1041" y="303148"/>
                </a:lnTo>
                <a:lnTo>
                  <a:pt x="1041" y="313143"/>
                </a:lnTo>
                <a:lnTo>
                  <a:pt x="1879" y="313143"/>
                </a:lnTo>
                <a:lnTo>
                  <a:pt x="1879" y="323138"/>
                </a:lnTo>
                <a:lnTo>
                  <a:pt x="584" y="323138"/>
                </a:lnTo>
                <a:lnTo>
                  <a:pt x="584" y="333146"/>
                </a:lnTo>
                <a:lnTo>
                  <a:pt x="50" y="333146"/>
                </a:lnTo>
                <a:lnTo>
                  <a:pt x="50" y="343141"/>
                </a:lnTo>
                <a:lnTo>
                  <a:pt x="1117" y="343141"/>
                </a:lnTo>
                <a:lnTo>
                  <a:pt x="1117" y="353136"/>
                </a:lnTo>
                <a:lnTo>
                  <a:pt x="330" y="353136"/>
                </a:lnTo>
                <a:lnTo>
                  <a:pt x="330" y="363105"/>
                </a:lnTo>
                <a:lnTo>
                  <a:pt x="1917" y="363105"/>
                </a:lnTo>
                <a:lnTo>
                  <a:pt x="1917" y="373049"/>
                </a:lnTo>
                <a:lnTo>
                  <a:pt x="1028" y="373049"/>
                </a:lnTo>
                <a:lnTo>
                  <a:pt x="1028" y="383019"/>
                </a:lnTo>
                <a:lnTo>
                  <a:pt x="863" y="383019"/>
                </a:lnTo>
                <a:lnTo>
                  <a:pt x="863" y="391210"/>
                </a:lnTo>
                <a:lnTo>
                  <a:pt x="3467" y="400430"/>
                </a:lnTo>
                <a:lnTo>
                  <a:pt x="4749" y="403390"/>
                </a:lnTo>
                <a:lnTo>
                  <a:pt x="7899" y="408812"/>
                </a:lnTo>
                <a:lnTo>
                  <a:pt x="10934" y="410273"/>
                </a:lnTo>
                <a:lnTo>
                  <a:pt x="15367" y="414718"/>
                </a:lnTo>
                <a:lnTo>
                  <a:pt x="16560" y="418198"/>
                </a:lnTo>
                <a:lnTo>
                  <a:pt x="24879" y="423303"/>
                </a:lnTo>
                <a:lnTo>
                  <a:pt x="30924" y="424941"/>
                </a:lnTo>
                <a:lnTo>
                  <a:pt x="34417" y="425221"/>
                </a:lnTo>
                <a:lnTo>
                  <a:pt x="42659" y="425221"/>
                </a:lnTo>
                <a:lnTo>
                  <a:pt x="42659" y="423430"/>
                </a:lnTo>
                <a:lnTo>
                  <a:pt x="52692" y="423430"/>
                </a:lnTo>
                <a:lnTo>
                  <a:pt x="52692" y="422973"/>
                </a:lnTo>
                <a:lnTo>
                  <a:pt x="62712" y="422973"/>
                </a:lnTo>
                <a:lnTo>
                  <a:pt x="62712" y="423938"/>
                </a:lnTo>
                <a:lnTo>
                  <a:pt x="72707" y="423938"/>
                </a:lnTo>
                <a:lnTo>
                  <a:pt x="72707" y="422833"/>
                </a:lnTo>
                <a:lnTo>
                  <a:pt x="82664" y="422833"/>
                </a:lnTo>
                <a:lnTo>
                  <a:pt x="82664" y="424218"/>
                </a:lnTo>
                <a:lnTo>
                  <a:pt x="92608" y="424218"/>
                </a:lnTo>
                <a:lnTo>
                  <a:pt x="92608" y="424700"/>
                </a:lnTo>
                <a:lnTo>
                  <a:pt x="102565" y="424700"/>
                </a:lnTo>
                <a:lnTo>
                  <a:pt x="102565" y="423595"/>
                </a:lnTo>
                <a:lnTo>
                  <a:pt x="112534" y="423595"/>
                </a:lnTo>
                <a:lnTo>
                  <a:pt x="112534" y="422338"/>
                </a:lnTo>
                <a:lnTo>
                  <a:pt x="122491" y="422338"/>
                </a:lnTo>
                <a:lnTo>
                  <a:pt x="122491" y="424916"/>
                </a:lnTo>
                <a:lnTo>
                  <a:pt x="142392" y="424878"/>
                </a:lnTo>
                <a:lnTo>
                  <a:pt x="142392" y="425615"/>
                </a:lnTo>
                <a:lnTo>
                  <a:pt x="152349" y="425615"/>
                </a:lnTo>
                <a:lnTo>
                  <a:pt x="152349" y="424484"/>
                </a:lnTo>
                <a:lnTo>
                  <a:pt x="162255" y="424484"/>
                </a:lnTo>
                <a:lnTo>
                  <a:pt x="162255" y="423329"/>
                </a:lnTo>
                <a:lnTo>
                  <a:pt x="172161" y="423329"/>
                </a:lnTo>
                <a:lnTo>
                  <a:pt x="172161" y="424154"/>
                </a:lnTo>
                <a:lnTo>
                  <a:pt x="182092" y="424154"/>
                </a:lnTo>
                <a:lnTo>
                  <a:pt x="182092" y="424497"/>
                </a:lnTo>
                <a:lnTo>
                  <a:pt x="192036" y="424497"/>
                </a:lnTo>
                <a:lnTo>
                  <a:pt x="192036" y="422338"/>
                </a:lnTo>
                <a:lnTo>
                  <a:pt x="201942" y="422338"/>
                </a:lnTo>
                <a:lnTo>
                  <a:pt x="201942" y="424167"/>
                </a:lnTo>
                <a:lnTo>
                  <a:pt x="211848" y="424167"/>
                </a:lnTo>
                <a:lnTo>
                  <a:pt x="211848" y="424776"/>
                </a:lnTo>
                <a:lnTo>
                  <a:pt x="221792" y="424776"/>
                </a:lnTo>
                <a:lnTo>
                  <a:pt x="221792" y="424167"/>
                </a:lnTo>
                <a:lnTo>
                  <a:pt x="231736" y="424167"/>
                </a:lnTo>
                <a:lnTo>
                  <a:pt x="231736" y="425373"/>
                </a:lnTo>
                <a:lnTo>
                  <a:pt x="251574" y="425310"/>
                </a:lnTo>
                <a:lnTo>
                  <a:pt x="251574" y="424002"/>
                </a:lnTo>
                <a:lnTo>
                  <a:pt x="261518" y="424002"/>
                </a:lnTo>
                <a:lnTo>
                  <a:pt x="261518" y="425018"/>
                </a:lnTo>
                <a:lnTo>
                  <a:pt x="271449" y="425018"/>
                </a:lnTo>
                <a:lnTo>
                  <a:pt x="271449" y="424726"/>
                </a:lnTo>
                <a:lnTo>
                  <a:pt x="281381" y="424726"/>
                </a:lnTo>
                <a:lnTo>
                  <a:pt x="281381" y="422922"/>
                </a:lnTo>
                <a:lnTo>
                  <a:pt x="291287" y="422922"/>
                </a:lnTo>
                <a:lnTo>
                  <a:pt x="291287" y="424078"/>
                </a:lnTo>
                <a:lnTo>
                  <a:pt x="301205" y="424078"/>
                </a:lnTo>
                <a:lnTo>
                  <a:pt x="301205" y="423938"/>
                </a:lnTo>
                <a:lnTo>
                  <a:pt x="330974" y="424116"/>
                </a:lnTo>
                <a:lnTo>
                  <a:pt x="330974" y="422516"/>
                </a:lnTo>
                <a:lnTo>
                  <a:pt x="340906" y="422516"/>
                </a:lnTo>
                <a:lnTo>
                  <a:pt x="340906" y="424522"/>
                </a:lnTo>
                <a:lnTo>
                  <a:pt x="350812" y="424522"/>
                </a:lnTo>
                <a:lnTo>
                  <a:pt x="350812" y="424776"/>
                </a:lnTo>
                <a:lnTo>
                  <a:pt x="360718" y="424776"/>
                </a:lnTo>
                <a:lnTo>
                  <a:pt x="360718" y="422490"/>
                </a:lnTo>
                <a:lnTo>
                  <a:pt x="370611" y="422490"/>
                </a:lnTo>
                <a:lnTo>
                  <a:pt x="370611" y="423163"/>
                </a:lnTo>
                <a:lnTo>
                  <a:pt x="380504" y="423163"/>
                </a:lnTo>
                <a:lnTo>
                  <a:pt x="380504" y="424078"/>
                </a:lnTo>
                <a:lnTo>
                  <a:pt x="390398" y="424078"/>
                </a:lnTo>
                <a:lnTo>
                  <a:pt x="390398" y="422211"/>
                </a:lnTo>
                <a:lnTo>
                  <a:pt x="400278" y="422211"/>
                </a:lnTo>
                <a:lnTo>
                  <a:pt x="400278" y="422440"/>
                </a:lnTo>
                <a:lnTo>
                  <a:pt x="410171" y="422440"/>
                </a:lnTo>
                <a:lnTo>
                  <a:pt x="410171" y="424599"/>
                </a:lnTo>
                <a:lnTo>
                  <a:pt x="420090" y="424599"/>
                </a:lnTo>
                <a:lnTo>
                  <a:pt x="420090" y="424916"/>
                </a:lnTo>
                <a:lnTo>
                  <a:pt x="430009" y="424916"/>
                </a:lnTo>
                <a:lnTo>
                  <a:pt x="430009" y="422884"/>
                </a:lnTo>
                <a:lnTo>
                  <a:pt x="439928" y="422884"/>
                </a:lnTo>
                <a:lnTo>
                  <a:pt x="439928" y="424243"/>
                </a:lnTo>
                <a:lnTo>
                  <a:pt x="449834" y="424243"/>
                </a:lnTo>
                <a:lnTo>
                  <a:pt x="449834" y="422871"/>
                </a:lnTo>
                <a:lnTo>
                  <a:pt x="459740" y="422871"/>
                </a:lnTo>
                <a:lnTo>
                  <a:pt x="459740" y="422351"/>
                </a:lnTo>
                <a:lnTo>
                  <a:pt x="469620" y="422351"/>
                </a:lnTo>
                <a:lnTo>
                  <a:pt x="469620" y="424827"/>
                </a:lnTo>
                <a:lnTo>
                  <a:pt x="479488" y="424827"/>
                </a:lnTo>
                <a:lnTo>
                  <a:pt x="479488" y="423557"/>
                </a:lnTo>
                <a:lnTo>
                  <a:pt x="489356" y="423557"/>
                </a:lnTo>
                <a:lnTo>
                  <a:pt x="489356" y="424560"/>
                </a:lnTo>
                <a:lnTo>
                  <a:pt x="499224" y="424560"/>
                </a:lnTo>
                <a:lnTo>
                  <a:pt x="499224" y="423837"/>
                </a:lnTo>
                <a:lnTo>
                  <a:pt x="509066" y="423837"/>
                </a:lnTo>
                <a:lnTo>
                  <a:pt x="509066" y="425513"/>
                </a:lnTo>
                <a:lnTo>
                  <a:pt x="518922" y="425513"/>
                </a:lnTo>
                <a:lnTo>
                  <a:pt x="518922" y="423506"/>
                </a:lnTo>
                <a:lnTo>
                  <a:pt x="528777" y="423506"/>
                </a:lnTo>
                <a:lnTo>
                  <a:pt x="528777" y="424522"/>
                </a:lnTo>
                <a:lnTo>
                  <a:pt x="538632" y="424522"/>
                </a:lnTo>
                <a:lnTo>
                  <a:pt x="538632" y="423011"/>
                </a:lnTo>
                <a:lnTo>
                  <a:pt x="548487" y="423011"/>
                </a:lnTo>
                <a:lnTo>
                  <a:pt x="548487" y="423722"/>
                </a:lnTo>
                <a:lnTo>
                  <a:pt x="558342" y="423722"/>
                </a:lnTo>
                <a:lnTo>
                  <a:pt x="558342" y="423456"/>
                </a:lnTo>
                <a:lnTo>
                  <a:pt x="578091" y="423405"/>
                </a:lnTo>
                <a:lnTo>
                  <a:pt x="578091" y="422732"/>
                </a:lnTo>
                <a:lnTo>
                  <a:pt x="587984" y="422732"/>
                </a:lnTo>
                <a:lnTo>
                  <a:pt x="587984" y="422897"/>
                </a:lnTo>
                <a:lnTo>
                  <a:pt x="597890" y="422897"/>
                </a:lnTo>
                <a:lnTo>
                  <a:pt x="597890" y="425310"/>
                </a:lnTo>
                <a:lnTo>
                  <a:pt x="607796" y="425310"/>
                </a:lnTo>
                <a:lnTo>
                  <a:pt x="607796" y="424954"/>
                </a:lnTo>
                <a:lnTo>
                  <a:pt x="617689" y="424954"/>
                </a:lnTo>
                <a:lnTo>
                  <a:pt x="617689" y="423494"/>
                </a:lnTo>
                <a:lnTo>
                  <a:pt x="637463" y="423544"/>
                </a:lnTo>
                <a:lnTo>
                  <a:pt x="637463" y="425221"/>
                </a:lnTo>
                <a:lnTo>
                  <a:pt x="647357" y="425221"/>
                </a:lnTo>
                <a:lnTo>
                  <a:pt x="647357" y="423303"/>
                </a:lnTo>
                <a:lnTo>
                  <a:pt x="657237" y="423303"/>
                </a:lnTo>
                <a:lnTo>
                  <a:pt x="657237" y="424637"/>
                </a:lnTo>
                <a:lnTo>
                  <a:pt x="667143" y="424637"/>
                </a:lnTo>
                <a:lnTo>
                  <a:pt x="667143" y="423303"/>
                </a:lnTo>
                <a:lnTo>
                  <a:pt x="677024" y="423303"/>
                </a:lnTo>
                <a:lnTo>
                  <a:pt x="677024" y="424713"/>
                </a:lnTo>
                <a:lnTo>
                  <a:pt x="696810" y="424764"/>
                </a:lnTo>
                <a:lnTo>
                  <a:pt x="696810" y="423189"/>
                </a:lnTo>
                <a:lnTo>
                  <a:pt x="706704" y="423189"/>
                </a:lnTo>
                <a:lnTo>
                  <a:pt x="706704" y="422986"/>
                </a:lnTo>
                <a:lnTo>
                  <a:pt x="716597" y="422986"/>
                </a:lnTo>
                <a:lnTo>
                  <a:pt x="716597" y="424853"/>
                </a:lnTo>
                <a:lnTo>
                  <a:pt x="726503" y="424853"/>
                </a:lnTo>
                <a:lnTo>
                  <a:pt x="726503" y="424243"/>
                </a:lnTo>
                <a:lnTo>
                  <a:pt x="736409" y="424243"/>
                </a:lnTo>
                <a:lnTo>
                  <a:pt x="736409" y="425145"/>
                </a:lnTo>
                <a:lnTo>
                  <a:pt x="746315" y="425145"/>
                </a:lnTo>
                <a:lnTo>
                  <a:pt x="746315" y="424586"/>
                </a:lnTo>
                <a:lnTo>
                  <a:pt x="756221" y="424586"/>
                </a:lnTo>
                <a:lnTo>
                  <a:pt x="756221" y="423608"/>
                </a:lnTo>
                <a:lnTo>
                  <a:pt x="766114" y="423608"/>
                </a:lnTo>
                <a:lnTo>
                  <a:pt x="766114" y="424154"/>
                </a:lnTo>
                <a:lnTo>
                  <a:pt x="775995" y="424154"/>
                </a:lnTo>
                <a:lnTo>
                  <a:pt x="775995" y="425437"/>
                </a:lnTo>
                <a:lnTo>
                  <a:pt x="785888" y="425437"/>
                </a:lnTo>
                <a:lnTo>
                  <a:pt x="785888" y="423506"/>
                </a:lnTo>
                <a:lnTo>
                  <a:pt x="795769" y="423506"/>
                </a:lnTo>
                <a:lnTo>
                  <a:pt x="795769" y="422922"/>
                </a:lnTo>
                <a:lnTo>
                  <a:pt x="815530" y="422909"/>
                </a:lnTo>
                <a:lnTo>
                  <a:pt x="815530" y="425386"/>
                </a:lnTo>
                <a:lnTo>
                  <a:pt x="825411" y="425386"/>
                </a:lnTo>
                <a:lnTo>
                  <a:pt x="825411" y="423964"/>
                </a:lnTo>
                <a:lnTo>
                  <a:pt x="835279" y="423964"/>
                </a:lnTo>
                <a:lnTo>
                  <a:pt x="835279" y="422655"/>
                </a:lnTo>
                <a:lnTo>
                  <a:pt x="845159" y="422655"/>
                </a:lnTo>
                <a:lnTo>
                  <a:pt x="845159" y="424954"/>
                </a:lnTo>
                <a:lnTo>
                  <a:pt x="855052" y="424954"/>
                </a:lnTo>
                <a:lnTo>
                  <a:pt x="855052" y="425640"/>
                </a:lnTo>
                <a:lnTo>
                  <a:pt x="864920" y="425640"/>
                </a:lnTo>
                <a:lnTo>
                  <a:pt x="864920" y="422262"/>
                </a:lnTo>
                <a:lnTo>
                  <a:pt x="873086" y="422262"/>
                </a:lnTo>
                <a:lnTo>
                  <a:pt x="876655" y="425259"/>
                </a:lnTo>
                <a:lnTo>
                  <a:pt x="882700" y="423621"/>
                </a:lnTo>
                <a:lnTo>
                  <a:pt x="885532" y="421373"/>
                </a:lnTo>
                <a:lnTo>
                  <a:pt x="890955" y="418223"/>
                </a:lnTo>
                <a:lnTo>
                  <a:pt x="893102" y="415683"/>
                </a:lnTo>
                <a:lnTo>
                  <a:pt x="897534" y="411251"/>
                </a:lnTo>
                <a:lnTo>
                  <a:pt x="898537" y="408190"/>
                </a:lnTo>
                <a:lnTo>
                  <a:pt x="901687" y="402767"/>
                </a:lnTo>
                <a:lnTo>
                  <a:pt x="904341" y="400532"/>
                </a:lnTo>
                <a:lnTo>
                  <a:pt x="905979" y="394487"/>
                </a:lnTo>
                <a:lnTo>
                  <a:pt x="905637" y="391223"/>
                </a:lnTo>
                <a:lnTo>
                  <a:pt x="905637" y="387997"/>
                </a:lnTo>
                <a:lnTo>
                  <a:pt x="905637" y="382955"/>
                </a:lnTo>
                <a:lnTo>
                  <a:pt x="904621" y="382930"/>
                </a:lnTo>
                <a:lnTo>
                  <a:pt x="904773" y="372833"/>
                </a:lnTo>
                <a:lnTo>
                  <a:pt x="905611" y="372846"/>
                </a:lnTo>
                <a:lnTo>
                  <a:pt x="905611" y="362762"/>
                </a:lnTo>
                <a:lnTo>
                  <a:pt x="904976" y="362762"/>
                </a:lnTo>
                <a:lnTo>
                  <a:pt x="904976" y="352691"/>
                </a:lnTo>
                <a:lnTo>
                  <a:pt x="906881" y="352691"/>
                </a:lnTo>
                <a:lnTo>
                  <a:pt x="906881" y="342671"/>
                </a:lnTo>
                <a:lnTo>
                  <a:pt x="904455" y="342671"/>
                </a:lnTo>
                <a:lnTo>
                  <a:pt x="904455" y="332651"/>
                </a:lnTo>
                <a:lnTo>
                  <a:pt x="906729" y="332651"/>
                </a:lnTo>
                <a:lnTo>
                  <a:pt x="906729" y="322630"/>
                </a:lnTo>
                <a:lnTo>
                  <a:pt x="905840" y="322630"/>
                </a:lnTo>
                <a:lnTo>
                  <a:pt x="905840" y="312585"/>
                </a:lnTo>
                <a:lnTo>
                  <a:pt x="905433" y="312585"/>
                </a:lnTo>
                <a:lnTo>
                  <a:pt x="905433" y="302539"/>
                </a:lnTo>
                <a:lnTo>
                  <a:pt x="904760" y="302539"/>
                </a:lnTo>
                <a:lnTo>
                  <a:pt x="904760" y="292531"/>
                </a:lnTo>
                <a:lnTo>
                  <a:pt x="905421" y="292531"/>
                </a:lnTo>
                <a:lnTo>
                  <a:pt x="905421" y="282511"/>
                </a:lnTo>
                <a:lnTo>
                  <a:pt x="905827" y="282511"/>
                </a:lnTo>
                <a:lnTo>
                  <a:pt x="905827" y="272491"/>
                </a:lnTo>
                <a:lnTo>
                  <a:pt x="904671" y="272491"/>
                </a:lnTo>
                <a:lnTo>
                  <a:pt x="904671" y="262508"/>
                </a:lnTo>
                <a:lnTo>
                  <a:pt x="905154" y="262508"/>
                </a:lnTo>
                <a:lnTo>
                  <a:pt x="905154" y="252526"/>
                </a:lnTo>
                <a:lnTo>
                  <a:pt x="906843" y="252526"/>
                </a:lnTo>
                <a:lnTo>
                  <a:pt x="906843" y="242531"/>
                </a:lnTo>
                <a:lnTo>
                  <a:pt x="905471" y="242531"/>
                </a:lnTo>
                <a:lnTo>
                  <a:pt x="905471" y="232524"/>
                </a:lnTo>
                <a:lnTo>
                  <a:pt x="906919" y="232524"/>
                </a:lnTo>
                <a:lnTo>
                  <a:pt x="906919" y="222554"/>
                </a:lnTo>
                <a:lnTo>
                  <a:pt x="906424" y="222554"/>
                </a:lnTo>
                <a:lnTo>
                  <a:pt x="906424" y="212572"/>
                </a:lnTo>
                <a:lnTo>
                  <a:pt x="904506" y="212572"/>
                </a:lnTo>
                <a:lnTo>
                  <a:pt x="904506" y="202552"/>
                </a:lnTo>
                <a:lnTo>
                  <a:pt x="906665" y="202552"/>
                </a:lnTo>
                <a:lnTo>
                  <a:pt x="906665" y="192544"/>
                </a:lnTo>
                <a:lnTo>
                  <a:pt x="907618" y="192544"/>
                </a:lnTo>
                <a:lnTo>
                  <a:pt x="907618" y="182549"/>
                </a:lnTo>
                <a:lnTo>
                  <a:pt x="905129" y="182549"/>
                </a:lnTo>
                <a:lnTo>
                  <a:pt x="905129" y="172554"/>
                </a:lnTo>
                <a:lnTo>
                  <a:pt x="905649" y="172554"/>
                </a:lnTo>
                <a:lnTo>
                  <a:pt x="905560" y="152539"/>
                </a:lnTo>
                <a:lnTo>
                  <a:pt x="904341" y="152539"/>
                </a:lnTo>
                <a:lnTo>
                  <a:pt x="904341" y="142544"/>
                </a:lnTo>
                <a:lnTo>
                  <a:pt x="904582" y="142544"/>
                </a:lnTo>
                <a:lnTo>
                  <a:pt x="904582" y="132575"/>
                </a:lnTo>
                <a:lnTo>
                  <a:pt x="907542" y="132575"/>
                </a:lnTo>
                <a:lnTo>
                  <a:pt x="907542" y="122593"/>
                </a:lnTo>
                <a:lnTo>
                  <a:pt x="904405" y="122593"/>
                </a:lnTo>
                <a:lnTo>
                  <a:pt x="904405" y="112598"/>
                </a:lnTo>
                <a:lnTo>
                  <a:pt x="906754" y="112598"/>
                </a:lnTo>
                <a:lnTo>
                  <a:pt x="906754" y="102615"/>
                </a:lnTo>
                <a:lnTo>
                  <a:pt x="904087" y="102615"/>
                </a:lnTo>
                <a:lnTo>
                  <a:pt x="904087" y="92608"/>
                </a:lnTo>
                <a:lnTo>
                  <a:pt x="904951" y="92608"/>
                </a:lnTo>
                <a:lnTo>
                  <a:pt x="904849" y="72618"/>
                </a:lnTo>
                <a:lnTo>
                  <a:pt x="906081" y="72618"/>
                </a:lnTo>
                <a:lnTo>
                  <a:pt x="906183" y="52704"/>
                </a:lnTo>
                <a:lnTo>
                  <a:pt x="906957" y="52704"/>
                </a:lnTo>
                <a:lnTo>
                  <a:pt x="906957" y="42722"/>
                </a:lnTo>
                <a:lnTo>
                  <a:pt x="905548" y="42722"/>
                </a:lnTo>
                <a:lnTo>
                  <a:pt x="905548" y="34543"/>
                </a:lnTo>
                <a:lnTo>
                  <a:pt x="905230" y="31483"/>
                </a:lnTo>
                <a:lnTo>
                  <a:pt x="903605" y="25438"/>
                </a:lnTo>
                <a:lnTo>
                  <a:pt x="903884" y="21704"/>
                </a:lnTo>
                <a:lnTo>
                  <a:pt x="900734" y="16281"/>
                </a:lnTo>
                <a:lnTo>
                  <a:pt x="897915" y="14147"/>
                </a:lnTo>
                <a:lnTo>
                  <a:pt x="893470" y="9715"/>
                </a:lnTo>
                <a:lnTo>
                  <a:pt x="890854" y="7708"/>
                </a:lnTo>
                <a:lnTo>
                  <a:pt x="885444" y="4571"/>
                </a:lnTo>
                <a:lnTo>
                  <a:pt x="882332" y="3517"/>
                </a:lnTo>
                <a:lnTo>
                  <a:pt x="876287" y="1879"/>
                </a:lnTo>
                <a:lnTo>
                  <a:pt x="873086" y="2806"/>
                </a:lnTo>
                <a:lnTo>
                  <a:pt x="864857" y="2806"/>
                </a:lnTo>
                <a:lnTo>
                  <a:pt x="864857" y="1498"/>
                </a:lnTo>
                <a:lnTo>
                  <a:pt x="854824" y="1498"/>
                </a:lnTo>
                <a:lnTo>
                  <a:pt x="854824" y="1727"/>
                </a:lnTo>
                <a:lnTo>
                  <a:pt x="844804" y="1727"/>
                </a:lnTo>
                <a:lnTo>
                  <a:pt x="844804" y="3454"/>
                </a:lnTo>
                <a:lnTo>
                  <a:pt x="834809" y="3454"/>
                </a:lnTo>
                <a:lnTo>
                  <a:pt x="834809" y="1485"/>
                </a:lnTo>
                <a:lnTo>
                  <a:pt x="824839" y="1485"/>
                </a:lnTo>
                <a:lnTo>
                  <a:pt x="824839" y="2146"/>
                </a:lnTo>
                <a:lnTo>
                  <a:pt x="814895" y="2146"/>
                </a:lnTo>
                <a:lnTo>
                  <a:pt x="814895" y="2793"/>
                </a:lnTo>
                <a:lnTo>
                  <a:pt x="804938" y="2793"/>
                </a:lnTo>
                <a:lnTo>
                  <a:pt x="804938" y="2400"/>
                </a:lnTo>
                <a:lnTo>
                  <a:pt x="794969" y="2400"/>
                </a:lnTo>
                <a:lnTo>
                  <a:pt x="794969" y="1358"/>
                </a:lnTo>
                <a:lnTo>
                  <a:pt x="785012" y="1358"/>
                </a:lnTo>
                <a:lnTo>
                  <a:pt x="785012" y="2476"/>
                </a:lnTo>
                <a:lnTo>
                  <a:pt x="775068" y="2476"/>
                </a:lnTo>
                <a:lnTo>
                  <a:pt x="775068" y="914"/>
                </a:lnTo>
                <a:lnTo>
                  <a:pt x="765111" y="914"/>
                </a:lnTo>
                <a:lnTo>
                  <a:pt x="765111" y="1587"/>
                </a:lnTo>
                <a:lnTo>
                  <a:pt x="755167" y="1587"/>
                </a:lnTo>
                <a:lnTo>
                  <a:pt x="755167" y="2603"/>
                </a:lnTo>
                <a:lnTo>
                  <a:pt x="735342" y="2476"/>
                </a:lnTo>
                <a:lnTo>
                  <a:pt x="735342" y="1460"/>
                </a:lnTo>
                <a:lnTo>
                  <a:pt x="725411" y="1460"/>
                </a:lnTo>
                <a:lnTo>
                  <a:pt x="725411" y="2997"/>
                </a:lnTo>
                <a:lnTo>
                  <a:pt x="715467" y="2997"/>
                </a:lnTo>
                <a:lnTo>
                  <a:pt x="715467" y="3517"/>
                </a:lnTo>
                <a:lnTo>
                  <a:pt x="705573" y="3517"/>
                </a:lnTo>
                <a:lnTo>
                  <a:pt x="705573" y="495"/>
                </a:lnTo>
                <a:lnTo>
                  <a:pt x="695667" y="495"/>
                </a:lnTo>
                <a:lnTo>
                  <a:pt x="695667" y="1447"/>
                </a:lnTo>
                <a:lnTo>
                  <a:pt x="685723" y="1447"/>
                </a:lnTo>
                <a:lnTo>
                  <a:pt x="685723" y="596"/>
                </a:lnTo>
                <a:lnTo>
                  <a:pt x="675779" y="596"/>
                </a:lnTo>
                <a:lnTo>
                  <a:pt x="675779" y="761"/>
                </a:lnTo>
                <a:lnTo>
                  <a:pt x="665861" y="761"/>
                </a:lnTo>
                <a:lnTo>
                  <a:pt x="665861" y="355"/>
                </a:lnTo>
                <a:lnTo>
                  <a:pt x="655929" y="355"/>
                </a:lnTo>
                <a:lnTo>
                  <a:pt x="655929" y="2387"/>
                </a:lnTo>
                <a:lnTo>
                  <a:pt x="645998" y="2387"/>
                </a:lnTo>
                <a:lnTo>
                  <a:pt x="645998" y="774"/>
                </a:lnTo>
                <a:lnTo>
                  <a:pt x="636054" y="774"/>
                </a:lnTo>
                <a:lnTo>
                  <a:pt x="636054" y="1498"/>
                </a:lnTo>
                <a:lnTo>
                  <a:pt x="626122" y="1498"/>
                </a:lnTo>
                <a:lnTo>
                  <a:pt x="626122" y="2793"/>
                </a:lnTo>
                <a:lnTo>
                  <a:pt x="616216" y="2793"/>
                </a:lnTo>
                <a:lnTo>
                  <a:pt x="616216" y="1892"/>
                </a:lnTo>
                <a:lnTo>
                  <a:pt x="606310" y="1892"/>
                </a:lnTo>
                <a:lnTo>
                  <a:pt x="606310" y="482"/>
                </a:lnTo>
                <a:lnTo>
                  <a:pt x="596392" y="482"/>
                </a:lnTo>
                <a:lnTo>
                  <a:pt x="596392" y="2425"/>
                </a:lnTo>
                <a:lnTo>
                  <a:pt x="586473" y="2425"/>
                </a:lnTo>
                <a:lnTo>
                  <a:pt x="586473" y="1993"/>
                </a:lnTo>
                <a:lnTo>
                  <a:pt x="576541" y="1993"/>
                </a:lnTo>
                <a:lnTo>
                  <a:pt x="576541" y="1041"/>
                </a:lnTo>
                <a:lnTo>
                  <a:pt x="566610" y="1041"/>
                </a:lnTo>
                <a:lnTo>
                  <a:pt x="566610" y="749"/>
                </a:lnTo>
                <a:lnTo>
                  <a:pt x="556691" y="749"/>
                </a:lnTo>
                <a:lnTo>
                  <a:pt x="556691" y="495"/>
                </a:lnTo>
                <a:lnTo>
                  <a:pt x="546785" y="495"/>
                </a:lnTo>
                <a:lnTo>
                  <a:pt x="546785" y="1930"/>
                </a:lnTo>
                <a:lnTo>
                  <a:pt x="536892" y="1930"/>
                </a:lnTo>
                <a:lnTo>
                  <a:pt x="536892" y="1676"/>
                </a:lnTo>
                <a:lnTo>
                  <a:pt x="527011" y="1676"/>
                </a:lnTo>
                <a:lnTo>
                  <a:pt x="527011" y="800"/>
                </a:lnTo>
                <a:lnTo>
                  <a:pt x="517118" y="800"/>
                </a:lnTo>
                <a:lnTo>
                  <a:pt x="517118" y="1676"/>
                </a:lnTo>
                <a:lnTo>
                  <a:pt x="507225" y="1676"/>
                </a:lnTo>
                <a:lnTo>
                  <a:pt x="507225" y="863"/>
                </a:lnTo>
                <a:lnTo>
                  <a:pt x="497332" y="863"/>
                </a:lnTo>
                <a:lnTo>
                  <a:pt x="497332" y="1511"/>
                </a:lnTo>
                <a:lnTo>
                  <a:pt x="487426" y="1511"/>
                </a:lnTo>
                <a:lnTo>
                  <a:pt x="487426" y="3403"/>
                </a:lnTo>
                <a:lnTo>
                  <a:pt x="477507" y="3403"/>
                </a:lnTo>
                <a:lnTo>
                  <a:pt x="477507" y="2070"/>
                </a:lnTo>
                <a:lnTo>
                  <a:pt x="467575" y="2070"/>
                </a:lnTo>
                <a:lnTo>
                  <a:pt x="467575" y="2438"/>
                </a:lnTo>
                <a:lnTo>
                  <a:pt x="457669" y="2438"/>
                </a:lnTo>
                <a:lnTo>
                  <a:pt x="457669" y="1130"/>
                </a:lnTo>
                <a:lnTo>
                  <a:pt x="447763" y="1130"/>
                </a:lnTo>
                <a:lnTo>
                  <a:pt x="447763" y="1968"/>
                </a:lnTo>
                <a:lnTo>
                  <a:pt x="437883" y="1968"/>
                </a:lnTo>
                <a:lnTo>
                  <a:pt x="437883" y="1333"/>
                </a:lnTo>
                <a:lnTo>
                  <a:pt x="418147" y="1396"/>
                </a:lnTo>
                <a:lnTo>
                  <a:pt x="418147" y="1816"/>
                </a:lnTo>
                <a:lnTo>
                  <a:pt x="408292" y="1816"/>
                </a:lnTo>
                <a:lnTo>
                  <a:pt x="408292" y="1485"/>
                </a:lnTo>
                <a:lnTo>
                  <a:pt x="388581" y="1612"/>
                </a:lnTo>
                <a:lnTo>
                  <a:pt x="388581" y="2197"/>
                </a:lnTo>
                <a:lnTo>
                  <a:pt x="378739" y="2197"/>
                </a:lnTo>
                <a:lnTo>
                  <a:pt x="378739" y="990"/>
                </a:lnTo>
                <a:lnTo>
                  <a:pt x="339293" y="1092"/>
                </a:lnTo>
                <a:lnTo>
                  <a:pt x="339293" y="457"/>
                </a:lnTo>
                <a:lnTo>
                  <a:pt x="329412" y="457"/>
                </a:lnTo>
                <a:lnTo>
                  <a:pt x="329412" y="3276"/>
                </a:lnTo>
                <a:lnTo>
                  <a:pt x="309626" y="3352"/>
                </a:lnTo>
                <a:lnTo>
                  <a:pt x="309626" y="253"/>
                </a:lnTo>
                <a:lnTo>
                  <a:pt x="299720" y="253"/>
                </a:lnTo>
                <a:lnTo>
                  <a:pt x="299720" y="1549"/>
                </a:lnTo>
                <a:lnTo>
                  <a:pt x="289814" y="1549"/>
                </a:lnTo>
                <a:lnTo>
                  <a:pt x="289814" y="2501"/>
                </a:lnTo>
                <a:lnTo>
                  <a:pt x="279920" y="2501"/>
                </a:lnTo>
                <a:lnTo>
                  <a:pt x="279920" y="3009"/>
                </a:lnTo>
                <a:lnTo>
                  <a:pt x="270040" y="3009"/>
                </a:lnTo>
                <a:lnTo>
                  <a:pt x="270040" y="2603"/>
                </a:lnTo>
                <a:lnTo>
                  <a:pt x="250266" y="2552"/>
                </a:lnTo>
                <a:lnTo>
                  <a:pt x="250266" y="3060"/>
                </a:lnTo>
                <a:lnTo>
                  <a:pt x="240372" y="3060"/>
                </a:lnTo>
                <a:lnTo>
                  <a:pt x="240372" y="2438"/>
                </a:lnTo>
                <a:lnTo>
                  <a:pt x="220599" y="2311"/>
                </a:lnTo>
                <a:lnTo>
                  <a:pt x="220599" y="1295"/>
                </a:lnTo>
                <a:lnTo>
                  <a:pt x="210705" y="1295"/>
                </a:lnTo>
                <a:lnTo>
                  <a:pt x="210705" y="3047"/>
                </a:lnTo>
                <a:lnTo>
                  <a:pt x="190906" y="3124"/>
                </a:lnTo>
                <a:lnTo>
                  <a:pt x="190906" y="1879"/>
                </a:lnTo>
                <a:lnTo>
                  <a:pt x="181000" y="1879"/>
                </a:lnTo>
                <a:lnTo>
                  <a:pt x="181000" y="203"/>
                </a:lnTo>
                <a:lnTo>
                  <a:pt x="171094" y="203"/>
                </a:lnTo>
                <a:lnTo>
                  <a:pt x="171094" y="0"/>
                </a:lnTo>
                <a:close/>
              </a:path>
            </a:pathLst>
          </a:custGeom>
          <a:solidFill>
            <a:srgbClr val="70B125"/>
          </a:solidFill>
        </p:spPr>
        <p:txBody>
          <a:bodyPr wrap="square" lIns="0" tIns="0" rIns="0" bIns="0" rtlCol="0"/>
          <a:lstStyle/>
          <a:p>
            <a:endParaRPr>
              <a:solidFill>
                <a:schemeClr val="bg1"/>
              </a:solidFill>
              <a:latin typeface="+mj-ea"/>
              <a:ea typeface="+mj-ea"/>
            </a:endParaRPr>
          </a:p>
        </p:txBody>
      </p:sp>
      <p:grpSp>
        <p:nvGrpSpPr>
          <p:cNvPr id="46" name="object 53">
            <a:extLst>
              <a:ext uri="{FF2B5EF4-FFF2-40B4-BE49-F238E27FC236}">
                <a16:creationId xmlns:a16="http://schemas.microsoft.com/office/drawing/2014/main" id="{79A361B2-2225-4D92-83A6-59F711B6924F}"/>
              </a:ext>
            </a:extLst>
          </p:cNvPr>
          <p:cNvGrpSpPr>
            <a:grpSpLocks noChangeAspect="1"/>
          </p:cNvGrpSpPr>
          <p:nvPr/>
        </p:nvGrpSpPr>
        <p:grpSpPr>
          <a:xfrm flipV="1">
            <a:off x="3085373" y="4703095"/>
            <a:ext cx="2208014" cy="435165"/>
            <a:chOff x="1251997" y="4889258"/>
            <a:chExt cx="1222325" cy="240901"/>
          </a:xfrm>
        </p:grpSpPr>
        <p:sp>
          <p:nvSpPr>
            <p:cNvPr id="47" name="object 54">
              <a:extLst>
                <a:ext uri="{FF2B5EF4-FFF2-40B4-BE49-F238E27FC236}">
                  <a16:creationId xmlns:a16="http://schemas.microsoft.com/office/drawing/2014/main" id="{441C681B-7235-4FC5-8163-97133682A665}"/>
                </a:ext>
              </a:extLst>
            </p:cNvPr>
            <p:cNvSpPr/>
            <p:nvPr/>
          </p:nvSpPr>
          <p:spPr>
            <a:xfrm>
              <a:off x="1251997" y="4889258"/>
              <a:ext cx="1155700" cy="173990"/>
            </a:xfrm>
            <a:custGeom>
              <a:avLst/>
              <a:gdLst/>
              <a:ahLst/>
              <a:cxnLst/>
              <a:rect l="l" t="t" r="r" b="b"/>
              <a:pathLst>
                <a:path w="1155700" h="173989">
                  <a:moveTo>
                    <a:pt x="0" y="0"/>
                  </a:moveTo>
                  <a:lnTo>
                    <a:pt x="1155407" y="173977"/>
                  </a:lnTo>
                </a:path>
              </a:pathLst>
            </a:custGeom>
            <a:ln w="36004">
              <a:solidFill>
                <a:srgbClr val="FFFFFF"/>
              </a:solidFill>
            </a:ln>
          </p:spPr>
          <p:txBody>
            <a:bodyPr wrap="square" lIns="0" tIns="0" rIns="0" bIns="0" rtlCol="0"/>
            <a:lstStyle/>
            <a:p>
              <a:endParaRPr>
                <a:latin typeface="+mj-ea"/>
                <a:ea typeface="+mj-ea"/>
              </a:endParaRPr>
            </a:p>
          </p:txBody>
        </p:sp>
        <p:sp>
          <p:nvSpPr>
            <p:cNvPr id="48" name="object 55">
              <a:extLst>
                <a:ext uri="{FF2B5EF4-FFF2-40B4-BE49-F238E27FC236}">
                  <a16:creationId xmlns:a16="http://schemas.microsoft.com/office/drawing/2014/main" id="{EADA6189-0962-4BBF-9DD6-A215EE14EFF4}"/>
                </a:ext>
              </a:extLst>
            </p:cNvPr>
            <p:cNvSpPr/>
            <p:nvPr/>
          </p:nvSpPr>
          <p:spPr>
            <a:xfrm>
              <a:off x="2340477" y="4996314"/>
              <a:ext cx="133845" cy="133845"/>
            </a:xfrm>
            <a:prstGeom prst="rect">
              <a:avLst/>
            </a:prstGeom>
            <a:blipFill>
              <a:blip r:embed="rId4" cstate="print"/>
              <a:stretch>
                <a:fillRect/>
              </a:stretch>
            </a:blipFill>
          </p:spPr>
          <p:txBody>
            <a:bodyPr wrap="square" lIns="0" tIns="0" rIns="0" bIns="0" rtlCol="0"/>
            <a:lstStyle/>
            <a:p>
              <a:endParaRPr>
                <a:latin typeface="+mj-ea"/>
                <a:ea typeface="+mj-ea"/>
              </a:endParaRPr>
            </a:p>
          </p:txBody>
        </p:sp>
        <p:sp>
          <p:nvSpPr>
            <p:cNvPr id="49" name="object 56">
              <a:extLst>
                <a:ext uri="{FF2B5EF4-FFF2-40B4-BE49-F238E27FC236}">
                  <a16:creationId xmlns:a16="http://schemas.microsoft.com/office/drawing/2014/main" id="{A0C09472-7EE2-4B76-86E1-32FFE4ABD72D}"/>
                </a:ext>
              </a:extLst>
            </p:cNvPr>
            <p:cNvSpPr/>
            <p:nvPr/>
          </p:nvSpPr>
          <p:spPr>
            <a:xfrm>
              <a:off x="1251997" y="4889258"/>
              <a:ext cx="1155700" cy="173990"/>
            </a:xfrm>
            <a:custGeom>
              <a:avLst/>
              <a:gdLst/>
              <a:ahLst/>
              <a:cxnLst/>
              <a:rect l="l" t="t" r="r" b="b"/>
              <a:pathLst>
                <a:path w="1155700" h="173989">
                  <a:moveTo>
                    <a:pt x="0" y="0"/>
                  </a:moveTo>
                  <a:lnTo>
                    <a:pt x="1155407" y="173977"/>
                  </a:lnTo>
                </a:path>
              </a:pathLst>
            </a:custGeom>
            <a:ln w="12712">
              <a:solidFill>
                <a:srgbClr val="70B125"/>
              </a:solidFill>
            </a:ln>
          </p:spPr>
          <p:txBody>
            <a:bodyPr wrap="square" lIns="0" tIns="0" rIns="0" bIns="0" rtlCol="0"/>
            <a:lstStyle/>
            <a:p>
              <a:endParaRPr>
                <a:latin typeface="+mj-ea"/>
                <a:ea typeface="+mj-ea"/>
              </a:endParaRPr>
            </a:p>
          </p:txBody>
        </p:sp>
        <p:sp>
          <p:nvSpPr>
            <p:cNvPr id="50" name="object 57">
              <a:extLst>
                <a:ext uri="{FF2B5EF4-FFF2-40B4-BE49-F238E27FC236}">
                  <a16:creationId xmlns:a16="http://schemas.microsoft.com/office/drawing/2014/main" id="{413B60E9-1983-4737-B8BF-37947BF189C7}"/>
                </a:ext>
              </a:extLst>
            </p:cNvPr>
            <p:cNvSpPr/>
            <p:nvPr/>
          </p:nvSpPr>
          <p:spPr>
            <a:xfrm>
              <a:off x="2360155" y="5016002"/>
              <a:ext cx="94487" cy="94475"/>
            </a:xfrm>
            <a:prstGeom prst="rect">
              <a:avLst/>
            </a:prstGeom>
            <a:blipFill>
              <a:blip r:embed="rId5" cstate="print"/>
              <a:stretch>
                <a:fillRect/>
              </a:stretch>
            </a:blipFill>
          </p:spPr>
          <p:txBody>
            <a:bodyPr wrap="square" lIns="0" tIns="0" rIns="0" bIns="0" rtlCol="0"/>
            <a:lstStyle/>
            <a:p>
              <a:endParaRPr>
                <a:latin typeface="+mj-ea"/>
                <a:ea typeface="+mj-ea"/>
              </a:endParaRPr>
            </a:p>
          </p:txBody>
        </p:sp>
      </p:grpSp>
      <p:sp>
        <p:nvSpPr>
          <p:cNvPr id="51" name="object 41">
            <a:extLst>
              <a:ext uri="{FF2B5EF4-FFF2-40B4-BE49-F238E27FC236}">
                <a16:creationId xmlns:a16="http://schemas.microsoft.com/office/drawing/2014/main" id="{3379A10B-A697-49C7-9A8F-98FE8E2240DA}"/>
              </a:ext>
            </a:extLst>
          </p:cNvPr>
          <p:cNvSpPr/>
          <p:nvPr/>
        </p:nvSpPr>
        <p:spPr>
          <a:xfrm>
            <a:off x="1311728" y="4713515"/>
            <a:ext cx="1948543" cy="979961"/>
          </a:xfrm>
          <a:custGeom>
            <a:avLst/>
            <a:gdLst/>
            <a:ahLst/>
            <a:cxnLst/>
            <a:rect l="l" t="t" r="r" b="b"/>
            <a:pathLst>
              <a:path w="908050" h="426085">
                <a:moveTo>
                  <a:pt x="171094" y="0"/>
                </a:moveTo>
                <a:lnTo>
                  <a:pt x="161188" y="0"/>
                </a:lnTo>
                <a:lnTo>
                  <a:pt x="161188" y="2603"/>
                </a:lnTo>
                <a:lnTo>
                  <a:pt x="141389" y="2603"/>
                </a:lnTo>
                <a:lnTo>
                  <a:pt x="141389" y="2349"/>
                </a:lnTo>
                <a:lnTo>
                  <a:pt x="131508" y="2349"/>
                </a:lnTo>
                <a:lnTo>
                  <a:pt x="131508" y="1168"/>
                </a:lnTo>
                <a:lnTo>
                  <a:pt x="121627" y="1168"/>
                </a:lnTo>
                <a:lnTo>
                  <a:pt x="121627" y="2768"/>
                </a:lnTo>
                <a:lnTo>
                  <a:pt x="111734" y="2768"/>
                </a:lnTo>
                <a:lnTo>
                  <a:pt x="111734" y="3098"/>
                </a:lnTo>
                <a:lnTo>
                  <a:pt x="91986" y="2971"/>
                </a:lnTo>
                <a:lnTo>
                  <a:pt x="91986" y="139"/>
                </a:lnTo>
                <a:lnTo>
                  <a:pt x="82092" y="139"/>
                </a:lnTo>
                <a:lnTo>
                  <a:pt x="82092" y="1092"/>
                </a:lnTo>
                <a:lnTo>
                  <a:pt x="72224" y="1092"/>
                </a:lnTo>
                <a:lnTo>
                  <a:pt x="72224" y="2870"/>
                </a:lnTo>
                <a:lnTo>
                  <a:pt x="62344" y="2870"/>
                </a:lnTo>
                <a:lnTo>
                  <a:pt x="62344" y="1015"/>
                </a:lnTo>
                <a:lnTo>
                  <a:pt x="52463" y="1015"/>
                </a:lnTo>
                <a:lnTo>
                  <a:pt x="52463" y="2044"/>
                </a:lnTo>
                <a:lnTo>
                  <a:pt x="42583" y="2044"/>
                </a:lnTo>
                <a:lnTo>
                  <a:pt x="42583" y="2514"/>
                </a:lnTo>
                <a:lnTo>
                  <a:pt x="34417" y="2514"/>
                </a:lnTo>
                <a:lnTo>
                  <a:pt x="31470" y="2793"/>
                </a:lnTo>
                <a:lnTo>
                  <a:pt x="25425" y="4432"/>
                </a:lnTo>
                <a:lnTo>
                  <a:pt x="17513" y="9169"/>
                </a:lnTo>
                <a:lnTo>
                  <a:pt x="14554" y="10223"/>
                </a:lnTo>
                <a:lnTo>
                  <a:pt x="8026" y="17017"/>
                </a:lnTo>
                <a:lnTo>
                  <a:pt x="4876" y="22440"/>
                </a:lnTo>
                <a:lnTo>
                  <a:pt x="2425" y="25018"/>
                </a:lnTo>
                <a:lnTo>
                  <a:pt x="800" y="31076"/>
                </a:lnTo>
                <a:lnTo>
                  <a:pt x="3009" y="34531"/>
                </a:lnTo>
                <a:lnTo>
                  <a:pt x="3009" y="42798"/>
                </a:lnTo>
                <a:lnTo>
                  <a:pt x="1816" y="42798"/>
                </a:lnTo>
                <a:lnTo>
                  <a:pt x="1816" y="52908"/>
                </a:lnTo>
                <a:lnTo>
                  <a:pt x="2362" y="52908"/>
                </a:lnTo>
                <a:lnTo>
                  <a:pt x="2362" y="62991"/>
                </a:lnTo>
                <a:lnTo>
                  <a:pt x="1562" y="62991"/>
                </a:lnTo>
                <a:lnTo>
                  <a:pt x="1562" y="73063"/>
                </a:lnTo>
                <a:lnTo>
                  <a:pt x="457" y="73063"/>
                </a:lnTo>
                <a:lnTo>
                  <a:pt x="457" y="83083"/>
                </a:lnTo>
                <a:lnTo>
                  <a:pt x="812" y="83083"/>
                </a:lnTo>
                <a:lnTo>
                  <a:pt x="812" y="93103"/>
                </a:lnTo>
                <a:lnTo>
                  <a:pt x="2286" y="93103"/>
                </a:lnTo>
                <a:lnTo>
                  <a:pt x="2286" y="103123"/>
                </a:lnTo>
                <a:lnTo>
                  <a:pt x="2654" y="103123"/>
                </a:lnTo>
                <a:lnTo>
                  <a:pt x="2730" y="123202"/>
                </a:lnTo>
                <a:lnTo>
                  <a:pt x="2349" y="123202"/>
                </a:lnTo>
                <a:lnTo>
                  <a:pt x="2349" y="133210"/>
                </a:lnTo>
                <a:lnTo>
                  <a:pt x="2082" y="133210"/>
                </a:lnTo>
                <a:lnTo>
                  <a:pt x="2082" y="143243"/>
                </a:lnTo>
                <a:lnTo>
                  <a:pt x="2336" y="143243"/>
                </a:lnTo>
                <a:lnTo>
                  <a:pt x="2336" y="153263"/>
                </a:lnTo>
                <a:lnTo>
                  <a:pt x="1435" y="153263"/>
                </a:lnTo>
                <a:lnTo>
                  <a:pt x="1435" y="163245"/>
                </a:lnTo>
                <a:lnTo>
                  <a:pt x="3136" y="163245"/>
                </a:lnTo>
                <a:lnTo>
                  <a:pt x="3136" y="173227"/>
                </a:lnTo>
                <a:lnTo>
                  <a:pt x="241" y="173227"/>
                </a:lnTo>
                <a:lnTo>
                  <a:pt x="139" y="193230"/>
                </a:lnTo>
                <a:lnTo>
                  <a:pt x="596" y="193230"/>
                </a:lnTo>
                <a:lnTo>
                  <a:pt x="596" y="203199"/>
                </a:lnTo>
                <a:lnTo>
                  <a:pt x="1295" y="203199"/>
                </a:lnTo>
                <a:lnTo>
                  <a:pt x="1295" y="213182"/>
                </a:lnTo>
                <a:lnTo>
                  <a:pt x="0" y="213182"/>
                </a:lnTo>
                <a:lnTo>
                  <a:pt x="0" y="223189"/>
                </a:lnTo>
                <a:lnTo>
                  <a:pt x="533" y="223189"/>
                </a:lnTo>
                <a:lnTo>
                  <a:pt x="533" y="233210"/>
                </a:lnTo>
                <a:lnTo>
                  <a:pt x="1816" y="233210"/>
                </a:lnTo>
                <a:lnTo>
                  <a:pt x="1816" y="243204"/>
                </a:lnTo>
                <a:lnTo>
                  <a:pt x="482" y="243204"/>
                </a:lnTo>
                <a:lnTo>
                  <a:pt x="482" y="253199"/>
                </a:lnTo>
                <a:lnTo>
                  <a:pt x="76" y="253199"/>
                </a:lnTo>
                <a:lnTo>
                  <a:pt x="76" y="263194"/>
                </a:lnTo>
                <a:lnTo>
                  <a:pt x="1308" y="263194"/>
                </a:lnTo>
                <a:lnTo>
                  <a:pt x="1308" y="273202"/>
                </a:lnTo>
                <a:lnTo>
                  <a:pt x="3149" y="273202"/>
                </a:lnTo>
                <a:lnTo>
                  <a:pt x="3149" y="283197"/>
                </a:lnTo>
                <a:lnTo>
                  <a:pt x="2489" y="283197"/>
                </a:lnTo>
                <a:lnTo>
                  <a:pt x="2489" y="293179"/>
                </a:lnTo>
                <a:lnTo>
                  <a:pt x="3263" y="293179"/>
                </a:lnTo>
                <a:lnTo>
                  <a:pt x="3263" y="303148"/>
                </a:lnTo>
                <a:lnTo>
                  <a:pt x="1041" y="303148"/>
                </a:lnTo>
                <a:lnTo>
                  <a:pt x="1041" y="313143"/>
                </a:lnTo>
                <a:lnTo>
                  <a:pt x="1879" y="313143"/>
                </a:lnTo>
                <a:lnTo>
                  <a:pt x="1879" y="323138"/>
                </a:lnTo>
                <a:lnTo>
                  <a:pt x="584" y="323138"/>
                </a:lnTo>
                <a:lnTo>
                  <a:pt x="584" y="333146"/>
                </a:lnTo>
                <a:lnTo>
                  <a:pt x="50" y="333146"/>
                </a:lnTo>
                <a:lnTo>
                  <a:pt x="50" y="343141"/>
                </a:lnTo>
                <a:lnTo>
                  <a:pt x="1117" y="343141"/>
                </a:lnTo>
                <a:lnTo>
                  <a:pt x="1117" y="353136"/>
                </a:lnTo>
                <a:lnTo>
                  <a:pt x="330" y="353136"/>
                </a:lnTo>
                <a:lnTo>
                  <a:pt x="330" y="363105"/>
                </a:lnTo>
                <a:lnTo>
                  <a:pt x="1917" y="363105"/>
                </a:lnTo>
                <a:lnTo>
                  <a:pt x="1917" y="373049"/>
                </a:lnTo>
                <a:lnTo>
                  <a:pt x="1028" y="373049"/>
                </a:lnTo>
                <a:lnTo>
                  <a:pt x="1028" y="383019"/>
                </a:lnTo>
                <a:lnTo>
                  <a:pt x="863" y="383019"/>
                </a:lnTo>
                <a:lnTo>
                  <a:pt x="863" y="391210"/>
                </a:lnTo>
                <a:lnTo>
                  <a:pt x="3467" y="400430"/>
                </a:lnTo>
                <a:lnTo>
                  <a:pt x="4749" y="403390"/>
                </a:lnTo>
                <a:lnTo>
                  <a:pt x="7899" y="408812"/>
                </a:lnTo>
                <a:lnTo>
                  <a:pt x="10934" y="410273"/>
                </a:lnTo>
                <a:lnTo>
                  <a:pt x="15367" y="414718"/>
                </a:lnTo>
                <a:lnTo>
                  <a:pt x="16560" y="418198"/>
                </a:lnTo>
                <a:lnTo>
                  <a:pt x="24879" y="423303"/>
                </a:lnTo>
                <a:lnTo>
                  <a:pt x="30924" y="424941"/>
                </a:lnTo>
                <a:lnTo>
                  <a:pt x="34417" y="425221"/>
                </a:lnTo>
                <a:lnTo>
                  <a:pt x="42659" y="425221"/>
                </a:lnTo>
                <a:lnTo>
                  <a:pt x="42659" y="423430"/>
                </a:lnTo>
                <a:lnTo>
                  <a:pt x="52692" y="423430"/>
                </a:lnTo>
                <a:lnTo>
                  <a:pt x="52692" y="422973"/>
                </a:lnTo>
                <a:lnTo>
                  <a:pt x="62712" y="422973"/>
                </a:lnTo>
                <a:lnTo>
                  <a:pt x="62712" y="423938"/>
                </a:lnTo>
                <a:lnTo>
                  <a:pt x="72707" y="423938"/>
                </a:lnTo>
                <a:lnTo>
                  <a:pt x="72707" y="422833"/>
                </a:lnTo>
                <a:lnTo>
                  <a:pt x="82664" y="422833"/>
                </a:lnTo>
                <a:lnTo>
                  <a:pt x="82664" y="424218"/>
                </a:lnTo>
                <a:lnTo>
                  <a:pt x="92608" y="424218"/>
                </a:lnTo>
                <a:lnTo>
                  <a:pt x="92608" y="424700"/>
                </a:lnTo>
                <a:lnTo>
                  <a:pt x="102565" y="424700"/>
                </a:lnTo>
                <a:lnTo>
                  <a:pt x="102565" y="423595"/>
                </a:lnTo>
                <a:lnTo>
                  <a:pt x="112534" y="423595"/>
                </a:lnTo>
                <a:lnTo>
                  <a:pt x="112534" y="422338"/>
                </a:lnTo>
                <a:lnTo>
                  <a:pt x="122491" y="422338"/>
                </a:lnTo>
                <a:lnTo>
                  <a:pt x="122491" y="424916"/>
                </a:lnTo>
                <a:lnTo>
                  <a:pt x="142392" y="424878"/>
                </a:lnTo>
                <a:lnTo>
                  <a:pt x="142392" y="425615"/>
                </a:lnTo>
                <a:lnTo>
                  <a:pt x="152349" y="425615"/>
                </a:lnTo>
                <a:lnTo>
                  <a:pt x="152349" y="424484"/>
                </a:lnTo>
                <a:lnTo>
                  <a:pt x="162255" y="424484"/>
                </a:lnTo>
                <a:lnTo>
                  <a:pt x="162255" y="423329"/>
                </a:lnTo>
                <a:lnTo>
                  <a:pt x="172161" y="423329"/>
                </a:lnTo>
                <a:lnTo>
                  <a:pt x="172161" y="424154"/>
                </a:lnTo>
                <a:lnTo>
                  <a:pt x="182092" y="424154"/>
                </a:lnTo>
                <a:lnTo>
                  <a:pt x="182092" y="424497"/>
                </a:lnTo>
                <a:lnTo>
                  <a:pt x="192036" y="424497"/>
                </a:lnTo>
                <a:lnTo>
                  <a:pt x="192036" y="422338"/>
                </a:lnTo>
                <a:lnTo>
                  <a:pt x="201942" y="422338"/>
                </a:lnTo>
                <a:lnTo>
                  <a:pt x="201942" y="424167"/>
                </a:lnTo>
                <a:lnTo>
                  <a:pt x="211848" y="424167"/>
                </a:lnTo>
                <a:lnTo>
                  <a:pt x="211848" y="424776"/>
                </a:lnTo>
                <a:lnTo>
                  <a:pt x="221792" y="424776"/>
                </a:lnTo>
                <a:lnTo>
                  <a:pt x="221792" y="424167"/>
                </a:lnTo>
                <a:lnTo>
                  <a:pt x="231736" y="424167"/>
                </a:lnTo>
                <a:lnTo>
                  <a:pt x="231736" y="425373"/>
                </a:lnTo>
                <a:lnTo>
                  <a:pt x="251574" y="425310"/>
                </a:lnTo>
                <a:lnTo>
                  <a:pt x="251574" y="424002"/>
                </a:lnTo>
                <a:lnTo>
                  <a:pt x="261518" y="424002"/>
                </a:lnTo>
                <a:lnTo>
                  <a:pt x="261518" y="425018"/>
                </a:lnTo>
                <a:lnTo>
                  <a:pt x="271449" y="425018"/>
                </a:lnTo>
                <a:lnTo>
                  <a:pt x="271449" y="424726"/>
                </a:lnTo>
                <a:lnTo>
                  <a:pt x="281381" y="424726"/>
                </a:lnTo>
                <a:lnTo>
                  <a:pt x="281381" y="422922"/>
                </a:lnTo>
                <a:lnTo>
                  <a:pt x="291287" y="422922"/>
                </a:lnTo>
                <a:lnTo>
                  <a:pt x="291287" y="424078"/>
                </a:lnTo>
                <a:lnTo>
                  <a:pt x="301205" y="424078"/>
                </a:lnTo>
                <a:lnTo>
                  <a:pt x="301205" y="423938"/>
                </a:lnTo>
                <a:lnTo>
                  <a:pt x="330974" y="424116"/>
                </a:lnTo>
                <a:lnTo>
                  <a:pt x="330974" y="422516"/>
                </a:lnTo>
                <a:lnTo>
                  <a:pt x="340906" y="422516"/>
                </a:lnTo>
                <a:lnTo>
                  <a:pt x="340906" y="424522"/>
                </a:lnTo>
                <a:lnTo>
                  <a:pt x="350812" y="424522"/>
                </a:lnTo>
                <a:lnTo>
                  <a:pt x="350812" y="424776"/>
                </a:lnTo>
                <a:lnTo>
                  <a:pt x="360718" y="424776"/>
                </a:lnTo>
                <a:lnTo>
                  <a:pt x="360718" y="422490"/>
                </a:lnTo>
                <a:lnTo>
                  <a:pt x="370611" y="422490"/>
                </a:lnTo>
                <a:lnTo>
                  <a:pt x="370611" y="423163"/>
                </a:lnTo>
                <a:lnTo>
                  <a:pt x="380504" y="423163"/>
                </a:lnTo>
                <a:lnTo>
                  <a:pt x="380504" y="424078"/>
                </a:lnTo>
                <a:lnTo>
                  <a:pt x="390398" y="424078"/>
                </a:lnTo>
                <a:lnTo>
                  <a:pt x="390398" y="422211"/>
                </a:lnTo>
                <a:lnTo>
                  <a:pt x="400278" y="422211"/>
                </a:lnTo>
                <a:lnTo>
                  <a:pt x="400278" y="422440"/>
                </a:lnTo>
                <a:lnTo>
                  <a:pt x="410171" y="422440"/>
                </a:lnTo>
                <a:lnTo>
                  <a:pt x="410171" y="424599"/>
                </a:lnTo>
                <a:lnTo>
                  <a:pt x="420090" y="424599"/>
                </a:lnTo>
                <a:lnTo>
                  <a:pt x="420090" y="424916"/>
                </a:lnTo>
                <a:lnTo>
                  <a:pt x="430009" y="424916"/>
                </a:lnTo>
                <a:lnTo>
                  <a:pt x="430009" y="422884"/>
                </a:lnTo>
                <a:lnTo>
                  <a:pt x="439928" y="422884"/>
                </a:lnTo>
                <a:lnTo>
                  <a:pt x="439928" y="424243"/>
                </a:lnTo>
                <a:lnTo>
                  <a:pt x="449834" y="424243"/>
                </a:lnTo>
                <a:lnTo>
                  <a:pt x="449834" y="422871"/>
                </a:lnTo>
                <a:lnTo>
                  <a:pt x="459740" y="422871"/>
                </a:lnTo>
                <a:lnTo>
                  <a:pt x="459740" y="422351"/>
                </a:lnTo>
                <a:lnTo>
                  <a:pt x="469620" y="422351"/>
                </a:lnTo>
                <a:lnTo>
                  <a:pt x="469620" y="424827"/>
                </a:lnTo>
                <a:lnTo>
                  <a:pt x="479488" y="424827"/>
                </a:lnTo>
                <a:lnTo>
                  <a:pt x="479488" y="423557"/>
                </a:lnTo>
                <a:lnTo>
                  <a:pt x="489356" y="423557"/>
                </a:lnTo>
                <a:lnTo>
                  <a:pt x="489356" y="424560"/>
                </a:lnTo>
                <a:lnTo>
                  <a:pt x="499224" y="424560"/>
                </a:lnTo>
                <a:lnTo>
                  <a:pt x="499224" y="423837"/>
                </a:lnTo>
                <a:lnTo>
                  <a:pt x="509066" y="423837"/>
                </a:lnTo>
                <a:lnTo>
                  <a:pt x="509066" y="425513"/>
                </a:lnTo>
                <a:lnTo>
                  <a:pt x="518922" y="425513"/>
                </a:lnTo>
                <a:lnTo>
                  <a:pt x="518922" y="423506"/>
                </a:lnTo>
                <a:lnTo>
                  <a:pt x="528777" y="423506"/>
                </a:lnTo>
                <a:lnTo>
                  <a:pt x="528777" y="424522"/>
                </a:lnTo>
                <a:lnTo>
                  <a:pt x="538632" y="424522"/>
                </a:lnTo>
                <a:lnTo>
                  <a:pt x="538632" y="423011"/>
                </a:lnTo>
                <a:lnTo>
                  <a:pt x="548487" y="423011"/>
                </a:lnTo>
                <a:lnTo>
                  <a:pt x="548487" y="423722"/>
                </a:lnTo>
                <a:lnTo>
                  <a:pt x="558342" y="423722"/>
                </a:lnTo>
                <a:lnTo>
                  <a:pt x="558342" y="423456"/>
                </a:lnTo>
                <a:lnTo>
                  <a:pt x="578091" y="423405"/>
                </a:lnTo>
                <a:lnTo>
                  <a:pt x="578091" y="422732"/>
                </a:lnTo>
                <a:lnTo>
                  <a:pt x="587984" y="422732"/>
                </a:lnTo>
                <a:lnTo>
                  <a:pt x="587984" y="422897"/>
                </a:lnTo>
                <a:lnTo>
                  <a:pt x="597890" y="422897"/>
                </a:lnTo>
                <a:lnTo>
                  <a:pt x="597890" y="425310"/>
                </a:lnTo>
                <a:lnTo>
                  <a:pt x="607796" y="425310"/>
                </a:lnTo>
                <a:lnTo>
                  <a:pt x="607796" y="424954"/>
                </a:lnTo>
                <a:lnTo>
                  <a:pt x="617689" y="424954"/>
                </a:lnTo>
                <a:lnTo>
                  <a:pt x="617689" y="423494"/>
                </a:lnTo>
                <a:lnTo>
                  <a:pt x="637463" y="423544"/>
                </a:lnTo>
                <a:lnTo>
                  <a:pt x="637463" y="425221"/>
                </a:lnTo>
                <a:lnTo>
                  <a:pt x="647357" y="425221"/>
                </a:lnTo>
                <a:lnTo>
                  <a:pt x="647357" y="423303"/>
                </a:lnTo>
                <a:lnTo>
                  <a:pt x="657237" y="423303"/>
                </a:lnTo>
                <a:lnTo>
                  <a:pt x="657237" y="424637"/>
                </a:lnTo>
                <a:lnTo>
                  <a:pt x="667143" y="424637"/>
                </a:lnTo>
                <a:lnTo>
                  <a:pt x="667143" y="423303"/>
                </a:lnTo>
                <a:lnTo>
                  <a:pt x="677024" y="423303"/>
                </a:lnTo>
                <a:lnTo>
                  <a:pt x="677024" y="424713"/>
                </a:lnTo>
                <a:lnTo>
                  <a:pt x="696810" y="424764"/>
                </a:lnTo>
                <a:lnTo>
                  <a:pt x="696810" y="423189"/>
                </a:lnTo>
                <a:lnTo>
                  <a:pt x="706704" y="423189"/>
                </a:lnTo>
                <a:lnTo>
                  <a:pt x="706704" y="422986"/>
                </a:lnTo>
                <a:lnTo>
                  <a:pt x="716597" y="422986"/>
                </a:lnTo>
                <a:lnTo>
                  <a:pt x="716597" y="424853"/>
                </a:lnTo>
                <a:lnTo>
                  <a:pt x="726503" y="424853"/>
                </a:lnTo>
                <a:lnTo>
                  <a:pt x="726503" y="424243"/>
                </a:lnTo>
                <a:lnTo>
                  <a:pt x="736409" y="424243"/>
                </a:lnTo>
                <a:lnTo>
                  <a:pt x="736409" y="425145"/>
                </a:lnTo>
                <a:lnTo>
                  <a:pt x="746315" y="425145"/>
                </a:lnTo>
                <a:lnTo>
                  <a:pt x="746315" y="424586"/>
                </a:lnTo>
                <a:lnTo>
                  <a:pt x="756221" y="424586"/>
                </a:lnTo>
                <a:lnTo>
                  <a:pt x="756221" y="423608"/>
                </a:lnTo>
                <a:lnTo>
                  <a:pt x="766114" y="423608"/>
                </a:lnTo>
                <a:lnTo>
                  <a:pt x="766114" y="424154"/>
                </a:lnTo>
                <a:lnTo>
                  <a:pt x="775995" y="424154"/>
                </a:lnTo>
                <a:lnTo>
                  <a:pt x="775995" y="425437"/>
                </a:lnTo>
                <a:lnTo>
                  <a:pt x="785888" y="425437"/>
                </a:lnTo>
                <a:lnTo>
                  <a:pt x="785888" y="423506"/>
                </a:lnTo>
                <a:lnTo>
                  <a:pt x="795769" y="423506"/>
                </a:lnTo>
                <a:lnTo>
                  <a:pt x="795769" y="422922"/>
                </a:lnTo>
                <a:lnTo>
                  <a:pt x="815530" y="422909"/>
                </a:lnTo>
                <a:lnTo>
                  <a:pt x="815530" y="425386"/>
                </a:lnTo>
                <a:lnTo>
                  <a:pt x="825411" y="425386"/>
                </a:lnTo>
                <a:lnTo>
                  <a:pt x="825411" y="423964"/>
                </a:lnTo>
                <a:lnTo>
                  <a:pt x="835279" y="423964"/>
                </a:lnTo>
                <a:lnTo>
                  <a:pt x="835279" y="422655"/>
                </a:lnTo>
                <a:lnTo>
                  <a:pt x="845159" y="422655"/>
                </a:lnTo>
                <a:lnTo>
                  <a:pt x="845159" y="424954"/>
                </a:lnTo>
                <a:lnTo>
                  <a:pt x="855052" y="424954"/>
                </a:lnTo>
                <a:lnTo>
                  <a:pt x="855052" y="425640"/>
                </a:lnTo>
                <a:lnTo>
                  <a:pt x="864920" y="425640"/>
                </a:lnTo>
                <a:lnTo>
                  <a:pt x="864920" y="422262"/>
                </a:lnTo>
                <a:lnTo>
                  <a:pt x="873086" y="422262"/>
                </a:lnTo>
                <a:lnTo>
                  <a:pt x="876655" y="425259"/>
                </a:lnTo>
                <a:lnTo>
                  <a:pt x="882700" y="423621"/>
                </a:lnTo>
                <a:lnTo>
                  <a:pt x="885532" y="421373"/>
                </a:lnTo>
                <a:lnTo>
                  <a:pt x="890955" y="418223"/>
                </a:lnTo>
                <a:lnTo>
                  <a:pt x="893102" y="415683"/>
                </a:lnTo>
                <a:lnTo>
                  <a:pt x="897534" y="411251"/>
                </a:lnTo>
                <a:lnTo>
                  <a:pt x="898537" y="408190"/>
                </a:lnTo>
                <a:lnTo>
                  <a:pt x="901687" y="402767"/>
                </a:lnTo>
                <a:lnTo>
                  <a:pt x="904341" y="400532"/>
                </a:lnTo>
                <a:lnTo>
                  <a:pt x="905979" y="394487"/>
                </a:lnTo>
                <a:lnTo>
                  <a:pt x="905637" y="391223"/>
                </a:lnTo>
                <a:lnTo>
                  <a:pt x="905637" y="387997"/>
                </a:lnTo>
                <a:lnTo>
                  <a:pt x="905637" y="382955"/>
                </a:lnTo>
                <a:lnTo>
                  <a:pt x="904621" y="382930"/>
                </a:lnTo>
                <a:lnTo>
                  <a:pt x="904773" y="372833"/>
                </a:lnTo>
                <a:lnTo>
                  <a:pt x="905611" y="372846"/>
                </a:lnTo>
                <a:lnTo>
                  <a:pt x="905611" y="362762"/>
                </a:lnTo>
                <a:lnTo>
                  <a:pt x="904976" y="362762"/>
                </a:lnTo>
                <a:lnTo>
                  <a:pt x="904976" y="352691"/>
                </a:lnTo>
                <a:lnTo>
                  <a:pt x="906881" y="352691"/>
                </a:lnTo>
                <a:lnTo>
                  <a:pt x="906881" y="342671"/>
                </a:lnTo>
                <a:lnTo>
                  <a:pt x="904455" y="342671"/>
                </a:lnTo>
                <a:lnTo>
                  <a:pt x="904455" y="332651"/>
                </a:lnTo>
                <a:lnTo>
                  <a:pt x="906729" y="332651"/>
                </a:lnTo>
                <a:lnTo>
                  <a:pt x="906729" y="322630"/>
                </a:lnTo>
                <a:lnTo>
                  <a:pt x="905840" y="322630"/>
                </a:lnTo>
                <a:lnTo>
                  <a:pt x="905840" y="312585"/>
                </a:lnTo>
                <a:lnTo>
                  <a:pt x="905433" y="312585"/>
                </a:lnTo>
                <a:lnTo>
                  <a:pt x="905433" y="302539"/>
                </a:lnTo>
                <a:lnTo>
                  <a:pt x="904760" y="302539"/>
                </a:lnTo>
                <a:lnTo>
                  <a:pt x="904760" y="292531"/>
                </a:lnTo>
                <a:lnTo>
                  <a:pt x="905421" y="292531"/>
                </a:lnTo>
                <a:lnTo>
                  <a:pt x="905421" y="282511"/>
                </a:lnTo>
                <a:lnTo>
                  <a:pt x="905827" y="282511"/>
                </a:lnTo>
                <a:lnTo>
                  <a:pt x="905827" y="272491"/>
                </a:lnTo>
                <a:lnTo>
                  <a:pt x="904671" y="272491"/>
                </a:lnTo>
                <a:lnTo>
                  <a:pt x="904671" y="262508"/>
                </a:lnTo>
                <a:lnTo>
                  <a:pt x="905154" y="262508"/>
                </a:lnTo>
                <a:lnTo>
                  <a:pt x="905154" y="252526"/>
                </a:lnTo>
                <a:lnTo>
                  <a:pt x="906843" y="252526"/>
                </a:lnTo>
                <a:lnTo>
                  <a:pt x="906843" y="242531"/>
                </a:lnTo>
                <a:lnTo>
                  <a:pt x="905471" y="242531"/>
                </a:lnTo>
                <a:lnTo>
                  <a:pt x="905471" y="232524"/>
                </a:lnTo>
                <a:lnTo>
                  <a:pt x="906919" y="232524"/>
                </a:lnTo>
                <a:lnTo>
                  <a:pt x="906919" y="222554"/>
                </a:lnTo>
                <a:lnTo>
                  <a:pt x="906424" y="222554"/>
                </a:lnTo>
                <a:lnTo>
                  <a:pt x="906424" y="212572"/>
                </a:lnTo>
                <a:lnTo>
                  <a:pt x="904506" y="212572"/>
                </a:lnTo>
                <a:lnTo>
                  <a:pt x="904506" y="202552"/>
                </a:lnTo>
                <a:lnTo>
                  <a:pt x="906665" y="202552"/>
                </a:lnTo>
                <a:lnTo>
                  <a:pt x="906665" y="192544"/>
                </a:lnTo>
                <a:lnTo>
                  <a:pt x="907618" y="192544"/>
                </a:lnTo>
                <a:lnTo>
                  <a:pt x="907618" y="182549"/>
                </a:lnTo>
                <a:lnTo>
                  <a:pt x="905129" y="182549"/>
                </a:lnTo>
                <a:lnTo>
                  <a:pt x="905129" y="172554"/>
                </a:lnTo>
                <a:lnTo>
                  <a:pt x="905649" y="172554"/>
                </a:lnTo>
                <a:lnTo>
                  <a:pt x="905560" y="152539"/>
                </a:lnTo>
                <a:lnTo>
                  <a:pt x="904341" y="152539"/>
                </a:lnTo>
                <a:lnTo>
                  <a:pt x="904341" y="142544"/>
                </a:lnTo>
                <a:lnTo>
                  <a:pt x="904582" y="142544"/>
                </a:lnTo>
                <a:lnTo>
                  <a:pt x="904582" y="132575"/>
                </a:lnTo>
                <a:lnTo>
                  <a:pt x="907542" y="132575"/>
                </a:lnTo>
                <a:lnTo>
                  <a:pt x="907542" y="122593"/>
                </a:lnTo>
                <a:lnTo>
                  <a:pt x="904405" y="122593"/>
                </a:lnTo>
                <a:lnTo>
                  <a:pt x="904405" y="112598"/>
                </a:lnTo>
                <a:lnTo>
                  <a:pt x="906754" y="112598"/>
                </a:lnTo>
                <a:lnTo>
                  <a:pt x="906754" y="102615"/>
                </a:lnTo>
                <a:lnTo>
                  <a:pt x="904087" y="102615"/>
                </a:lnTo>
                <a:lnTo>
                  <a:pt x="904087" y="92608"/>
                </a:lnTo>
                <a:lnTo>
                  <a:pt x="904951" y="92608"/>
                </a:lnTo>
                <a:lnTo>
                  <a:pt x="904849" y="72618"/>
                </a:lnTo>
                <a:lnTo>
                  <a:pt x="906081" y="72618"/>
                </a:lnTo>
                <a:lnTo>
                  <a:pt x="906183" y="52704"/>
                </a:lnTo>
                <a:lnTo>
                  <a:pt x="906957" y="52704"/>
                </a:lnTo>
                <a:lnTo>
                  <a:pt x="906957" y="42722"/>
                </a:lnTo>
                <a:lnTo>
                  <a:pt x="905548" y="42722"/>
                </a:lnTo>
                <a:lnTo>
                  <a:pt x="905548" y="34543"/>
                </a:lnTo>
                <a:lnTo>
                  <a:pt x="905230" y="31483"/>
                </a:lnTo>
                <a:lnTo>
                  <a:pt x="903605" y="25438"/>
                </a:lnTo>
                <a:lnTo>
                  <a:pt x="903884" y="21704"/>
                </a:lnTo>
                <a:lnTo>
                  <a:pt x="900734" y="16281"/>
                </a:lnTo>
                <a:lnTo>
                  <a:pt x="897915" y="14147"/>
                </a:lnTo>
                <a:lnTo>
                  <a:pt x="893470" y="9715"/>
                </a:lnTo>
                <a:lnTo>
                  <a:pt x="890854" y="7708"/>
                </a:lnTo>
                <a:lnTo>
                  <a:pt x="885444" y="4571"/>
                </a:lnTo>
                <a:lnTo>
                  <a:pt x="882332" y="3517"/>
                </a:lnTo>
                <a:lnTo>
                  <a:pt x="876287" y="1879"/>
                </a:lnTo>
                <a:lnTo>
                  <a:pt x="873086" y="2806"/>
                </a:lnTo>
                <a:lnTo>
                  <a:pt x="864857" y="2806"/>
                </a:lnTo>
                <a:lnTo>
                  <a:pt x="864857" y="1498"/>
                </a:lnTo>
                <a:lnTo>
                  <a:pt x="854824" y="1498"/>
                </a:lnTo>
                <a:lnTo>
                  <a:pt x="854824" y="1727"/>
                </a:lnTo>
                <a:lnTo>
                  <a:pt x="844804" y="1727"/>
                </a:lnTo>
                <a:lnTo>
                  <a:pt x="844804" y="3454"/>
                </a:lnTo>
                <a:lnTo>
                  <a:pt x="834809" y="3454"/>
                </a:lnTo>
                <a:lnTo>
                  <a:pt x="834809" y="1485"/>
                </a:lnTo>
                <a:lnTo>
                  <a:pt x="824839" y="1485"/>
                </a:lnTo>
                <a:lnTo>
                  <a:pt x="824839" y="2146"/>
                </a:lnTo>
                <a:lnTo>
                  <a:pt x="814895" y="2146"/>
                </a:lnTo>
                <a:lnTo>
                  <a:pt x="814895" y="2793"/>
                </a:lnTo>
                <a:lnTo>
                  <a:pt x="804938" y="2793"/>
                </a:lnTo>
                <a:lnTo>
                  <a:pt x="804938" y="2400"/>
                </a:lnTo>
                <a:lnTo>
                  <a:pt x="794969" y="2400"/>
                </a:lnTo>
                <a:lnTo>
                  <a:pt x="794969" y="1358"/>
                </a:lnTo>
                <a:lnTo>
                  <a:pt x="785012" y="1358"/>
                </a:lnTo>
                <a:lnTo>
                  <a:pt x="785012" y="2476"/>
                </a:lnTo>
                <a:lnTo>
                  <a:pt x="775068" y="2476"/>
                </a:lnTo>
                <a:lnTo>
                  <a:pt x="775068" y="914"/>
                </a:lnTo>
                <a:lnTo>
                  <a:pt x="765111" y="914"/>
                </a:lnTo>
                <a:lnTo>
                  <a:pt x="765111" y="1587"/>
                </a:lnTo>
                <a:lnTo>
                  <a:pt x="755167" y="1587"/>
                </a:lnTo>
                <a:lnTo>
                  <a:pt x="755167" y="2603"/>
                </a:lnTo>
                <a:lnTo>
                  <a:pt x="735342" y="2476"/>
                </a:lnTo>
                <a:lnTo>
                  <a:pt x="735342" y="1460"/>
                </a:lnTo>
                <a:lnTo>
                  <a:pt x="725411" y="1460"/>
                </a:lnTo>
                <a:lnTo>
                  <a:pt x="725411" y="2997"/>
                </a:lnTo>
                <a:lnTo>
                  <a:pt x="715467" y="2997"/>
                </a:lnTo>
                <a:lnTo>
                  <a:pt x="715467" y="3517"/>
                </a:lnTo>
                <a:lnTo>
                  <a:pt x="705573" y="3517"/>
                </a:lnTo>
                <a:lnTo>
                  <a:pt x="705573" y="495"/>
                </a:lnTo>
                <a:lnTo>
                  <a:pt x="695667" y="495"/>
                </a:lnTo>
                <a:lnTo>
                  <a:pt x="695667" y="1447"/>
                </a:lnTo>
                <a:lnTo>
                  <a:pt x="685723" y="1447"/>
                </a:lnTo>
                <a:lnTo>
                  <a:pt x="685723" y="596"/>
                </a:lnTo>
                <a:lnTo>
                  <a:pt x="675779" y="596"/>
                </a:lnTo>
                <a:lnTo>
                  <a:pt x="675779" y="761"/>
                </a:lnTo>
                <a:lnTo>
                  <a:pt x="665861" y="761"/>
                </a:lnTo>
                <a:lnTo>
                  <a:pt x="665861" y="355"/>
                </a:lnTo>
                <a:lnTo>
                  <a:pt x="655929" y="355"/>
                </a:lnTo>
                <a:lnTo>
                  <a:pt x="655929" y="2387"/>
                </a:lnTo>
                <a:lnTo>
                  <a:pt x="645998" y="2387"/>
                </a:lnTo>
                <a:lnTo>
                  <a:pt x="645998" y="774"/>
                </a:lnTo>
                <a:lnTo>
                  <a:pt x="636054" y="774"/>
                </a:lnTo>
                <a:lnTo>
                  <a:pt x="636054" y="1498"/>
                </a:lnTo>
                <a:lnTo>
                  <a:pt x="626122" y="1498"/>
                </a:lnTo>
                <a:lnTo>
                  <a:pt x="626122" y="2793"/>
                </a:lnTo>
                <a:lnTo>
                  <a:pt x="616216" y="2793"/>
                </a:lnTo>
                <a:lnTo>
                  <a:pt x="616216" y="1892"/>
                </a:lnTo>
                <a:lnTo>
                  <a:pt x="606310" y="1892"/>
                </a:lnTo>
                <a:lnTo>
                  <a:pt x="606310" y="482"/>
                </a:lnTo>
                <a:lnTo>
                  <a:pt x="596392" y="482"/>
                </a:lnTo>
                <a:lnTo>
                  <a:pt x="596392" y="2425"/>
                </a:lnTo>
                <a:lnTo>
                  <a:pt x="586473" y="2425"/>
                </a:lnTo>
                <a:lnTo>
                  <a:pt x="586473" y="1993"/>
                </a:lnTo>
                <a:lnTo>
                  <a:pt x="576541" y="1993"/>
                </a:lnTo>
                <a:lnTo>
                  <a:pt x="576541" y="1041"/>
                </a:lnTo>
                <a:lnTo>
                  <a:pt x="566610" y="1041"/>
                </a:lnTo>
                <a:lnTo>
                  <a:pt x="566610" y="749"/>
                </a:lnTo>
                <a:lnTo>
                  <a:pt x="556691" y="749"/>
                </a:lnTo>
                <a:lnTo>
                  <a:pt x="556691" y="495"/>
                </a:lnTo>
                <a:lnTo>
                  <a:pt x="546785" y="495"/>
                </a:lnTo>
                <a:lnTo>
                  <a:pt x="546785" y="1930"/>
                </a:lnTo>
                <a:lnTo>
                  <a:pt x="536892" y="1930"/>
                </a:lnTo>
                <a:lnTo>
                  <a:pt x="536892" y="1676"/>
                </a:lnTo>
                <a:lnTo>
                  <a:pt x="527011" y="1676"/>
                </a:lnTo>
                <a:lnTo>
                  <a:pt x="527011" y="800"/>
                </a:lnTo>
                <a:lnTo>
                  <a:pt x="517118" y="800"/>
                </a:lnTo>
                <a:lnTo>
                  <a:pt x="517118" y="1676"/>
                </a:lnTo>
                <a:lnTo>
                  <a:pt x="507225" y="1676"/>
                </a:lnTo>
                <a:lnTo>
                  <a:pt x="507225" y="863"/>
                </a:lnTo>
                <a:lnTo>
                  <a:pt x="497332" y="863"/>
                </a:lnTo>
                <a:lnTo>
                  <a:pt x="497332" y="1511"/>
                </a:lnTo>
                <a:lnTo>
                  <a:pt x="487426" y="1511"/>
                </a:lnTo>
                <a:lnTo>
                  <a:pt x="487426" y="3403"/>
                </a:lnTo>
                <a:lnTo>
                  <a:pt x="477507" y="3403"/>
                </a:lnTo>
                <a:lnTo>
                  <a:pt x="477507" y="2070"/>
                </a:lnTo>
                <a:lnTo>
                  <a:pt x="467575" y="2070"/>
                </a:lnTo>
                <a:lnTo>
                  <a:pt x="467575" y="2438"/>
                </a:lnTo>
                <a:lnTo>
                  <a:pt x="457669" y="2438"/>
                </a:lnTo>
                <a:lnTo>
                  <a:pt x="457669" y="1130"/>
                </a:lnTo>
                <a:lnTo>
                  <a:pt x="447763" y="1130"/>
                </a:lnTo>
                <a:lnTo>
                  <a:pt x="447763" y="1968"/>
                </a:lnTo>
                <a:lnTo>
                  <a:pt x="437883" y="1968"/>
                </a:lnTo>
                <a:lnTo>
                  <a:pt x="437883" y="1333"/>
                </a:lnTo>
                <a:lnTo>
                  <a:pt x="418147" y="1396"/>
                </a:lnTo>
                <a:lnTo>
                  <a:pt x="418147" y="1816"/>
                </a:lnTo>
                <a:lnTo>
                  <a:pt x="408292" y="1816"/>
                </a:lnTo>
                <a:lnTo>
                  <a:pt x="408292" y="1485"/>
                </a:lnTo>
                <a:lnTo>
                  <a:pt x="388581" y="1612"/>
                </a:lnTo>
                <a:lnTo>
                  <a:pt x="388581" y="2197"/>
                </a:lnTo>
                <a:lnTo>
                  <a:pt x="378739" y="2197"/>
                </a:lnTo>
                <a:lnTo>
                  <a:pt x="378739" y="990"/>
                </a:lnTo>
                <a:lnTo>
                  <a:pt x="339293" y="1092"/>
                </a:lnTo>
                <a:lnTo>
                  <a:pt x="339293" y="457"/>
                </a:lnTo>
                <a:lnTo>
                  <a:pt x="329412" y="457"/>
                </a:lnTo>
                <a:lnTo>
                  <a:pt x="329412" y="3276"/>
                </a:lnTo>
                <a:lnTo>
                  <a:pt x="309626" y="3352"/>
                </a:lnTo>
                <a:lnTo>
                  <a:pt x="309626" y="253"/>
                </a:lnTo>
                <a:lnTo>
                  <a:pt x="299720" y="253"/>
                </a:lnTo>
                <a:lnTo>
                  <a:pt x="299720" y="1549"/>
                </a:lnTo>
                <a:lnTo>
                  <a:pt x="289814" y="1549"/>
                </a:lnTo>
                <a:lnTo>
                  <a:pt x="289814" y="2501"/>
                </a:lnTo>
                <a:lnTo>
                  <a:pt x="279920" y="2501"/>
                </a:lnTo>
                <a:lnTo>
                  <a:pt x="279920" y="3009"/>
                </a:lnTo>
                <a:lnTo>
                  <a:pt x="270040" y="3009"/>
                </a:lnTo>
                <a:lnTo>
                  <a:pt x="270040" y="2603"/>
                </a:lnTo>
                <a:lnTo>
                  <a:pt x="250266" y="2552"/>
                </a:lnTo>
                <a:lnTo>
                  <a:pt x="250266" y="3060"/>
                </a:lnTo>
                <a:lnTo>
                  <a:pt x="240372" y="3060"/>
                </a:lnTo>
                <a:lnTo>
                  <a:pt x="240372" y="2438"/>
                </a:lnTo>
                <a:lnTo>
                  <a:pt x="220599" y="2311"/>
                </a:lnTo>
                <a:lnTo>
                  <a:pt x="220599" y="1295"/>
                </a:lnTo>
                <a:lnTo>
                  <a:pt x="210705" y="1295"/>
                </a:lnTo>
                <a:lnTo>
                  <a:pt x="210705" y="3047"/>
                </a:lnTo>
                <a:lnTo>
                  <a:pt x="190906" y="3124"/>
                </a:lnTo>
                <a:lnTo>
                  <a:pt x="190906" y="1879"/>
                </a:lnTo>
                <a:lnTo>
                  <a:pt x="181000" y="1879"/>
                </a:lnTo>
                <a:lnTo>
                  <a:pt x="181000" y="203"/>
                </a:lnTo>
                <a:lnTo>
                  <a:pt x="171094" y="203"/>
                </a:lnTo>
                <a:lnTo>
                  <a:pt x="171094" y="0"/>
                </a:lnTo>
                <a:close/>
              </a:path>
            </a:pathLst>
          </a:custGeom>
          <a:solidFill>
            <a:srgbClr val="70B125"/>
          </a:solidFill>
        </p:spPr>
        <p:txBody>
          <a:bodyPr wrap="square" lIns="0" tIns="0" rIns="0" bIns="0" rtlCol="0"/>
          <a:lstStyle/>
          <a:p>
            <a:endParaRPr>
              <a:solidFill>
                <a:schemeClr val="bg1"/>
              </a:solidFill>
              <a:latin typeface="+mj-ea"/>
              <a:ea typeface="+mj-ea"/>
            </a:endParaRPr>
          </a:p>
        </p:txBody>
      </p:sp>
      <p:sp>
        <p:nvSpPr>
          <p:cNvPr id="14" name="正方形/長方形 13">
            <a:extLst>
              <a:ext uri="{FF2B5EF4-FFF2-40B4-BE49-F238E27FC236}">
                <a16:creationId xmlns:a16="http://schemas.microsoft.com/office/drawing/2014/main" id="{448A1751-1672-4460-8826-15CEFCB44184}"/>
              </a:ext>
            </a:extLst>
          </p:cNvPr>
          <p:cNvSpPr/>
          <p:nvPr/>
        </p:nvSpPr>
        <p:spPr>
          <a:xfrm>
            <a:off x="1409699" y="4891094"/>
            <a:ext cx="1752600" cy="646331"/>
          </a:xfrm>
          <a:prstGeom prst="rect">
            <a:avLst/>
          </a:prstGeom>
        </p:spPr>
        <p:txBody>
          <a:bodyPr wrap="square">
            <a:spAutoFit/>
          </a:bodyPr>
          <a:lstStyle/>
          <a:p>
            <a:r>
              <a:rPr lang="ja-JP" altLang="en-US" dirty="0">
                <a:solidFill>
                  <a:schemeClr val="bg1"/>
                </a:solidFill>
                <a:latin typeface="+mj-ea"/>
                <a:ea typeface="+mj-ea"/>
              </a:rPr>
              <a:t>安定性があり、</a:t>
            </a:r>
          </a:p>
          <a:p>
            <a:r>
              <a:rPr lang="ja-JP" altLang="en-US" dirty="0">
                <a:solidFill>
                  <a:schemeClr val="bg1"/>
                </a:solidFill>
                <a:latin typeface="+mj-ea"/>
                <a:ea typeface="+mj-ea"/>
              </a:rPr>
              <a:t>滑</a:t>
            </a:r>
            <a:r>
              <a:rPr lang="ja-JP" altLang="en-US" spc="-100" dirty="0">
                <a:solidFill>
                  <a:schemeClr val="bg1"/>
                </a:solidFill>
                <a:latin typeface="+mj-ea"/>
                <a:ea typeface="+mj-ea"/>
              </a:rPr>
              <a:t>りにくい</a:t>
            </a:r>
            <a:r>
              <a:rPr lang="ja-JP" altLang="en-US" dirty="0">
                <a:solidFill>
                  <a:schemeClr val="bg1"/>
                </a:solidFill>
                <a:latin typeface="+mj-ea"/>
                <a:ea typeface="+mj-ea"/>
              </a:rPr>
              <a:t>靴底</a:t>
            </a:r>
          </a:p>
        </p:txBody>
      </p:sp>
      <p:sp>
        <p:nvSpPr>
          <p:cNvPr id="5" name="正方形/長方形 4">
            <a:extLst>
              <a:ext uri="{FF2B5EF4-FFF2-40B4-BE49-F238E27FC236}">
                <a16:creationId xmlns:a16="http://schemas.microsoft.com/office/drawing/2014/main" id="{11ED3A7A-40F6-4673-B9A6-301AD7E3FBF4}"/>
              </a:ext>
            </a:extLst>
          </p:cNvPr>
          <p:cNvSpPr/>
          <p:nvPr/>
        </p:nvSpPr>
        <p:spPr>
          <a:xfrm>
            <a:off x="1491342" y="3555164"/>
            <a:ext cx="1589315" cy="923330"/>
          </a:xfrm>
          <a:prstGeom prst="rect">
            <a:avLst/>
          </a:prstGeom>
        </p:spPr>
        <p:txBody>
          <a:bodyPr wrap="square">
            <a:spAutoFit/>
          </a:bodyPr>
          <a:lstStyle/>
          <a:p>
            <a:r>
              <a:rPr lang="ja-JP" altLang="en-US" dirty="0">
                <a:solidFill>
                  <a:schemeClr val="bg1"/>
                </a:solidFill>
                <a:latin typeface="+mj-ea"/>
                <a:ea typeface="+mj-ea"/>
              </a:rPr>
              <a:t>履く、脱ぐの</a:t>
            </a:r>
          </a:p>
          <a:p>
            <a:r>
              <a:rPr lang="ja-JP" altLang="en-US" dirty="0">
                <a:solidFill>
                  <a:schemeClr val="bg1"/>
                </a:solidFill>
                <a:latin typeface="+mj-ea"/>
                <a:ea typeface="+mj-ea"/>
              </a:rPr>
              <a:t>しやすい</a:t>
            </a:r>
          </a:p>
          <a:p>
            <a:r>
              <a:rPr lang="ja-JP" altLang="en-US" dirty="0">
                <a:solidFill>
                  <a:schemeClr val="bg1"/>
                </a:solidFill>
                <a:latin typeface="+mj-ea"/>
                <a:ea typeface="+mj-ea"/>
              </a:rPr>
              <a:t>ジッパー付き</a:t>
            </a:r>
          </a:p>
        </p:txBody>
      </p:sp>
      <p:sp>
        <p:nvSpPr>
          <p:cNvPr id="44" name="正方形/長方形 43">
            <a:extLst>
              <a:ext uri="{FF2B5EF4-FFF2-40B4-BE49-F238E27FC236}">
                <a16:creationId xmlns:a16="http://schemas.microsoft.com/office/drawing/2014/main" id="{41531519-A596-4EE5-8DFE-ACC371C0EF56}"/>
              </a:ext>
            </a:extLst>
          </p:cNvPr>
          <p:cNvSpPr/>
          <p:nvPr/>
        </p:nvSpPr>
        <p:spPr>
          <a:xfrm>
            <a:off x="5660571" y="4834233"/>
            <a:ext cx="2264229" cy="923330"/>
          </a:xfrm>
          <a:prstGeom prst="rect">
            <a:avLst/>
          </a:prstGeom>
        </p:spPr>
        <p:txBody>
          <a:bodyPr wrap="square">
            <a:spAutoFit/>
          </a:bodyPr>
          <a:lstStyle/>
          <a:p>
            <a:r>
              <a:rPr lang="ja-JP" altLang="en-US" dirty="0">
                <a:solidFill>
                  <a:schemeClr val="bg1"/>
                </a:solidFill>
                <a:latin typeface="+mj-ea"/>
                <a:ea typeface="+mj-ea"/>
              </a:rPr>
              <a:t>フォーマルな場でも</a:t>
            </a:r>
            <a:endParaRPr lang="en-US" altLang="ja-JP" dirty="0">
              <a:solidFill>
                <a:schemeClr val="bg1"/>
              </a:solidFill>
              <a:latin typeface="+mj-ea"/>
              <a:ea typeface="+mj-ea"/>
            </a:endParaRPr>
          </a:p>
          <a:p>
            <a:r>
              <a:rPr lang="ja-JP" altLang="en-US" dirty="0">
                <a:solidFill>
                  <a:schemeClr val="bg1"/>
                </a:solidFill>
                <a:latin typeface="+mj-ea"/>
                <a:ea typeface="+mj-ea"/>
              </a:rPr>
              <a:t>違和感のない</a:t>
            </a:r>
          </a:p>
          <a:p>
            <a:r>
              <a:rPr lang="ja-JP" altLang="en-US" dirty="0">
                <a:solidFill>
                  <a:schemeClr val="bg1"/>
                </a:solidFill>
                <a:latin typeface="+mj-ea"/>
                <a:ea typeface="+mj-ea"/>
              </a:rPr>
              <a:t>デザイン</a:t>
            </a:r>
          </a:p>
        </p:txBody>
      </p:sp>
      <p:sp>
        <p:nvSpPr>
          <p:cNvPr id="56" name="object 14">
            <a:extLst>
              <a:ext uri="{FF2B5EF4-FFF2-40B4-BE49-F238E27FC236}">
                <a16:creationId xmlns:a16="http://schemas.microsoft.com/office/drawing/2014/main" id="{94E38BDF-F895-4C7A-B442-530819A4E636}"/>
              </a:ext>
            </a:extLst>
          </p:cNvPr>
          <p:cNvSpPr>
            <a:spLocks noChangeAspect="1"/>
          </p:cNvSpPr>
          <p:nvPr/>
        </p:nvSpPr>
        <p:spPr>
          <a:xfrm>
            <a:off x="6248231" y="1284514"/>
            <a:ext cx="2553654" cy="2516035"/>
          </a:xfrm>
          <a:prstGeom prst="rect">
            <a:avLst/>
          </a:prstGeom>
          <a:blipFill>
            <a:blip r:embed="rId6" cstate="print"/>
            <a:stretch>
              <a:fillRect/>
            </a:stretch>
          </a:blipFill>
        </p:spPr>
        <p:txBody>
          <a:bodyPr wrap="square" lIns="0" tIns="0" rIns="0" bIns="0" rtlCol="0"/>
          <a:lstStyle/>
          <a:p>
            <a:endParaRPr>
              <a:latin typeface="+mj-ea"/>
              <a:ea typeface="+mj-ea"/>
            </a:endParaRPr>
          </a:p>
        </p:txBody>
      </p:sp>
      <p:sp>
        <p:nvSpPr>
          <p:cNvPr id="52" name="正方形/長方形 51">
            <a:extLst>
              <a:ext uri="{FF2B5EF4-FFF2-40B4-BE49-F238E27FC236}">
                <a16:creationId xmlns:a16="http://schemas.microsoft.com/office/drawing/2014/main" id="{0B29E65C-E46E-4CB0-8674-9F76780340C9}"/>
              </a:ext>
            </a:extLst>
          </p:cNvPr>
          <p:cNvSpPr/>
          <p:nvPr/>
        </p:nvSpPr>
        <p:spPr>
          <a:xfrm>
            <a:off x="158400" y="5887722"/>
            <a:ext cx="8066314" cy="646331"/>
          </a:xfrm>
          <a:prstGeom prst="rect">
            <a:avLst/>
          </a:prstGeom>
        </p:spPr>
        <p:txBody>
          <a:bodyPr wrap="square">
            <a:spAutoFit/>
          </a:bodyPr>
          <a:lstStyle/>
          <a:p>
            <a:r>
              <a:rPr lang="ja-JP" altLang="en-US" dirty="0">
                <a:latin typeface="+mj-ea"/>
                <a:ea typeface="+mj-ea"/>
              </a:rPr>
              <a:t>新しい靴は、万が一足に合わなかったときに靴擦れの原因になりますので、履きなれた靴がよいでしょう。</a:t>
            </a:r>
          </a:p>
        </p:txBody>
      </p:sp>
    </p:spTree>
    <p:extLst>
      <p:ext uri="{BB962C8B-B14F-4D97-AF65-F5344CB8AC3E}">
        <p14:creationId xmlns:p14="http://schemas.microsoft.com/office/powerpoint/2010/main" val="160926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0" y="6623050"/>
            <a:ext cx="248786" cy="215444"/>
          </a:xfrm>
        </p:spPr>
        <p:txBody>
          <a:bodyPr/>
          <a:lstStyle/>
          <a:p>
            <a:fld id="{9FD83A67-C334-4EBD-BE04-EE2E4B494E79}" type="slidenum">
              <a:rPr lang="en-US" altLang="ja-JP" smtClean="0">
                <a:latin typeface="+mn-ea"/>
                <a:ea typeface="+mn-ea"/>
              </a:rPr>
              <a:pPr/>
              <a:t>4</a:t>
            </a:fld>
            <a:endParaRPr lang="en-US" dirty="0">
              <a:latin typeface="+mn-ea"/>
              <a:ea typeface="+mn-ea"/>
            </a:endParaRPr>
          </a:p>
        </p:txBody>
      </p:sp>
      <p:sp>
        <p:nvSpPr>
          <p:cNvPr id="6" name="タイトル 1"/>
          <p:cNvSpPr>
            <a:spLocks noGrp="1"/>
          </p:cNvSpPr>
          <p:nvPr>
            <p:ph type="title"/>
          </p:nvPr>
        </p:nvSpPr>
        <p:spPr/>
        <p:txBody>
          <a:bodyPr>
            <a:normAutofit fontScale="90000"/>
          </a:bodyPr>
          <a:lstStyle/>
          <a:p>
            <a:r>
              <a:rPr lang="ja-JP" altLang="en-US" sz="3600" dirty="0">
                <a:latin typeface="+mn-ea"/>
                <a:ea typeface="+mn-ea"/>
              </a:rPr>
              <a:t>“歩くとき”のポイント②</a:t>
            </a:r>
            <a:br>
              <a:rPr lang="en-US" altLang="ja-JP" sz="3600" dirty="0">
                <a:latin typeface="+mn-ea"/>
                <a:ea typeface="+mn-ea"/>
              </a:rPr>
            </a:br>
            <a:r>
              <a:rPr lang="ja-JP" altLang="en-US" sz="2200" dirty="0">
                <a:latin typeface="+mn-ea"/>
                <a:ea typeface="+mn-ea"/>
              </a:rPr>
              <a:t>名所巡り、散策など（準備）</a:t>
            </a:r>
            <a:endParaRPr kumimoji="1" lang="ja-JP" altLang="en-US" sz="2200" dirty="0">
              <a:latin typeface="+mn-ea"/>
              <a:ea typeface="+mn-ea"/>
            </a:endParaRPr>
          </a:p>
        </p:txBody>
      </p:sp>
      <p:sp>
        <p:nvSpPr>
          <p:cNvPr id="7" name="コンテンツ プレースホルダー 2"/>
          <p:cNvSpPr>
            <a:spLocks noGrp="1"/>
          </p:cNvSpPr>
          <p:nvPr>
            <p:ph idx="4294967295"/>
          </p:nvPr>
        </p:nvSpPr>
        <p:spPr>
          <a:xfrm>
            <a:off x="158070" y="1268413"/>
            <a:ext cx="2954655" cy="461665"/>
          </a:xfrm>
          <a:prstGeom prst="rect">
            <a:avLst/>
          </a:prstGeom>
        </p:spPr>
        <p:txBody>
          <a:bodyPr wrap="none">
            <a:spAutoFit/>
          </a:bodyPr>
          <a:lstStyle/>
          <a:p>
            <a:pPr marL="0" indent="0">
              <a:buNone/>
            </a:pPr>
            <a:r>
              <a:rPr lang="ja-JP" altLang="en-US" sz="2400" b="1" dirty="0">
                <a:latin typeface="+mn-ea"/>
              </a:rPr>
              <a:t>フットケアのすすめ</a:t>
            </a:r>
          </a:p>
        </p:txBody>
      </p:sp>
      <p:sp>
        <p:nvSpPr>
          <p:cNvPr id="12" name="正方形/長方形 11">
            <a:extLst>
              <a:ext uri="{FF2B5EF4-FFF2-40B4-BE49-F238E27FC236}">
                <a16:creationId xmlns:a16="http://schemas.microsoft.com/office/drawing/2014/main" id="{12363336-23CD-447E-A653-90DB6D0BB5B1}"/>
              </a:ext>
            </a:extLst>
          </p:cNvPr>
          <p:cNvSpPr/>
          <p:nvPr/>
        </p:nvSpPr>
        <p:spPr>
          <a:xfrm>
            <a:off x="1293839" y="6582544"/>
            <a:ext cx="7723589" cy="230832"/>
          </a:xfrm>
          <a:prstGeom prst="rect">
            <a:avLst/>
          </a:prstGeom>
        </p:spPr>
        <p:txBody>
          <a:bodyPr wrap="none" anchor="b">
            <a:spAutoFit/>
          </a:bodyPr>
          <a:lstStyle/>
          <a:p>
            <a:pPr marL="357188" indent="-357188" algn="r"/>
            <a:r>
              <a:rPr lang="ja-JP" altLang="en-US" sz="900" dirty="0">
                <a:latin typeface="+mn-ea"/>
                <a:cs typeface="Arial" panose="020B0604020202020204" pitchFamily="34" charset="0"/>
              </a:rPr>
              <a:t>参考：日本糖尿病学会 編・著：患者さんとその家族のための糖尿病治療の手びき</a:t>
            </a:r>
            <a:r>
              <a:rPr lang="en-US" altLang="ja-JP" sz="900" dirty="0">
                <a:latin typeface="+mn-ea"/>
                <a:cs typeface="Arial" panose="020B0604020202020204" pitchFamily="34" charset="0"/>
              </a:rPr>
              <a:t>2023</a:t>
            </a:r>
            <a:r>
              <a:rPr lang="ja-JP" altLang="en-US" sz="900" dirty="0">
                <a:latin typeface="+mn-ea"/>
                <a:cs typeface="Arial" panose="020B0604020202020204" pitchFamily="34" charset="0"/>
              </a:rPr>
              <a:t> 改訂第</a:t>
            </a:r>
            <a:r>
              <a:rPr lang="en-US" altLang="ja-JP" sz="900" dirty="0">
                <a:latin typeface="+mn-ea"/>
                <a:cs typeface="Arial" panose="020B0604020202020204" pitchFamily="34" charset="0"/>
              </a:rPr>
              <a:t>58</a:t>
            </a:r>
            <a:r>
              <a:rPr lang="ja-JP" altLang="en-US" sz="900" dirty="0">
                <a:latin typeface="+mn-ea"/>
                <a:cs typeface="Arial" panose="020B0604020202020204" pitchFamily="34" charset="0"/>
              </a:rPr>
              <a:t>版増補</a:t>
            </a:r>
            <a:r>
              <a:rPr lang="en-US" altLang="ja-JP" sz="900" dirty="0">
                <a:latin typeface="+mn-ea"/>
                <a:cs typeface="Arial" panose="020B0604020202020204" pitchFamily="34" charset="0"/>
              </a:rPr>
              <a:t>, p.30, </a:t>
            </a:r>
            <a:r>
              <a:rPr lang="ja-JP" altLang="en-US" sz="900" dirty="0">
                <a:latin typeface="+mn-ea"/>
                <a:cs typeface="Arial" panose="020B0604020202020204" pitchFamily="34" charset="0"/>
              </a:rPr>
              <a:t>日本糖尿病協会・南江堂 </a:t>
            </a:r>
            <a:r>
              <a:rPr lang="en-US" altLang="ja-JP" sz="900" dirty="0">
                <a:latin typeface="+mn-ea"/>
                <a:cs typeface="Arial" panose="020B0604020202020204" pitchFamily="34" charset="0"/>
              </a:rPr>
              <a:t>2023</a:t>
            </a:r>
            <a:endParaRPr lang="ja-JP" altLang="en-US" sz="900" dirty="0">
              <a:latin typeface="+mn-ea"/>
              <a:cs typeface="Arial" panose="020B0604020202020204" pitchFamily="34" charset="0"/>
            </a:endParaRPr>
          </a:p>
        </p:txBody>
      </p:sp>
      <p:sp>
        <p:nvSpPr>
          <p:cNvPr id="2" name="正方形/長方形 1">
            <a:extLst>
              <a:ext uri="{FF2B5EF4-FFF2-40B4-BE49-F238E27FC236}">
                <a16:creationId xmlns:a16="http://schemas.microsoft.com/office/drawing/2014/main" id="{96FA420E-87D9-4DDD-8BE3-0EB84C5CE98D}"/>
              </a:ext>
            </a:extLst>
          </p:cNvPr>
          <p:cNvSpPr/>
          <p:nvPr/>
        </p:nvSpPr>
        <p:spPr>
          <a:xfrm>
            <a:off x="158070" y="1677963"/>
            <a:ext cx="8871856" cy="369332"/>
          </a:xfrm>
          <a:prstGeom prst="rect">
            <a:avLst/>
          </a:prstGeom>
        </p:spPr>
        <p:txBody>
          <a:bodyPr wrap="square">
            <a:spAutoFit/>
          </a:bodyPr>
          <a:lstStyle/>
          <a:p>
            <a:r>
              <a:rPr lang="ja-JP" altLang="en-US" dirty="0">
                <a:latin typeface="+mn-ea"/>
              </a:rPr>
              <a:t>足のトラブルを防ぐために、例えば次のようなポイントに気を付けてみてください。</a:t>
            </a:r>
          </a:p>
        </p:txBody>
      </p:sp>
      <p:sp>
        <p:nvSpPr>
          <p:cNvPr id="27" name="object 36">
            <a:extLst>
              <a:ext uri="{FF2B5EF4-FFF2-40B4-BE49-F238E27FC236}">
                <a16:creationId xmlns:a16="http://schemas.microsoft.com/office/drawing/2014/main" id="{DB62632B-35F4-4A28-87A5-8663FF9FDFA9}"/>
              </a:ext>
            </a:extLst>
          </p:cNvPr>
          <p:cNvSpPr>
            <a:spLocks noChangeAspect="1"/>
          </p:cNvSpPr>
          <p:nvPr/>
        </p:nvSpPr>
        <p:spPr>
          <a:xfrm>
            <a:off x="184890" y="4691744"/>
            <a:ext cx="1850740" cy="1075935"/>
          </a:xfrm>
          <a:prstGeom prst="rect">
            <a:avLst/>
          </a:prstGeom>
          <a:blipFill>
            <a:blip r:embed="rId3" cstate="print"/>
            <a:stretch>
              <a:fillRect/>
            </a:stretch>
          </a:blipFill>
        </p:spPr>
        <p:txBody>
          <a:bodyPr wrap="square" lIns="0" tIns="0" rIns="0" bIns="0" rtlCol="0"/>
          <a:lstStyle/>
          <a:p>
            <a:endParaRPr>
              <a:latin typeface="+mn-ea"/>
            </a:endParaRPr>
          </a:p>
        </p:txBody>
      </p:sp>
      <p:grpSp>
        <p:nvGrpSpPr>
          <p:cNvPr id="28" name="object 37">
            <a:extLst>
              <a:ext uri="{FF2B5EF4-FFF2-40B4-BE49-F238E27FC236}">
                <a16:creationId xmlns:a16="http://schemas.microsoft.com/office/drawing/2014/main" id="{BABBF064-70DF-4C44-989C-0042AFCC1950}"/>
              </a:ext>
            </a:extLst>
          </p:cNvPr>
          <p:cNvGrpSpPr>
            <a:grpSpLocks noChangeAspect="1"/>
          </p:cNvGrpSpPr>
          <p:nvPr/>
        </p:nvGrpSpPr>
        <p:grpSpPr>
          <a:xfrm>
            <a:off x="4853908" y="5106990"/>
            <a:ext cx="1340063" cy="810840"/>
            <a:chOff x="7793049" y="5313819"/>
            <a:chExt cx="1250950" cy="756920"/>
          </a:xfrm>
        </p:grpSpPr>
        <p:sp>
          <p:nvSpPr>
            <p:cNvPr id="29" name="object 38">
              <a:extLst>
                <a:ext uri="{FF2B5EF4-FFF2-40B4-BE49-F238E27FC236}">
                  <a16:creationId xmlns:a16="http://schemas.microsoft.com/office/drawing/2014/main" id="{4ED80C0A-43AF-495C-AED9-7B6F6E2C58CD}"/>
                </a:ext>
              </a:extLst>
            </p:cNvPr>
            <p:cNvSpPr/>
            <p:nvPr/>
          </p:nvSpPr>
          <p:spPr>
            <a:xfrm>
              <a:off x="7793049" y="5313819"/>
              <a:ext cx="650544" cy="756386"/>
            </a:xfrm>
            <a:prstGeom prst="rect">
              <a:avLst/>
            </a:prstGeom>
            <a:blipFill>
              <a:blip r:embed="rId4" cstate="print"/>
              <a:stretch>
                <a:fillRect/>
              </a:stretch>
            </a:blipFill>
          </p:spPr>
          <p:txBody>
            <a:bodyPr wrap="square" lIns="0" tIns="0" rIns="0" bIns="0" rtlCol="0"/>
            <a:lstStyle/>
            <a:p>
              <a:endParaRPr>
                <a:latin typeface="+mn-ea"/>
              </a:endParaRPr>
            </a:p>
          </p:txBody>
        </p:sp>
        <p:sp>
          <p:nvSpPr>
            <p:cNvPr id="30" name="object 39">
              <a:extLst>
                <a:ext uri="{FF2B5EF4-FFF2-40B4-BE49-F238E27FC236}">
                  <a16:creationId xmlns:a16="http://schemas.microsoft.com/office/drawing/2014/main" id="{21BECE1B-FA55-4F4F-AFF3-6A585F06F08A}"/>
                </a:ext>
              </a:extLst>
            </p:cNvPr>
            <p:cNvSpPr/>
            <p:nvPr/>
          </p:nvSpPr>
          <p:spPr>
            <a:xfrm>
              <a:off x="8393251" y="5313819"/>
              <a:ext cx="650532" cy="756386"/>
            </a:xfrm>
            <a:prstGeom prst="rect">
              <a:avLst/>
            </a:prstGeom>
            <a:blipFill>
              <a:blip r:embed="rId5" cstate="print"/>
              <a:stretch>
                <a:fillRect/>
              </a:stretch>
            </a:blipFill>
          </p:spPr>
          <p:txBody>
            <a:bodyPr wrap="square" lIns="0" tIns="0" rIns="0" bIns="0" rtlCol="0"/>
            <a:lstStyle/>
            <a:p>
              <a:endParaRPr>
                <a:latin typeface="+mn-ea"/>
              </a:endParaRPr>
            </a:p>
          </p:txBody>
        </p:sp>
      </p:grpSp>
      <p:sp>
        <p:nvSpPr>
          <p:cNvPr id="32" name="object 62">
            <a:extLst>
              <a:ext uri="{FF2B5EF4-FFF2-40B4-BE49-F238E27FC236}">
                <a16:creationId xmlns:a16="http://schemas.microsoft.com/office/drawing/2014/main" id="{28286A50-3A97-4897-ADAB-25F1449F61B6}"/>
              </a:ext>
            </a:extLst>
          </p:cNvPr>
          <p:cNvSpPr/>
          <p:nvPr/>
        </p:nvSpPr>
        <p:spPr>
          <a:xfrm>
            <a:off x="330971" y="2220932"/>
            <a:ext cx="1672000" cy="1730582"/>
          </a:xfrm>
          <a:prstGeom prst="rect">
            <a:avLst/>
          </a:prstGeom>
          <a:blipFill>
            <a:blip r:embed="rId6" cstate="print"/>
            <a:stretch>
              <a:fillRect/>
            </a:stretch>
          </a:blipFill>
        </p:spPr>
        <p:txBody>
          <a:bodyPr wrap="square" lIns="0" tIns="0" rIns="0" bIns="0" rtlCol="0"/>
          <a:lstStyle/>
          <a:p>
            <a:endParaRPr>
              <a:latin typeface="+mn-ea"/>
            </a:endParaRPr>
          </a:p>
        </p:txBody>
      </p:sp>
      <p:sp>
        <p:nvSpPr>
          <p:cNvPr id="33" name="object 63">
            <a:extLst>
              <a:ext uri="{FF2B5EF4-FFF2-40B4-BE49-F238E27FC236}">
                <a16:creationId xmlns:a16="http://schemas.microsoft.com/office/drawing/2014/main" id="{731A14F3-8AB4-4968-B08C-B6EC732CAF5B}"/>
              </a:ext>
            </a:extLst>
          </p:cNvPr>
          <p:cNvSpPr/>
          <p:nvPr/>
        </p:nvSpPr>
        <p:spPr>
          <a:xfrm>
            <a:off x="4646331" y="2110813"/>
            <a:ext cx="1667383" cy="1840702"/>
          </a:xfrm>
          <a:prstGeom prst="rect">
            <a:avLst/>
          </a:prstGeom>
          <a:blipFill>
            <a:blip r:embed="rId7" cstate="print"/>
            <a:stretch>
              <a:fillRect/>
            </a:stretch>
          </a:blipFill>
        </p:spPr>
        <p:txBody>
          <a:bodyPr wrap="square" lIns="0" tIns="0" rIns="0" bIns="0" rtlCol="0"/>
          <a:lstStyle/>
          <a:p>
            <a:endParaRPr>
              <a:latin typeface="+mn-ea"/>
            </a:endParaRPr>
          </a:p>
        </p:txBody>
      </p:sp>
      <p:sp>
        <p:nvSpPr>
          <p:cNvPr id="4" name="正方形/長方形 3">
            <a:extLst>
              <a:ext uri="{FF2B5EF4-FFF2-40B4-BE49-F238E27FC236}">
                <a16:creationId xmlns:a16="http://schemas.microsoft.com/office/drawing/2014/main" id="{3EABA699-3F78-4AD3-B906-DF9F634F48DA}"/>
              </a:ext>
            </a:extLst>
          </p:cNvPr>
          <p:cNvSpPr/>
          <p:nvPr/>
        </p:nvSpPr>
        <p:spPr>
          <a:xfrm>
            <a:off x="2067227" y="4452648"/>
            <a:ext cx="2330602" cy="1631216"/>
          </a:xfrm>
          <a:prstGeom prst="rect">
            <a:avLst/>
          </a:prstGeom>
        </p:spPr>
        <p:txBody>
          <a:bodyPr wrap="square">
            <a:spAutoFit/>
          </a:bodyPr>
          <a:lstStyle/>
          <a:p>
            <a:r>
              <a:rPr lang="ja-JP" altLang="en-US" b="1" u="sng" dirty="0">
                <a:solidFill>
                  <a:srgbClr val="70B125"/>
                </a:solidFill>
                <a:latin typeface="+mn-ea"/>
              </a:rPr>
              <a:t>白い靴下で</a:t>
            </a:r>
            <a:endParaRPr lang="en-US" altLang="ja-JP" b="1" u="sng" dirty="0">
              <a:solidFill>
                <a:srgbClr val="70B125"/>
              </a:solidFill>
              <a:latin typeface="+mn-ea"/>
            </a:endParaRPr>
          </a:p>
          <a:p>
            <a:r>
              <a:rPr lang="ja-JP" altLang="en-US" b="1" u="sng" dirty="0">
                <a:solidFill>
                  <a:srgbClr val="70B125"/>
                </a:solidFill>
                <a:latin typeface="+mn-ea"/>
              </a:rPr>
              <a:t>わかりやすく</a:t>
            </a:r>
            <a:endParaRPr lang="en-US" altLang="ja-JP" b="1" u="sng" dirty="0">
              <a:solidFill>
                <a:srgbClr val="70B125"/>
              </a:solidFill>
              <a:latin typeface="+mn-ea"/>
            </a:endParaRPr>
          </a:p>
          <a:p>
            <a:r>
              <a:rPr lang="ja-JP" altLang="en-US" sz="1600" dirty="0">
                <a:latin typeface="+mn-ea"/>
              </a:rPr>
              <a:t>白い靴下を履いておくと、傷ができてしまった時に発見しやすいですよ。</a:t>
            </a:r>
          </a:p>
        </p:txBody>
      </p:sp>
      <p:sp>
        <p:nvSpPr>
          <p:cNvPr id="35" name="正方形/長方形 34">
            <a:extLst>
              <a:ext uri="{FF2B5EF4-FFF2-40B4-BE49-F238E27FC236}">
                <a16:creationId xmlns:a16="http://schemas.microsoft.com/office/drawing/2014/main" id="{8A7C16FF-6E8B-4D74-8CE4-50FEBBA4B4D9}"/>
              </a:ext>
            </a:extLst>
          </p:cNvPr>
          <p:cNvSpPr/>
          <p:nvPr/>
        </p:nvSpPr>
        <p:spPr>
          <a:xfrm>
            <a:off x="6465056" y="4452648"/>
            <a:ext cx="2352373" cy="1846659"/>
          </a:xfrm>
          <a:prstGeom prst="rect">
            <a:avLst/>
          </a:prstGeom>
        </p:spPr>
        <p:txBody>
          <a:bodyPr wrap="square">
            <a:spAutoFit/>
          </a:bodyPr>
          <a:lstStyle/>
          <a:p>
            <a:r>
              <a:rPr lang="ja-JP" altLang="en-US" b="1" u="sng" dirty="0">
                <a:solidFill>
                  <a:srgbClr val="70B125"/>
                </a:solidFill>
                <a:latin typeface="+mn-ea"/>
              </a:rPr>
              <a:t>爪の先はまっすぐ</a:t>
            </a:r>
            <a:endParaRPr lang="en-US" altLang="ja-JP" b="1" u="sng" dirty="0">
              <a:solidFill>
                <a:srgbClr val="70B125"/>
              </a:solidFill>
              <a:latin typeface="+mn-ea"/>
            </a:endParaRPr>
          </a:p>
          <a:p>
            <a:r>
              <a:rPr lang="ja-JP" altLang="en-US" sz="1600" dirty="0">
                <a:latin typeface="+mn-ea"/>
              </a:rPr>
              <a:t>旅先での足のトラブルはつらいものです。爪を切るときには、皮膚を傷つけないようにしましょう。伸びすぎも、深爪も危険です。</a:t>
            </a:r>
          </a:p>
        </p:txBody>
      </p:sp>
      <p:sp>
        <p:nvSpPr>
          <p:cNvPr id="36" name="正方形/長方形 35">
            <a:extLst>
              <a:ext uri="{FF2B5EF4-FFF2-40B4-BE49-F238E27FC236}">
                <a16:creationId xmlns:a16="http://schemas.microsoft.com/office/drawing/2014/main" id="{22EA6045-2FE9-43FC-BF2C-208669C3E445}"/>
              </a:ext>
            </a:extLst>
          </p:cNvPr>
          <p:cNvSpPr/>
          <p:nvPr/>
        </p:nvSpPr>
        <p:spPr>
          <a:xfrm>
            <a:off x="2067227" y="2351707"/>
            <a:ext cx="2330602" cy="1107996"/>
          </a:xfrm>
          <a:prstGeom prst="rect">
            <a:avLst/>
          </a:prstGeom>
        </p:spPr>
        <p:txBody>
          <a:bodyPr wrap="square">
            <a:spAutoFit/>
          </a:bodyPr>
          <a:lstStyle/>
          <a:p>
            <a:r>
              <a:rPr lang="ja-JP" altLang="en-US" b="1" u="sng" dirty="0">
                <a:solidFill>
                  <a:srgbClr val="70B125"/>
                </a:solidFill>
                <a:latin typeface="+mn-ea"/>
              </a:rPr>
              <a:t>靴を履く前に</a:t>
            </a:r>
            <a:endParaRPr lang="en-US" altLang="ja-JP" b="1" u="sng" dirty="0">
              <a:solidFill>
                <a:srgbClr val="70B125"/>
              </a:solidFill>
              <a:latin typeface="+mn-ea"/>
            </a:endParaRPr>
          </a:p>
          <a:p>
            <a:r>
              <a:rPr lang="ja-JP" altLang="en-US" sz="1600" dirty="0">
                <a:latin typeface="+mn-ea"/>
              </a:rPr>
              <a:t>靴の中に異物がないかどうかを確認するようにしましょう。</a:t>
            </a:r>
          </a:p>
        </p:txBody>
      </p:sp>
      <p:sp>
        <p:nvSpPr>
          <p:cNvPr id="42" name="正方形/長方形 41">
            <a:extLst>
              <a:ext uri="{FF2B5EF4-FFF2-40B4-BE49-F238E27FC236}">
                <a16:creationId xmlns:a16="http://schemas.microsoft.com/office/drawing/2014/main" id="{5B705996-87FC-4FD9-B57A-5D634683B38D}"/>
              </a:ext>
            </a:extLst>
          </p:cNvPr>
          <p:cNvSpPr/>
          <p:nvPr/>
        </p:nvSpPr>
        <p:spPr>
          <a:xfrm>
            <a:off x="6465056" y="2351707"/>
            <a:ext cx="2352373" cy="1107996"/>
          </a:xfrm>
          <a:prstGeom prst="rect">
            <a:avLst/>
          </a:prstGeom>
        </p:spPr>
        <p:txBody>
          <a:bodyPr wrap="square">
            <a:spAutoFit/>
          </a:bodyPr>
          <a:lstStyle/>
          <a:p>
            <a:r>
              <a:rPr lang="ja-JP" altLang="en-US" b="1" u="sng" dirty="0">
                <a:solidFill>
                  <a:srgbClr val="70B125"/>
                </a:solidFill>
                <a:latin typeface="+mn-ea"/>
              </a:rPr>
              <a:t>お風呂に入るときに</a:t>
            </a:r>
            <a:r>
              <a:rPr lang="ja-JP" altLang="en-US" sz="1600" dirty="0">
                <a:latin typeface="+mn-ea"/>
              </a:rPr>
              <a:t>傷ができていないか、靴擦れがないかなどをチェックしましょう。</a:t>
            </a:r>
          </a:p>
        </p:txBody>
      </p:sp>
      <p:sp>
        <p:nvSpPr>
          <p:cNvPr id="20" name="object 40">
            <a:extLst>
              <a:ext uri="{FF2B5EF4-FFF2-40B4-BE49-F238E27FC236}">
                <a16:creationId xmlns:a16="http://schemas.microsoft.com/office/drawing/2014/main" id="{31E608AD-6C68-4E4E-A2C1-62DBC36D701D}"/>
              </a:ext>
            </a:extLst>
          </p:cNvPr>
          <p:cNvSpPr txBox="1">
            <a:spLocks noChangeAspect="1"/>
          </p:cNvSpPr>
          <p:nvPr/>
        </p:nvSpPr>
        <p:spPr>
          <a:xfrm>
            <a:off x="4884308" y="4520061"/>
            <a:ext cx="576064" cy="805990"/>
          </a:xfrm>
          <a:prstGeom prst="rect">
            <a:avLst/>
          </a:prstGeom>
        </p:spPr>
        <p:txBody>
          <a:bodyPr vert="horz" wrap="square" lIns="0" tIns="13335" rIns="0" bIns="0" rtlCol="0">
            <a:spAutoFit/>
          </a:bodyPr>
          <a:lstStyle/>
          <a:p>
            <a:pPr marL="12700">
              <a:lnSpc>
                <a:spcPct val="100000"/>
              </a:lnSpc>
              <a:spcBef>
                <a:spcPts val="105"/>
              </a:spcBef>
            </a:pPr>
            <a:r>
              <a:rPr sz="5150" spc="-1714" dirty="0">
                <a:solidFill>
                  <a:srgbClr val="89878C"/>
                </a:solidFill>
                <a:latin typeface="+mn-ea"/>
                <a:cs typeface="SimSun"/>
              </a:rPr>
              <a:t>×</a:t>
            </a:r>
            <a:r>
              <a:rPr sz="5150" spc="-1500" dirty="0">
                <a:solidFill>
                  <a:srgbClr val="89878C"/>
                </a:solidFill>
                <a:latin typeface="+mn-ea"/>
                <a:cs typeface="SimSun"/>
              </a:rPr>
              <a:t> </a:t>
            </a:r>
            <a:endParaRPr sz="5150" dirty="0">
              <a:latin typeface="+mn-ea"/>
              <a:cs typeface="SimSun"/>
            </a:endParaRPr>
          </a:p>
        </p:txBody>
      </p:sp>
      <p:sp>
        <p:nvSpPr>
          <p:cNvPr id="21" name="object 40">
            <a:extLst>
              <a:ext uri="{FF2B5EF4-FFF2-40B4-BE49-F238E27FC236}">
                <a16:creationId xmlns:a16="http://schemas.microsoft.com/office/drawing/2014/main" id="{E602ED58-3A77-4FA7-BFD7-72EC47AC813E}"/>
              </a:ext>
            </a:extLst>
          </p:cNvPr>
          <p:cNvSpPr txBox="1">
            <a:spLocks noChangeAspect="1"/>
          </p:cNvSpPr>
          <p:nvPr/>
        </p:nvSpPr>
        <p:spPr>
          <a:xfrm>
            <a:off x="5452280" y="4520061"/>
            <a:ext cx="720080" cy="805990"/>
          </a:xfrm>
          <a:prstGeom prst="rect">
            <a:avLst/>
          </a:prstGeom>
        </p:spPr>
        <p:txBody>
          <a:bodyPr vert="horz" wrap="square" lIns="0" tIns="13335" rIns="0" bIns="0" rtlCol="0">
            <a:spAutoFit/>
          </a:bodyPr>
          <a:lstStyle/>
          <a:p>
            <a:pPr marL="12700">
              <a:lnSpc>
                <a:spcPct val="100000"/>
              </a:lnSpc>
              <a:spcBef>
                <a:spcPts val="105"/>
              </a:spcBef>
            </a:pPr>
            <a:r>
              <a:rPr sz="5150" spc="-1375" dirty="0">
                <a:solidFill>
                  <a:srgbClr val="89878C"/>
                </a:solidFill>
                <a:latin typeface="+mn-ea"/>
                <a:cs typeface="SimSun"/>
              </a:rPr>
              <a:t>○</a:t>
            </a:r>
            <a:endParaRPr sz="5150" dirty="0">
              <a:latin typeface="+mn-ea"/>
              <a:cs typeface="SimSun"/>
            </a:endParaRPr>
          </a:p>
        </p:txBody>
      </p:sp>
    </p:spTree>
    <p:extLst>
      <p:ext uri="{BB962C8B-B14F-4D97-AF65-F5344CB8AC3E}">
        <p14:creationId xmlns:p14="http://schemas.microsoft.com/office/powerpoint/2010/main" val="113501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0" y="6623050"/>
            <a:ext cx="248786" cy="215444"/>
          </a:xfrm>
        </p:spPr>
        <p:txBody>
          <a:bodyPr/>
          <a:lstStyle/>
          <a:p>
            <a:fld id="{9FD83A67-C334-4EBD-BE04-EE2E4B494E79}" type="slidenum">
              <a:rPr lang="en-US" altLang="ja-JP" smtClean="0">
                <a:latin typeface="+mn-ea"/>
                <a:ea typeface="+mn-ea"/>
              </a:rPr>
              <a:pPr/>
              <a:t>5</a:t>
            </a:fld>
            <a:endParaRPr lang="en-US" dirty="0">
              <a:latin typeface="+mn-ea"/>
              <a:ea typeface="+mn-ea"/>
            </a:endParaRPr>
          </a:p>
        </p:txBody>
      </p:sp>
      <p:sp>
        <p:nvSpPr>
          <p:cNvPr id="6" name="タイトル 1"/>
          <p:cNvSpPr>
            <a:spLocks noGrp="1"/>
          </p:cNvSpPr>
          <p:nvPr>
            <p:ph type="title"/>
          </p:nvPr>
        </p:nvSpPr>
        <p:spPr/>
        <p:txBody>
          <a:bodyPr>
            <a:normAutofit fontScale="90000"/>
          </a:bodyPr>
          <a:lstStyle/>
          <a:p>
            <a:pPr algn="ctr"/>
            <a:r>
              <a:rPr lang="ja-JP" altLang="en-US" sz="3600" dirty="0">
                <a:latin typeface="+mn-ea"/>
                <a:ea typeface="+mn-ea"/>
              </a:rPr>
              <a:t>“くすり”のポイント①</a:t>
            </a:r>
            <a:br>
              <a:rPr lang="en-US" altLang="ja-JP" sz="3600" dirty="0">
                <a:latin typeface="+mn-ea"/>
                <a:ea typeface="+mn-ea"/>
              </a:rPr>
            </a:br>
            <a:r>
              <a:rPr lang="ja-JP" altLang="en-US" sz="2200" dirty="0">
                <a:latin typeface="+mn-ea"/>
                <a:ea typeface="+mn-ea"/>
              </a:rPr>
              <a:t>飲み薬、注射など（準備）</a:t>
            </a:r>
            <a:endParaRPr kumimoji="1" lang="ja-JP" altLang="en-US" sz="2200" dirty="0">
              <a:latin typeface="+mn-ea"/>
              <a:ea typeface="+mn-ea"/>
            </a:endParaRPr>
          </a:p>
        </p:txBody>
      </p:sp>
      <p:sp>
        <p:nvSpPr>
          <p:cNvPr id="7" name="コンテンツ プレースホルダー 2"/>
          <p:cNvSpPr>
            <a:spLocks noGrp="1"/>
          </p:cNvSpPr>
          <p:nvPr>
            <p:ph idx="4294967295"/>
          </p:nvPr>
        </p:nvSpPr>
        <p:spPr>
          <a:xfrm>
            <a:off x="158070" y="1268413"/>
            <a:ext cx="3262432" cy="461665"/>
          </a:xfrm>
          <a:prstGeom prst="rect">
            <a:avLst/>
          </a:prstGeom>
        </p:spPr>
        <p:txBody>
          <a:bodyPr wrap="none">
            <a:spAutoFit/>
          </a:bodyPr>
          <a:lstStyle/>
          <a:p>
            <a:pPr marL="0" indent="0">
              <a:buNone/>
            </a:pPr>
            <a:r>
              <a:rPr lang="ja-JP" altLang="en-US" sz="2400" b="1" dirty="0">
                <a:latin typeface="+mn-ea"/>
              </a:rPr>
              <a:t>荷物の紛失にご注意！</a:t>
            </a:r>
          </a:p>
        </p:txBody>
      </p:sp>
      <p:sp>
        <p:nvSpPr>
          <p:cNvPr id="2" name="正方形/長方形 1">
            <a:extLst>
              <a:ext uri="{FF2B5EF4-FFF2-40B4-BE49-F238E27FC236}">
                <a16:creationId xmlns:a16="http://schemas.microsoft.com/office/drawing/2014/main" id="{96FA420E-87D9-4DDD-8BE3-0EB84C5CE98D}"/>
              </a:ext>
            </a:extLst>
          </p:cNvPr>
          <p:cNvSpPr/>
          <p:nvPr/>
        </p:nvSpPr>
        <p:spPr>
          <a:xfrm>
            <a:off x="158070" y="1677963"/>
            <a:ext cx="8871856" cy="369332"/>
          </a:xfrm>
          <a:prstGeom prst="rect">
            <a:avLst/>
          </a:prstGeom>
        </p:spPr>
        <p:txBody>
          <a:bodyPr wrap="square">
            <a:spAutoFit/>
          </a:bodyPr>
          <a:lstStyle/>
          <a:p>
            <a:r>
              <a:rPr lang="ja-JP" altLang="en-US" dirty="0">
                <a:latin typeface="+mn-ea"/>
              </a:rPr>
              <a:t>例えばこんな対策をとってみてはいかがでしょうか。</a:t>
            </a:r>
          </a:p>
        </p:txBody>
      </p:sp>
      <p:sp>
        <p:nvSpPr>
          <p:cNvPr id="18" name="object 38">
            <a:extLst>
              <a:ext uri="{FF2B5EF4-FFF2-40B4-BE49-F238E27FC236}">
                <a16:creationId xmlns:a16="http://schemas.microsoft.com/office/drawing/2014/main" id="{22120F04-36FA-4675-925C-3B3D157394E1}"/>
              </a:ext>
            </a:extLst>
          </p:cNvPr>
          <p:cNvSpPr/>
          <p:nvPr/>
        </p:nvSpPr>
        <p:spPr>
          <a:xfrm>
            <a:off x="254553" y="3337048"/>
            <a:ext cx="4121503" cy="2475924"/>
          </a:xfrm>
          <a:prstGeom prst="rect">
            <a:avLst/>
          </a:prstGeom>
          <a:blipFill>
            <a:blip r:embed="rId3" cstate="print"/>
            <a:stretch>
              <a:fillRect/>
            </a:stretch>
          </a:blipFill>
        </p:spPr>
        <p:txBody>
          <a:bodyPr wrap="square" lIns="0" tIns="0" rIns="0" bIns="0" rtlCol="0"/>
          <a:lstStyle/>
          <a:p>
            <a:endParaRPr>
              <a:latin typeface="+mn-ea"/>
            </a:endParaRPr>
          </a:p>
        </p:txBody>
      </p:sp>
      <p:sp>
        <p:nvSpPr>
          <p:cNvPr id="5" name="正方形/長方形 4">
            <a:extLst>
              <a:ext uri="{FF2B5EF4-FFF2-40B4-BE49-F238E27FC236}">
                <a16:creationId xmlns:a16="http://schemas.microsoft.com/office/drawing/2014/main" id="{F3BAF0BA-81CF-4C3F-98A1-59775FF0B2C5}"/>
              </a:ext>
            </a:extLst>
          </p:cNvPr>
          <p:cNvSpPr/>
          <p:nvPr/>
        </p:nvSpPr>
        <p:spPr>
          <a:xfrm>
            <a:off x="163286" y="5990550"/>
            <a:ext cx="4572000" cy="230832"/>
          </a:xfrm>
          <a:prstGeom prst="rect">
            <a:avLst/>
          </a:prstGeom>
        </p:spPr>
        <p:txBody>
          <a:bodyPr>
            <a:spAutoFit/>
          </a:bodyPr>
          <a:lstStyle/>
          <a:p>
            <a:pPr algn="r"/>
            <a:r>
              <a:rPr lang="ja-JP" altLang="en-US" sz="900" dirty="0">
                <a:latin typeface="+mn-ea"/>
              </a:rPr>
              <a:t>参考：日本糖尿病学会 編：糖尿病療養指導の手びき 改訂第</a:t>
            </a:r>
            <a:r>
              <a:rPr lang="en-US" altLang="ja-JP" sz="900" dirty="0">
                <a:latin typeface="+mn-ea"/>
              </a:rPr>
              <a:t>5</a:t>
            </a:r>
            <a:r>
              <a:rPr lang="ja-JP" altLang="en-US" sz="900" dirty="0">
                <a:latin typeface="+mn-ea"/>
              </a:rPr>
              <a:t>版</a:t>
            </a:r>
            <a:r>
              <a:rPr lang="en-US" altLang="ja-JP" sz="900" dirty="0">
                <a:latin typeface="+mn-ea"/>
              </a:rPr>
              <a:t>, p.200, </a:t>
            </a:r>
            <a:r>
              <a:rPr lang="ja-JP" altLang="en-US" sz="900" dirty="0">
                <a:latin typeface="+mn-ea"/>
              </a:rPr>
              <a:t>南江堂 </a:t>
            </a:r>
            <a:r>
              <a:rPr lang="en-US" altLang="ja-JP" sz="900" dirty="0">
                <a:latin typeface="+mn-ea"/>
              </a:rPr>
              <a:t>2015</a:t>
            </a:r>
            <a:endParaRPr lang="ja-JP" altLang="en-US" sz="900" dirty="0">
              <a:latin typeface="+mn-ea"/>
            </a:endParaRPr>
          </a:p>
        </p:txBody>
      </p:sp>
      <p:sp>
        <p:nvSpPr>
          <p:cNvPr id="20" name="角丸四角形 10">
            <a:extLst>
              <a:ext uri="{FF2B5EF4-FFF2-40B4-BE49-F238E27FC236}">
                <a16:creationId xmlns:a16="http://schemas.microsoft.com/office/drawing/2014/main" id="{56FCFE1A-FD78-4AD9-9E36-7A2350798E19}"/>
              </a:ext>
            </a:extLst>
          </p:cNvPr>
          <p:cNvSpPr/>
          <p:nvPr/>
        </p:nvSpPr>
        <p:spPr>
          <a:xfrm>
            <a:off x="361006" y="2149722"/>
            <a:ext cx="4134793" cy="3575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algn="ctr"/>
            <a:r>
              <a:rPr lang="ja-JP" altLang="en-US" b="1" dirty="0">
                <a:latin typeface="+mn-ea"/>
              </a:rPr>
              <a:t>ダブル保管</a:t>
            </a:r>
          </a:p>
        </p:txBody>
      </p:sp>
      <p:sp>
        <p:nvSpPr>
          <p:cNvPr id="8" name="正方形/長方形 7">
            <a:extLst>
              <a:ext uri="{FF2B5EF4-FFF2-40B4-BE49-F238E27FC236}">
                <a16:creationId xmlns:a16="http://schemas.microsoft.com/office/drawing/2014/main" id="{6A23F3ED-3415-48D4-9CC6-AB2E9E0152DA}"/>
              </a:ext>
            </a:extLst>
          </p:cNvPr>
          <p:cNvSpPr/>
          <p:nvPr/>
        </p:nvSpPr>
        <p:spPr>
          <a:xfrm>
            <a:off x="359229" y="2632894"/>
            <a:ext cx="4093028" cy="646331"/>
          </a:xfrm>
          <a:prstGeom prst="rect">
            <a:avLst/>
          </a:prstGeom>
        </p:spPr>
        <p:txBody>
          <a:bodyPr wrap="square">
            <a:spAutoFit/>
          </a:bodyPr>
          <a:lstStyle/>
          <a:p>
            <a:r>
              <a:rPr lang="en-US" altLang="ja-JP" dirty="0">
                <a:latin typeface="+mn-ea"/>
              </a:rPr>
              <a:t>• </a:t>
            </a:r>
            <a:r>
              <a:rPr lang="ja-JP" altLang="en-US" dirty="0">
                <a:latin typeface="+mn-ea"/>
              </a:rPr>
              <a:t>別々の荷物の中に入れておく</a:t>
            </a:r>
          </a:p>
          <a:p>
            <a:r>
              <a:rPr lang="en-US" altLang="ja-JP" dirty="0">
                <a:latin typeface="+mn-ea"/>
              </a:rPr>
              <a:t>• </a:t>
            </a:r>
            <a:r>
              <a:rPr lang="ja-JP" altLang="en-US" dirty="0">
                <a:latin typeface="+mn-ea"/>
              </a:rPr>
              <a:t>同行している人にも保管を依頼する</a:t>
            </a:r>
          </a:p>
        </p:txBody>
      </p:sp>
      <p:sp>
        <p:nvSpPr>
          <p:cNvPr id="22" name="角丸四角形 10">
            <a:extLst>
              <a:ext uri="{FF2B5EF4-FFF2-40B4-BE49-F238E27FC236}">
                <a16:creationId xmlns:a16="http://schemas.microsoft.com/office/drawing/2014/main" id="{52C944E8-63D8-479B-9DA4-094427211B85}"/>
              </a:ext>
            </a:extLst>
          </p:cNvPr>
          <p:cNvSpPr/>
          <p:nvPr/>
        </p:nvSpPr>
        <p:spPr>
          <a:xfrm>
            <a:off x="4802377" y="2138836"/>
            <a:ext cx="4134793" cy="3575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algn="ctr"/>
            <a:r>
              <a:rPr lang="ja-JP" altLang="en-US" b="1" dirty="0">
                <a:latin typeface="+mn-ea"/>
              </a:rPr>
              <a:t>多め携帯</a:t>
            </a:r>
          </a:p>
        </p:txBody>
      </p:sp>
      <p:sp>
        <p:nvSpPr>
          <p:cNvPr id="9" name="正方形/長方形 8">
            <a:extLst>
              <a:ext uri="{FF2B5EF4-FFF2-40B4-BE49-F238E27FC236}">
                <a16:creationId xmlns:a16="http://schemas.microsoft.com/office/drawing/2014/main" id="{F9A69F9D-EE78-43CD-8CE6-A15ABA7EC3EF}"/>
              </a:ext>
            </a:extLst>
          </p:cNvPr>
          <p:cNvSpPr/>
          <p:nvPr/>
        </p:nvSpPr>
        <p:spPr>
          <a:xfrm>
            <a:off x="4735286" y="2603251"/>
            <a:ext cx="4245428" cy="1477328"/>
          </a:xfrm>
          <a:prstGeom prst="rect">
            <a:avLst/>
          </a:prstGeom>
        </p:spPr>
        <p:txBody>
          <a:bodyPr wrap="square">
            <a:spAutoFit/>
          </a:bodyPr>
          <a:lstStyle/>
          <a:p>
            <a:pPr marL="174625" indent="-174625"/>
            <a:r>
              <a:rPr lang="en-US" altLang="ja-JP" dirty="0">
                <a:latin typeface="+mn-ea"/>
              </a:rPr>
              <a:t>• </a:t>
            </a:r>
            <a:r>
              <a:rPr lang="ja-JP" altLang="en-US" dirty="0">
                <a:latin typeface="+mn-ea"/>
              </a:rPr>
              <a:t>旅行日程＋</a:t>
            </a:r>
            <a:r>
              <a:rPr lang="en-US" altLang="ja-JP" dirty="0">
                <a:latin typeface="+mn-ea"/>
              </a:rPr>
              <a:t>1 </a:t>
            </a:r>
            <a:r>
              <a:rPr lang="ja-JP" altLang="en-US" dirty="0">
                <a:latin typeface="+mn-ea"/>
              </a:rPr>
              <a:t>週間分の飲み薬を持っていく</a:t>
            </a:r>
          </a:p>
          <a:p>
            <a:pPr marL="174625" indent="-174625"/>
            <a:r>
              <a:rPr lang="en-US" altLang="ja-JP" dirty="0">
                <a:latin typeface="+mn-ea"/>
              </a:rPr>
              <a:t>• </a:t>
            </a:r>
            <a:r>
              <a:rPr lang="ja-JP" altLang="en-US" dirty="0">
                <a:latin typeface="+mn-ea"/>
              </a:rPr>
              <a:t>旅行日程＋</a:t>
            </a:r>
            <a:r>
              <a:rPr lang="en-US" altLang="ja-JP" dirty="0">
                <a:latin typeface="+mn-ea"/>
              </a:rPr>
              <a:t>1 </a:t>
            </a:r>
            <a:r>
              <a:rPr lang="ja-JP" altLang="en-US" dirty="0">
                <a:latin typeface="+mn-ea"/>
              </a:rPr>
              <a:t>週間分のインスリン、</a:t>
            </a:r>
            <a:br>
              <a:rPr lang="en-US" altLang="ja-JP" dirty="0">
                <a:latin typeface="+mn-ea"/>
              </a:rPr>
            </a:br>
            <a:r>
              <a:rPr lang="en-US" altLang="ja-JP" dirty="0">
                <a:latin typeface="+mn-ea"/>
              </a:rPr>
              <a:t>1 </a:t>
            </a:r>
            <a:r>
              <a:rPr lang="ja-JP" altLang="en-US" dirty="0">
                <a:latin typeface="+mn-ea"/>
              </a:rPr>
              <a:t>本余分の注射器（カートリッジ）を持っていく</a:t>
            </a:r>
          </a:p>
        </p:txBody>
      </p:sp>
      <p:sp>
        <p:nvSpPr>
          <p:cNvPr id="24" name="正方形/長方形 23">
            <a:extLst>
              <a:ext uri="{FF2B5EF4-FFF2-40B4-BE49-F238E27FC236}">
                <a16:creationId xmlns:a16="http://schemas.microsoft.com/office/drawing/2014/main" id="{2E4545AA-A77F-49A7-AAF8-701D8712A743}"/>
              </a:ext>
            </a:extLst>
          </p:cNvPr>
          <p:cNvSpPr/>
          <p:nvPr/>
        </p:nvSpPr>
        <p:spPr>
          <a:xfrm>
            <a:off x="4572000" y="4118209"/>
            <a:ext cx="4572000" cy="230832"/>
          </a:xfrm>
          <a:prstGeom prst="rect">
            <a:avLst/>
          </a:prstGeom>
        </p:spPr>
        <p:txBody>
          <a:bodyPr>
            <a:spAutoFit/>
          </a:bodyPr>
          <a:lstStyle/>
          <a:p>
            <a:pPr algn="r"/>
            <a:r>
              <a:rPr lang="ja-JP" altLang="en-US" sz="900" dirty="0">
                <a:latin typeface="+mn-ea"/>
              </a:rPr>
              <a:t>参考：菅野 一男 他 編著</a:t>
            </a:r>
            <a:r>
              <a:rPr lang="en-US" altLang="ja-JP" sz="900" dirty="0">
                <a:latin typeface="+mn-ea"/>
              </a:rPr>
              <a:t>. </a:t>
            </a:r>
            <a:r>
              <a:rPr lang="ja-JP" altLang="en-US" sz="900" dirty="0">
                <a:latin typeface="+mn-ea"/>
              </a:rPr>
              <a:t>糖尿病の人のための旅行マニュアル</a:t>
            </a:r>
            <a:r>
              <a:rPr lang="en-US" altLang="ja-JP" sz="900" dirty="0">
                <a:latin typeface="+mn-ea"/>
              </a:rPr>
              <a:t>, </a:t>
            </a:r>
            <a:r>
              <a:rPr lang="ja-JP" altLang="en-US" sz="900" dirty="0">
                <a:latin typeface="+mn-ea"/>
              </a:rPr>
              <a:t>真興交易</a:t>
            </a:r>
            <a:r>
              <a:rPr lang="en-US" altLang="ja-JP" sz="900" dirty="0">
                <a:latin typeface="+mn-ea"/>
              </a:rPr>
              <a:t>, 2006.</a:t>
            </a:r>
          </a:p>
        </p:txBody>
      </p:sp>
    </p:spTree>
    <p:extLst>
      <p:ext uri="{BB962C8B-B14F-4D97-AF65-F5344CB8AC3E}">
        <p14:creationId xmlns:p14="http://schemas.microsoft.com/office/powerpoint/2010/main" val="2784626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0" y="6623050"/>
            <a:ext cx="248786" cy="215444"/>
          </a:xfrm>
        </p:spPr>
        <p:txBody>
          <a:bodyPr/>
          <a:lstStyle/>
          <a:p>
            <a:fld id="{9FD83A67-C334-4EBD-BE04-EE2E4B494E79}" type="slidenum">
              <a:rPr lang="en-US" altLang="ja-JP" smtClean="0">
                <a:latin typeface="+mj-ea"/>
                <a:ea typeface="+mj-ea"/>
              </a:rPr>
              <a:pPr/>
              <a:t>6</a:t>
            </a:fld>
            <a:endParaRPr lang="en-US" dirty="0">
              <a:latin typeface="+mj-ea"/>
              <a:ea typeface="+mj-ea"/>
            </a:endParaRPr>
          </a:p>
        </p:txBody>
      </p:sp>
      <p:sp>
        <p:nvSpPr>
          <p:cNvPr id="6" name="タイトル 1"/>
          <p:cNvSpPr>
            <a:spLocks noGrp="1"/>
          </p:cNvSpPr>
          <p:nvPr>
            <p:ph type="title"/>
          </p:nvPr>
        </p:nvSpPr>
        <p:spPr/>
        <p:txBody>
          <a:bodyPr>
            <a:normAutofit fontScale="90000"/>
          </a:bodyPr>
          <a:lstStyle/>
          <a:p>
            <a:pPr algn="ctr"/>
            <a:r>
              <a:rPr lang="ja-JP" altLang="en-US" sz="3600" dirty="0">
                <a:latin typeface="+mj-ea"/>
              </a:rPr>
              <a:t>“くすり”のポイント②</a:t>
            </a:r>
            <a:br>
              <a:rPr lang="en-US" altLang="ja-JP" sz="3600" dirty="0">
                <a:latin typeface="+mj-ea"/>
              </a:rPr>
            </a:br>
            <a:r>
              <a:rPr lang="ja-JP" altLang="en-US" sz="2200" dirty="0">
                <a:latin typeface="+mj-ea"/>
              </a:rPr>
              <a:t>飲み薬、注射など（準備）</a:t>
            </a:r>
            <a:endParaRPr kumimoji="1" lang="ja-JP" altLang="en-US" sz="2200" dirty="0">
              <a:latin typeface="+mj-ea"/>
            </a:endParaRPr>
          </a:p>
        </p:txBody>
      </p:sp>
      <p:sp>
        <p:nvSpPr>
          <p:cNvPr id="7" name="コンテンツ プレースホルダー 2"/>
          <p:cNvSpPr>
            <a:spLocks noGrp="1"/>
          </p:cNvSpPr>
          <p:nvPr>
            <p:ph idx="4294967295"/>
          </p:nvPr>
        </p:nvSpPr>
        <p:spPr>
          <a:xfrm>
            <a:off x="3271385" y="1497013"/>
            <a:ext cx="2646878" cy="584775"/>
          </a:xfrm>
          <a:prstGeom prst="rect">
            <a:avLst/>
          </a:prstGeom>
        </p:spPr>
        <p:txBody>
          <a:bodyPr wrap="none">
            <a:spAutoFit/>
          </a:bodyPr>
          <a:lstStyle/>
          <a:p>
            <a:pPr marL="0" indent="0">
              <a:buNone/>
            </a:pPr>
            <a:r>
              <a:rPr lang="ja-JP" altLang="en-US" b="1" dirty="0">
                <a:latin typeface="+mj-ea"/>
                <a:ea typeface="+mj-ea"/>
              </a:rPr>
              <a:t>困ったときは</a:t>
            </a:r>
          </a:p>
        </p:txBody>
      </p:sp>
      <p:sp>
        <p:nvSpPr>
          <p:cNvPr id="2" name="正方形/長方形 1">
            <a:extLst>
              <a:ext uri="{FF2B5EF4-FFF2-40B4-BE49-F238E27FC236}">
                <a16:creationId xmlns:a16="http://schemas.microsoft.com/office/drawing/2014/main" id="{96FA420E-87D9-4DDD-8BE3-0EB84C5CE98D}"/>
              </a:ext>
            </a:extLst>
          </p:cNvPr>
          <p:cNvSpPr/>
          <p:nvPr/>
        </p:nvSpPr>
        <p:spPr>
          <a:xfrm>
            <a:off x="158069" y="2461735"/>
            <a:ext cx="8735559" cy="1815882"/>
          </a:xfrm>
          <a:prstGeom prst="rect">
            <a:avLst/>
          </a:prstGeom>
        </p:spPr>
        <p:txBody>
          <a:bodyPr wrap="square">
            <a:spAutoFit/>
          </a:bodyPr>
          <a:lstStyle/>
          <a:p>
            <a:r>
              <a:rPr lang="ja-JP" altLang="en-US" sz="2800" dirty="0">
                <a:latin typeface="+mj-ea"/>
                <a:ea typeface="+mj-ea"/>
              </a:rPr>
              <a:t>現地の医療機関で処方を受ける必要があります。</a:t>
            </a:r>
          </a:p>
          <a:p>
            <a:r>
              <a:rPr lang="ja-JP" altLang="en-US" sz="2800" dirty="0">
                <a:latin typeface="+mj-ea"/>
                <a:ea typeface="+mj-ea"/>
              </a:rPr>
              <a:t>旅行前に、かかりつけ医の処方内容が分かる証明書をもらっておきましょう（海外旅行の場合は英語）。</a:t>
            </a:r>
          </a:p>
          <a:p>
            <a:pPr algn="just"/>
            <a:r>
              <a:rPr lang="ja-JP" altLang="en-US" sz="2800" dirty="0">
                <a:latin typeface="+mj-ea"/>
                <a:ea typeface="+mj-ea"/>
              </a:rPr>
              <a:t>携帯に便利な手帳やカードは、最後にご紹介します。</a:t>
            </a:r>
          </a:p>
        </p:txBody>
      </p:sp>
      <p:sp>
        <p:nvSpPr>
          <p:cNvPr id="13" name="正方形/長方形 12">
            <a:extLst>
              <a:ext uri="{FF2B5EF4-FFF2-40B4-BE49-F238E27FC236}">
                <a16:creationId xmlns:a16="http://schemas.microsoft.com/office/drawing/2014/main" id="{0824D549-F6C3-4089-8794-B414521C3A54}"/>
              </a:ext>
            </a:extLst>
          </p:cNvPr>
          <p:cNvSpPr/>
          <p:nvPr/>
        </p:nvSpPr>
        <p:spPr>
          <a:xfrm>
            <a:off x="1221704" y="6582544"/>
            <a:ext cx="7795724" cy="230832"/>
          </a:xfrm>
          <a:prstGeom prst="rect">
            <a:avLst/>
          </a:prstGeom>
        </p:spPr>
        <p:txBody>
          <a:bodyPr wrap="none" anchor="b">
            <a:spAutoFit/>
          </a:bodyPr>
          <a:lstStyle/>
          <a:p>
            <a:pPr marL="357188" indent="-357188" algn="r"/>
            <a:r>
              <a:rPr lang="ja-JP" altLang="en-US" sz="900" dirty="0">
                <a:latin typeface="+mj-ea"/>
                <a:ea typeface="+mj-ea"/>
                <a:cs typeface="Arial" panose="020B0604020202020204" pitchFamily="34" charset="0"/>
              </a:rPr>
              <a:t>参考：日本糖尿病学会 編・著：患者さんとその家族のための糖尿病治療の手びき</a:t>
            </a:r>
            <a:r>
              <a:rPr lang="en-US" altLang="ja-JP" sz="900" dirty="0">
                <a:latin typeface="+mj-ea"/>
                <a:ea typeface="+mj-ea"/>
                <a:cs typeface="Arial" panose="020B0604020202020204" pitchFamily="34" charset="0"/>
              </a:rPr>
              <a:t>2023</a:t>
            </a:r>
            <a:r>
              <a:rPr lang="ja-JP" altLang="en-US" sz="900" dirty="0">
                <a:latin typeface="+mj-ea"/>
                <a:ea typeface="+mj-ea"/>
                <a:cs typeface="Arial" panose="020B0604020202020204" pitchFamily="34" charset="0"/>
              </a:rPr>
              <a:t> 改訂第</a:t>
            </a:r>
            <a:r>
              <a:rPr lang="en-US" altLang="ja-JP" sz="900" dirty="0">
                <a:latin typeface="+mj-ea"/>
                <a:ea typeface="+mj-ea"/>
                <a:cs typeface="Arial" panose="020B0604020202020204" pitchFamily="34" charset="0"/>
              </a:rPr>
              <a:t>58</a:t>
            </a:r>
            <a:r>
              <a:rPr lang="ja-JP" altLang="en-US" sz="900" dirty="0">
                <a:latin typeface="+mj-ea"/>
                <a:ea typeface="+mj-ea"/>
                <a:cs typeface="Arial" panose="020B0604020202020204" pitchFamily="34" charset="0"/>
              </a:rPr>
              <a:t>版増補</a:t>
            </a:r>
            <a:r>
              <a:rPr lang="en-US" altLang="ja-JP" sz="900" dirty="0">
                <a:latin typeface="+mj-ea"/>
                <a:ea typeface="+mj-ea"/>
                <a:cs typeface="Arial" panose="020B0604020202020204" pitchFamily="34" charset="0"/>
              </a:rPr>
              <a:t>, p.135, </a:t>
            </a:r>
            <a:r>
              <a:rPr lang="ja-JP" altLang="en-US" sz="900" dirty="0">
                <a:latin typeface="+mj-ea"/>
                <a:ea typeface="+mj-ea"/>
                <a:cs typeface="Arial" panose="020B0604020202020204" pitchFamily="34" charset="0"/>
              </a:rPr>
              <a:t>日本糖尿病協会・南江堂 </a:t>
            </a:r>
            <a:r>
              <a:rPr lang="en-US" altLang="ja-JP" sz="900" dirty="0">
                <a:latin typeface="+mj-ea"/>
                <a:ea typeface="+mj-ea"/>
                <a:cs typeface="Arial" panose="020B0604020202020204" pitchFamily="34" charset="0"/>
              </a:rPr>
              <a:t>2023</a:t>
            </a:r>
          </a:p>
        </p:txBody>
      </p:sp>
    </p:spTree>
    <p:extLst>
      <p:ext uri="{BB962C8B-B14F-4D97-AF65-F5344CB8AC3E}">
        <p14:creationId xmlns:p14="http://schemas.microsoft.com/office/powerpoint/2010/main" val="2726003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0" y="6623050"/>
            <a:ext cx="248786" cy="215444"/>
          </a:xfrm>
        </p:spPr>
        <p:txBody>
          <a:bodyPr/>
          <a:lstStyle/>
          <a:p>
            <a:fld id="{9FD83A67-C334-4EBD-BE04-EE2E4B494E79}" type="slidenum">
              <a:rPr lang="en-US" altLang="ja-JP" smtClean="0">
                <a:latin typeface="+mj-ea"/>
                <a:ea typeface="+mj-ea"/>
              </a:rPr>
              <a:pPr/>
              <a:t>7</a:t>
            </a:fld>
            <a:endParaRPr lang="en-US" dirty="0">
              <a:latin typeface="+mj-ea"/>
              <a:ea typeface="+mj-ea"/>
            </a:endParaRPr>
          </a:p>
        </p:txBody>
      </p:sp>
      <p:sp>
        <p:nvSpPr>
          <p:cNvPr id="6" name="タイトル 1"/>
          <p:cNvSpPr>
            <a:spLocks noGrp="1"/>
          </p:cNvSpPr>
          <p:nvPr>
            <p:ph type="title"/>
          </p:nvPr>
        </p:nvSpPr>
        <p:spPr/>
        <p:txBody>
          <a:bodyPr>
            <a:normAutofit fontScale="90000"/>
          </a:bodyPr>
          <a:lstStyle/>
          <a:p>
            <a:pPr algn="ctr"/>
            <a:r>
              <a:rPr lang="ja-JP" altLang="en-US" sz="3600" dirty="0">
                <a:latin typeface="+mj-ea"/>
              </a:rPr>
              <a:t>“くすり”のポイント③</a:t>
            </a:r>
            <a:br>
              <a:rPr lang="en-US" altLang="ja-JP" sz="3600" dirty="0">
                <a:latin typeface="+mj-ea"/>
              </a:rPr>
            </a:br>
            <a:r>
              <a:rPr lang="ja-JP" altLang="en-US" sz="2200" dirty="0">
                <a:latin typeface="+mj-ea"/>
              </a:rPr>
              <a:t>飲み薬、注射など（準備）</a:t>
            </a:r>
            <a:endParaRPr kumimoji="1" lang="ja-JP" altLang="en-US" sz="2200" dirty="0">
              <a:latin typeface="+mj-ea"/>
            </a:endParaRPr>
          </a:p>
        </p:txBody>
      </p:sp>
      <p:sp>
        <p:nvSpPr>
          <p:cNvPr id="7" name="コンテンツ プレースホルダー 2"/>
          <p:cNvSpPr>
            <a:spLocks noGrp="1"/>
          </p:cNvSpPr>
          <p:nvPr>
            <p:ph idx="4294967295"/>
          </p:nvPr>
        </p:nvSpPr>
        <p:spPr>
          <a:xfrm>
            <a:off x="158070" y="1268413"/>
            <a:ext cx="4801314" cy="461665"/>
          </a:xfrm>
          <a:prstGeom prst="rect">
            <a:avLst/>
          </a:prstGeom>
        </p:spPr>
        <p:txBody>
          <a:bodyPr wrap="none">
            <a:spAutoFit/>
          </a:bodyPr>
          <a:lstStyle/>
          <a:p>
            <a:pPr marL="0" indent="0">
              <a:buNone/>
            </a:pPr>
            <a:r>
              <a:rPr lang="ja-JP" altLang="en-US" sz="2400" b="1" dirty="0">
                <a:latin typeface="+mj-ea"/>
                <a:ea typeface="+mj-ea"/>
              </a:rPr>
              <a:t>インスリン注射をされている方へ</a:t>
            </a:r>
          </a:p>
        </p:txBody>
      </p:sp>
      <p:sp>
        <p:nvSpPr>
          <p:cNvPr id="13" name="正方形/長方形 12">
            <a:extLst>
              <a:ext uri="{FF2B5EF4-FFF2-40B4-BE49-F238E27FC236}">
                <a16:creationId xmlns:a16="http://schemas.microsoft.com/office/drawing/2014/main" id="{B45A391F-8C5B-4B10-A214-1264CAB9343F}"/>
              </a:ext>
            </a:extLst>
          </p:cNvPr>
          <p:cNvSpPr/>
          <p:nvPr/>
        </p:nvSpPr>
        <p:spPr>
          <a:xfrm>
            <a:off x="1221704" y="6582544"/>
            <a:ext cx="7795724" cy="230832"/>
          </a:xfrm>
          <a:prstGeom prst="rect">
            <a:avLst/>
          </a:prstGeom>
        </p:spPr>
        <p:txBody>
          <a:bodyPr wrap="none" anchor="b">
            <a:spAutoFit/>
          </a:bodyPr>
          <a:lstStyle/>
          <a:p>
            <a:pPr marL="357188" indent="-357188" algn="r"/>
            <a:r>
              <a:rPr lang="ja-JP" altLang="en-US" sz="900" dirty="0">
                <a:latin typeface="+mj-ea"/>
                <a:ea typeface="+mj-ea"/>
                <a:cs typeface="Arial" panose="020B0604020202020204" pitchFamily="34" charset="0"/>
              </a:rPr>
              <a:t>参考：日本糖尿病学会 編・著：患者さんとその家族のための糖尿病治療の手びき</a:t>
            </a:r>
            <a:r>
              <a:rPr lang="en-US" altLang="ja-JP" sz="900" dirty="0">
                <a:latin typeface="+mj-ea"/>
                <a:ea typeface="+mj-ea"/>
                <a:cs typeface="Arial" panose="020B0604020202020204" pitchFamily="34" charset="0"/>
              </a:rPr>
              <a:t>2023</a:t>
            </a:r>
            <a:r>
              <a:rPr lang="ja-JP" altLang="en-US" sz="900" dirty="0">
                <a:latin typeface="+mj-ea"/>
                <a:ea typeface="+mj-ea"/>
                <a:cs typeface="Arial" panose="020B0604020202020204" pitchFamily="34" charset="0"/>
              </a:rPr>
              <a:t> 改訂第</a:t>
            </a:r>
            <a:r>
              <a:rPr lang="en-US" altLang="ja-JP" sz="900" dirty="0">
                <a:latin typeface="+mj-ea"/>
                <a:ea typeface="+mj-ea"/>
                <a:cs typeface="Arial" panose="020B0604020202020204" pitchFamily="34" charset="0"/>
              </a:rPr>
              <a:t>58</a:t>
            </a:r>
            <a:r>
              <a:rPr lang="ja-JP" altLang="en-US" sz="900" dirty="0">
                <a:latin typeface="+mj-ea"/>
                <a:ea typeface="+mj-ea"/>
                <a:cs typeface="Arial" panose="020B0604020202020204" pitchFamily="34" charset="0"/>
              </a:rPr>
              <a:t>版増補</a:t>
            </a:r>
            <a:r>
              <a:rPr lang="en-US" altLang="ja-JP" sz="900" dirty="0">
                <a:latin typeface="+mj-ea"/>
                <a:ea typeface="+mj-ea"/>
                <a:cs typeface="Arial" panose="020B0604020202020204" pitchFamily="34" charset="0"/>
              </a:rPr>
              <a:t>, p.135, </a:t>
            </a:r>
            <a:r>
              <a:rPr lang="ja-JP" altLang="en-US" sz="900" dirty="0">
                <a:latin typeface="+mj-ea"/>
                <a:ea typeface="+mj-ea"/>
                <a:cs typeface="Arial" panose="020B0604020202020204" pitchFamily="34" charset="0"/>
              </a:rPr>
              <a:t>日本糖尿病協会・南江堂 </a:t>
            </a:r>
            <a:r>
              <a:rPr lang="en-US" altLang="ja-JP" sz="900" dirty="0">
                <a:latin typeface="+mj-ea"/>
                <a:ea typeface="+mj-ea"/>
                <a:cs typeface="Arial" panose="020B0604020202020204" pitchFamily="34" charset="0"/>
              </a:rPr>
              <a:t>2023</a:t>
            </a:r>
          </a:p>
        </p:txBody>
      </p:sp>
      <p:sp>
        <p:nvSpPr>
          <p:cNvPr id="4" name="正方形/長方形 3">
            <a:extLst>
              <a:ext uri="{FF2B5EF4-FFF2-40B4-BE49-F238E27FC236}">
                <a16:creationId xmlns:a16="http://schemas.microsoft.com/office/drawing/2014/main" id="{FB716AB4-ECA8-4341-BCCE-B3CC82B91123}"/>
              </a:ext>
            </a:extLst>
          </p:cNvPr>
          <p:cNvSpPr/>
          <p:nvPr/>
        </p:nvSpPr>
        <p:spPr>
          <a:xfrm>
            <a:off x="239486" y="1940896"/>
            <a:ext cx="8610600" cy="3877985"/>
          </a:xfrm>
          <a:prstGeom prst="rect">
            <a:avLst/>
          </a:prstGeom>
        </p:spPr>
        <p:txBody>
          <a:bodyPr wrap="square">
            <a:spAutoFit/>
          </a:bodyPr>
          <a:lstStyle/>
          <a:p>
            <a:pPr marL="358775" indent="-358775"/>
            <a:r>
              <a:rPr lang="ja-JP" altLang="en-US" sz="2000" b="1" dirty="0">
                <a:solidFill>
                  <a:srgbClr val="2D73B5"/>
                </a:solidFill>
                <a:latin typeface="+mj-ea"/>
                <a:ea typeface="+mj-ea"/>
              </a:rPr>
              <a:t>❶ </a:t>
            </a:r>
            <a:r>
              <a:rPr lang="en-US" altLang="ja-JP" sz="2000" b="1" dirty="0">
                <a:solidFill>
                  <a:srgbClr val="2D73B5"/>
                </a:solidFill>
                <a:latin typeface="+mj-ea"/>
                <a:ea typeface="+mj-ea"/>
              </a:rPr>
              <a:t>	</a:t>
            </a:r>
            <a:r>
              <a:rPr lang="ja-JP" altLang="en-US" sz="2000" b="1" dirty="0">
                <a:solidFill>
                  <a:srgbClr val="2D73B5"/>
                </a:solidFill>
                <a:latin typeface="+mj-ea"/>
                <a:ea typeface="+mj-ea"/>
              </a:rPr>
              <a:t>インスリンや注射器具類は、飛行機に乗るときは必ず手荷物として</a:t>
            </a:r>
            <a:br>
              <a:rPr lang="en-US" altLang="ja-JP" sz="2000" b="1" dirty="0">
                <a:solidFill>
                  <a:srgbClr val="2D73B5"/>
                </a:solidFill>
                <a:latin typeface="+mj-ea"/>
                <a:ea typeface="+mj-ea"/>
              </a:rPr>
            </a:br>
            <a:r>
              <a:rPr lang="ja-JP" altLang="en-US" sz="2000" b="1" dirty="0">
                <a:solidFill>
                  <a:srgbClr val="2D73B5"/>
                </a:solidFill>
                <a:latin typeface="+mj-ea"/>
                <a:ea typeface="+mj-ea"/>
              </a:rPr>
              <a:t>持ち込みましょう。</a:t>
            </a:r>
          </a:p>
          <a:p>
            <a:pPr marL="358775"/>
            <a:r>
              <a:rPr lang="ja-JP" altLang="en-US" dirty="0">
                <a:latin typeface="+mj-ea"/>
                <a:ea typeface="+mj-ea"/>
              </a:rPr>
              <a:t>貨物室ではインスリンが凍結してしまう可能性があります。</a:t>
            </a:r>
            <a:endParaRPr lang="en-US" altLang="ja-JP" dirty="0">
              <a:latin typeface="+mj-ea"/>
              <a:ea typeface="+mj-ea"/>
            </a:endParaRPr>
          </a:p>
          <a:p>
            <a:endParaRPr lang="ja-JP" altLang="en-US" dirty="0">
              <a:latin typeface="+mj-ea"/>
              <a:ea typeface="+mj-ea"/>
            </a:endParaRPr>
          </a:p>
          <a:p>
            <a:pPr marL="358775" indent="-358775"/>
            <a:r>
              <a:rPr lang="ja-JP" altLang="en-US" sz="2000" b="1" dirty="0">
                <a:solidFill>
                  <a:srgbClr val="2D73B5"/>
                </a:solidFill>
                <a:latin typeface="+mj-ea"/>
                <a:ea typeface="+mj-ea"/>
              </a:rPr>
              <a:t>❷ </a:t>
            </a:r>
            <a:r>
              <a:rPr lang="en-US" altLang="ja-JP" sz="2000" b="1" dirty="0">
                <a:solidFill>
                  <a:srgbClr val="2D73B5"/>
                </a:solidFill>
                <a:latin typeface="+mj-ea"/>
                <a:ea typeface="+mj-ea"/>
              </a:rPr>
              <a:t>	</a:t>
            </a:r>
            <a:r>
              <a:rPr lang="ja-JP" altLang="en-US" sz="2000" b="1" dirty="0">
                <a:solidFill>
                  <a:srgbClr val="2D73B5"/>
                </a:solidFill>
                <a:latin typeface="+mj-ea"/>
                <a:ea typeface="+mj-ea"/>
              </a:rPr>
              <a:t>インスリン注射の調節方法の説明を受けましょう。</a:t>
            </a:r>
          </a:p>
          <a:p>
            <a:pPr marL="358775"/>
            <a:r>
              <a:rPr lang="ja-JP" altLang="en-US" dirty="0">
                <a:latin typeface="+mj-ea"/>
                <a:ea typeface="+mj-ea"/>
              </a:rPr>
              <a:t>特に海外に旅行する場合、時差の関係などから、インスリン注射の時間や量を調節する必要があります。</a:t>
            </a:r>
          </a:p>
          <a:p>
            <a:pPr marL="358775"/>
            <a:r>
              <a:rPr lang="ja-JP" altLang="en-US" dirty="0">
                <a:latin typeface="+mj-ea"/>
                <a:ea typeface="+mj-ea"/>
              </a:rPr>
              <a:t>あらかじめ旅行の日程表をかかりつけ医に見せ、調節方法の説明を受けてください。</a:t>
            </a:r>
            <a:endParaRPr lang="en-US" altLang="ja-JP" dirty="0">
              <a:latin typeface="+mj-ea"/>
              <a:ea typeface="+mj-ea"/>
            </a:endParaRPr>
          </a:p>
          <a:p>
            <a:endParaRPr lang="ja-JP" altLang="en-US" sz="2000" dirty="0">
              <a:latin typeface="+mj-ea"/>
              <a:ea typeface="+mj-ea"/>
            </a:endParaRPr>
          </a:p>
          <a:p>
            <a:pPr marL="358775" indent="-358775"/>
            <a:r>
              <a:rPr lang="ja-JP" altLang="en-US" sz="2000" b="1" dirty="0">
                <a:solidFill>
                  <a:srgbClr val="2D73B5"/>
                </a:solidFill>
                <a:latin typeface="+mj-ea"/>
                <a:ea typeface="+mj-ea"/>
              </a:rPr>
              <a:t>❸</a:t>
            </a:r>
            <a:r>
              <a:rPr lang="en-US" altLang="ja-JP" sz="2000" b="1" dirty="0">
                <a:solidFill>
                  <a:srgbClr val="2D73B5"/>
                </a:solidFill>
                <a:latin typeface="+mj-ea"/>
                <a:ea typeface="+mj-ea"/>
              </a:rPr>
              <a:t>	</a:t>
            </a:r>
            <a:r>
              <a:rPr lang="ja-JP" altLang="en-US" sz="2000" b="1" dirty="0">
                <a:solidFill>
                  <a:srgbClr val="2D73B5"/>
                </a:solidFill>
                <a:latin typeface="+mj-ea"/>
                <a:ea typeface="+mj-ea"/>
              </a:rPr>
              <a:t>緊急時に備え、手帳やカードなど</a:t>
            </a:r>
            <a:endParaRPr lang="en-US" altLang="ja-JP" sz="2000" b="1" dirty="0">
              <a:solidFill>
                <a:srgbClr val="2D73B5"/>
              </a:solidFill>
              <a:latin typeface="+mj-ea"/>
              <a:ea typeface="+mj-ea"/>
            </a:endParaRPr>
          </a:p>
          <a:p>
            <a:pPr marL="358775"/>
            <a:r>
              <a:rPr lang="ja-JP" altLang="en-US" sz="2000" b="1" dirty="0">
                <a:solidFill>
                  <a:srgbClr val="2D73B5"/>
                </a:solidFill>
                <a:latin typeface="+mj-ea"/>
                <a:ea typeface="+mj-ea"/>
              </a:rPr>
              <a:t>を携帯</a:t>
            </a:r>
            <a:r>
              <a:rPr lang="ja-JP" altLang="en-US" sz="2000" b="1" spc="-100" dirty="0">
                <a:solidFill>
                  <a:srgbClr val="2D73B5"/>
                </a:solidFill>
                <a:latin typeface="+mj-ea"/>
                <a:ea typeface="+mj-ea"/>
              </a:rPr>
              <a:t>しておきましょう。</a:t>
            </a:r>
          </a:p>
          <a:p>
            <a:pPr marL="358775"/>
            <a:r>
              <a:rPr lang="ja-JP" altLang="en-US" dirty="0">
                <a:latin typeface="+mj-ea"/>
                <a:ea typeface="+mj-ea"/>
              </a:rPr>
              <a:t>手帳やカードなどは、最後にご紹介します。</a:t>
            </a:r>
          </a:p>
        </p:txBody>
      </p:sp>
      <p:sp>
        <p:nvSpPr>
          <p:cNvPr id="15" name="object 40">
            <a:extLst>
              <a:ext uri="{FF2B5EF4-FFF2-40B4-BE49-F238E27FC236}">
                <a16:creationId xmlns:a16="http://schemas.microsoft.com/office/drawing/2014/main" id="{FEBB6D07-EAEE-4ECF-9145-08E4E4A2FCE1}"/>
              </a:ext>
            </a:extLst>
          </p:cNvPr>
          <p:cNvSpPr/>
          <p:nvPr/>
        </p:nvSpPr>
        <p:spPr>
          <a:xfrm>
            <a:off x="6063344" y="4637314"/>
            <a:ext cx="2872427" cy="1848345"/>
          </a:xfrm>
          <a:prstGeom prst="rect">
            <a:avLst/>
          </a:prstGeom>
          <a:blipFill>
            <a:blip r:embed="rId3" cstate="print"/>
            <a:stretch>
              <a:fillRect/>
            </a:stretch>
          </a:blipFill>
        </p:spPr>
        <p:txBody>
          <a:bodyPr wrap="square" lIns="0" tIns="0" rIns="0" bIns="0" rtlCol="0"/>
          <a:lstStyle/>
          <a:p>
            <a:endParaRPr>
              <a:latin typeface="+mj-ea"/>
              <a:ea typeface="+mj-ea"/>
            </a:endParaRPr>
          </a:p>
        </p:txBody>
      </p:sp>
    </p:spTree>
    <p:extLst>
      <p:ext uri="{BB962C8B-B14F-4D97-AF65-F5344CB8AC3E}">
        <p14:creationId xmlns:p14="http://schemas.microsoft.com/office/powerpoint/2010/main" val="1890606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0" y="6623050"/>
            <a:ext cx="248786" cy="215444"/>
          </a:xfrm>
        </p:spPr>
        <p:txBody>
          <a:bodyPr/>
          <a:lstStyle/>
          <a:p>
            <a:fld id="{9FD83A67-C334-4EBD-BE04-EE2E4B494E79}" type="slidenum">
              <a:rPr lang="en-US" altLang="ja-JP" smtClean="0">
                <a:latin typeface="+mn-ea"/>
                <a:ea typeface="+mn-ea"/>
              </a:rPr>
              <a:pPr/>
              <a:t>8</a:t>
            </a:fld>
            <a:endParaRPr lang="en-US" dirty="0">
              <a:latin typeface="+mn-ea"/>
              <a:ea typeface="+mn-ea"/>
            </a:endParaRPr>
          </a:p>
        </p:txBody>
      </p:sp>
      <p:sp>
        <p:nvSpPr>
          <p:cNvPr id="6" name="タイトル 1"/>
          <p:cNvSpPr>
            <a:spLocks noGrp="1"/>
          </p:cNvSpPr>
          <p:nvPr>
            <p:ph type="title"/>
          </p:nvPr>
        </p:nvSpPr>
        <p:spPr/>
        <p:txBody>
          <a:bodyPr>
            <a:normAutofit fontScale="90000"/>
          </a:bodyPr>
          <a:lstStyle/>
          <a:p>
            <a:r>
              <a:rPr lang="ja-JP" altLang="en-US" sz="3600" dirty="0">
                <a:latin typeface="+mn-ea"/>
                <a:ea typeface="+mn-ea"/>
              </a:rPr>
              <a:t>“食事”のポイント①</a:t>
            </a:r>
            <a:br>
              <a:rPr lang="en-US" altLang="ja-JP" sz="3600" dirty="0">
                <a:latin typeface="+mn-ea"/>
                <a:ea typeface="+mn-ea"/>
              </a:rPr>
            </a:br>
            <a:r>
              <a:rPr lang="ja-JP" altLang="en-US" sz="2200" dirty="0">
                <a:latin typeface="+mn-ea"/>
                <a:ea typeface="+mn-ea"/>
              </a:rPr>
              <a:t>食べ歩き、名物などを楽しむコツ</a:t>
            </a:r>
            <a:endParaRPr kumimoji="1" lang="ja-JP" altLang="en-US" sz="2200" dirty="0">
              <a:latin typeface="+mn-ea"/>
              <a:ea typeface="+mn-ea"/>
            </a:endParaRPr>
          </a:p>
        </p:txBody>
      </p:sp>
      <p:sp>
        <p:nvSpPr>
          <p:cNvPr id="7" name="コンテンツ プレースホルダー 2"/>
          <p:cNvSpPr>
            <a:spLocks noGrp="1"/>
          </p:cNvSpPr>
          <p:nvPr>
            <p:ph idx="4294967295"/>
          </p:nvPr>
        </p:nvSpPr>
        <p:spPr>
          <a:xfrm>
            <a:off x="158070" y="1268413"/>
            <a:ext cx="3570208" cy="461665"/>
          </a:xfrm>
          <a:prstGeom prst="rect">
            <a:avLst/>
          </a:prstGeom>
        </p:spPr>
        <p:txBody>
          <a:bodyPr wrap="none">
            <a:spAutoFit/>
          </a:bodyPr>
          <a:lstStyle/>
          <a:p>
            <a:pPr marL="0" indent="0">
              <a:buNone/>
            </a:pPr>
            <a:r>
              <a:rPr lang="ja-JP" altLang="en-US" sz="2400" b="1" dirty="0">
                <a:latin typeface="+mn-ea"/>
              </a:rPr>
              <a:t>食べすぎを防ぎましょう</a:t>
            </a:r>
          </a:p>
        </p:txBody>
      </p:sp>
      <p:sp>
        <p:nvSpPr>
          <p:cNvPr id="2" name="正方形/長方形 1">
            <a:extLst>
              <a:ext uri="{FF2B5EF4-FFF2-40B4-BE49-F238E27FC236}">
                <a16:creationId xmlns:a16="http://schemas.microsoft.com/office/drawing/2014/main" id="{96FA420E-87D9-4DDD-8BE3-0EB84C5CE98D}"/>
              </a:ext>
            </a:extLst>
          </p:cNvPr>
          <p:cNvSpPr/>
          <p:nvPr/>
        </p:nvSpPr>
        <p:spPr>
          <a:xfrm>
            <a:off x="158069" y="1677963"/>
            <a:ext cx="8811759" cy="1200329"/>
          </a:xfrm>
          <a:prstGeom prst="rect">
            <a:avLst/>
          </a:prstGeom>
        </p:spPr>
        <p:txBody>
          <a:bodyPr wrap="square">
            <a:spAutoFit/>
          </a:bodyPr>
          <a:lstStyle/>
          <a:p>
            <a:r>
              <a:rPr lang="ja-JP" altLang="en-US" dirty="0">
                <a:latin typeface="+mn-ea"/>
              </a:rPr>
              <a:t>素材がわからない料理、ソースが多い料理、味の濃い料理はカロリー計算が難しいため注意したほうがよいでしょう。また、スープなど液状の料理は歯ごたえがないので、早食い、食べすぎを招くことがあります。</a:t>
            </a:r>
          </a:p>
          <a:p>
            <a:r>
              <a:rPr lang="ja-JP" altLang="en-US" dirty="0">
                <a:latin typeface="+mn-ea"/>
              </a:rPr>
              <a:t>うっかり食べすぎてしまったときは、 たくさん歩いて観光しましょう！</a:t>
            </a:r>
          </a:p>
        </p:txBody>
      </p:sp>
      <p:sp>
        <p:nvSpPr>
          <p:cNvPr id="13" name="正方形/長方形 12">
            <a:extLst>
              <a:ext uri="{FF2B5EF4-FFF2-40B4-BE49-F238E27FC236}">
                <a16:creationId xmlns:a16="http://schemas.microsoft.com/office/drawing/2014/main" id="{B45A391F-8C5B-4B10-A214-1264CAB9343F}"/>
              </a:ext>
            </a:extLst>
          </p:cNvPr>
          <p:cNvSpPr/>
          <p:nvPr/>
        </p:nvSpPr>
        <p:spPr>
          <a:xfrm>
            <a:off x="4690602" y="6582544"/>
            <a:ext cx="4326826" cy="230832"/>
          </a:xfrm>
          <a:prstGeom prst="rect">
            <a:avLst/>
          </a:prstGeom>
        </p:spPr>
        <p:txBody>
          <a:bodyPr wrap="none" anchor="b">
            <a:spAutoFit/>
          </a:bodyPr>
          <a:lstStyle/>
          <a:p>
            <a:pPr marL="357188" indent="-357188" algn="r"/>
            <a:r>
              <a:rPr lang="ja-JP" altLang="en-US" sz="900" dirty="0">
                <a:latin typeface="+mn-ea"/>
                <a:cs typeface="Arial" panose="020B0604020202020204" pitchFamily="34" charset="0"/>
              </a:rPr>
              <a:t>参考：菅野 一男 他 編著</a:t>
            </a:r>
            <a:r>
              <a:rPr lang="en-US" altLang="ja-JP" sz="900" dirty="0">
                <a:latin typeface="+mn-ea"/>
                <a:cs typeface="Arial" panose="020B0604020202020204" pitchFamily="34" charset="0"/>
              </a:rPr>
              <a:t>. </a:t>
            </a:r>
            <a:r>
              <a:rPr lang="ja-JP" altLang="en-US" sz="900" dirty="0">
                <a:latin typeface="+mn-ea"/>
                <a:cs typeface="Arial" panose="020B0604020202020204" pitchFamily="34" charset="0"/>
              </a:rPr>
              <a:t>糖尿病の人のための旅行マニュアル</a:t>
            </a:r>
            <a:r>
              <a:rPr lang="en-US" altLang="ja-JP" sz="900" dirty="0">
                <a:latin typeface="+mn-ea"/>
                <a:cs typeface="Arial" panose="020B0604020202020204" pitchFamily="34" charset="0"/>
              </a:rPr>
              <a:t>, </a:t>
            </a:r>
            <a:r>
              <a:rPr lang="ja-JP" altLang="en-US" sz="900" dirty="0">
                <a:latin typeface="+mn-ea"/>
                <a:cs typeface="Arial" panose="020B0604020202020204" pitchFamily="34" charset="0"/>
              </a:rPr>
              <a:t>真興交易</a:t>
            </a:r>
            <a:r>
              <a:rPr lang="en-US" altLang="ja-JP" sz="900" dirty="0">
                <a:latin typeface="+mn-ea"/>
                <a:cs typeface="Arial" panose="020B0604020202020204" pitchFamily="34" charset="0"/>
              </a:rPr>
              <a:t>, 2006.</a:t>
            </a:r>
            <a:endParaRPr lang="ja-JP" altLang="en-US" sz="900" dirty="0">
              <a:latin typeface="+mn-ea"/>
              <a:cs typeface="Arial" panose="020B0604020202020204" pitchFamily="34" charset="0"/>
            </a:endParaRPr>
          </a:p>
        </p:txBody>
      </p:sp>
      <p:sp>
        <p:nvSpPr>
          <p:cNvPr id="9" name="object 39">
            <a:extLst>
              <a:ext uri="{FF2B5EF4-FFF2-40B4-BE49-F238E27FC236}">
                <a16:creationId xmlns:a16="http://schemas.microsoft.com/office/drawing/2014/main" id="{CBC26356-043E-4185-9E78-ADED49584A87}"/>
              </a:ext>
            </a:extLst>
          </p:cNvPr>
          <p:cNvSpPr/>
          <p:nvPr/>
        </p:nvSpPr>
        <p:spPr>
          <a:xfrm>
            <a:off x="2492829" y="3243942"/>
            <a:ext cx="4109802" cy="3212617"/>
          </a:xfrm>
          <a:prstGeom prst="rect">
            <a:avLst/>
          </a:prstGeom>
          <a:blipFill>
            <a:blip r:embed="rId3" cstate="print"/>
            <a:stretch>
              <a:fillRect/>
            </a:stretch>
          </a:blipFill>
        </p:spPr>
        <p:txBody>
          <a:bodyPr wrap="square" lIns="0" tIns="0" rIns="0" bIns="0" rtlCol="0"/>
          <a:lstStyle/>
          <a:p>
            <a:endParaRPr>
              <a:latin typeface="+mn-ea"/>
            </a:endParaRPr>
          </a:p>
        </p:txBody>
      </p:sp>
    </p:spTree>
    <p:extLst>
      <p:ext uri="{BB962C8B-B14F-4D97-AF65-F5344CB8AC3E}">
        <p14:creationId xmlns:p14="http://schemas.microsoft.com/office/powerpoint/2010/main" val="1614456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0" y="6623050"/>
            <a:ext cx="248786" cy="215444"/>
          </a:xfrm>
        </p:spPr>
        <p:txBody>
          <a:bodyPr/>
          <a:lstStyle/>
          <a:p>
            <a:fld id="{9FD83A67-C334-4EBD-BE04-EE2E4B494E79}" type="slidenum">
              <a:rPr lang="en-US" altLang="ja-JP" smtClean="0">
                <a:latin typeface="+mj-ea"/>
                <a:ea typeface="+mj-ea"/>
              </a:rPr>
              <a:pPr/>
              <a:t>9</a:t>
            </a:fld>
            <a:endParaRPr lang="en-US" dirty="0">
              <a:latin typeface="+mj-ea"/>
              <a:ea typeface="+mj-ea"/>
            </a:endParaRPr>
          </a:p>
        </p:txBody>
      </p:sp>
      <p:sp>
        <p:nvSpPr>
          <p:cNvPr id="6" name="タイトル 1"/>
          <p:cNvSpPr>
            <a:spLocks noGrp="1"/>
          </p:cNvSpPr>
          <p:nvPr>
            <p:ph type="title"/>
          </p:nvPr>
        </p:nvSpPr>
        <p:spPr/>
        <p:txBody>
          <a:bodyPr>
            <a:normAutofit fontScale="90000"/>
          </a:bodyPr>
          <a:lstStyle/>
          <a:p>
            <a:r>
              <a:rPr lang="ja-JP" altLang="en-US" sz="3600" dirty="0">
                <a:latin typeface="+mj-ea"/>
              </a:rPr>
              <a:t>“食事”のポイント②</a:t>
            </a:r>
            <a:br>
              <a:rPr lang="en-US" altLang="ja-JP" sz="3600" dirty="0">
                <a:latin typeface="+mj-ea"/>
              </a:rPr>
            </a:br>
            <a:r>
              <a:rPr lang="ja-JP" altLang="en-US" sz="2200" dirty="0">
                <a:latin typeface="+mj-ea"/>
              </a:rPr>
              <a:t>食べ歩き、名物などを楽しむコツ</a:t>
            </a:r>
            <a:endParaRPr kumimoji="1" lang="ja-JP" altLang="en-US" sz="2200" dirty="0">
              <a:latin typeface="+mj-ea"/>
            </a:endParaRPr>
          </a:p>
        </p:txBody>
      </p:sp>
      <p:sp>
        <p:nvSpPr>
          <p:cNvPr id="7" name="コンテンツ プレースホルダー 2"/>
          <p:cNvSpPr>
            <a:spLocks noGrp="1"/>
          </p:cNvSpPr>
          <p:nvPr>
            <p:ph idx="4294967295"/>
          </p:nvPr>
        </p:nvSpPr>
        <p:spPr>
          <a:xfrm>
            <a:off x="4599438" y="1268413"/>
            <a:ext cx="2339102" cy="461665"/>
          </a:xfrm>
          <a:prstGeom prst="rect">
            <a:avLst/>
          </a:prstGeom>
        </p:spPr>
        <p:txBody>
          <a:bodyPr wrap="none">
            <a:spAutoFit/>
          </a:bodyPr>
          <a:lstStyle/>
          <a:p>
            <a:pPr marL="0" indent="0">
              <a:buNone/>
            </a:pPr>
            <a:r>
              <a:rPr lang="ja-JP" altLang="en-US" sz="2400" b="1" dirty="0">
                <a:latin typeface="+mj-ea"/>
                <a:ea typeface="+mj-ea"/>
              </a:rPr>
              <a:t>飲み物について</a:t>
            </a:r>
          </a:p>
        </p:txBody>
      </p:sp>
      <p:sp>
        <p:nvSpPr>
          <p:cNvPr id="2" name="正方形/長方形 1">
            <a:extLst>
              <a:ext uri="{FF2B5EF4-FFF2-40B4-BE49-F238E27FC236}">
                <a16:creationId xmlns:a16="http://schemas.microsoft.com/office/drawing/2014/main" id="{96FA420E-87D9-4DDD-8BE3-0EB84C5CE98D}"/>
              </a:ext>
            </a:extLst>
          </p:cNvPr>
          <p:cNvSpPr/>
          <p:nvPr/>
        </p:nvSpPr>
        <p:spPr>
          <a:xfrm>
            <a:off x="4599438" y="1677963"/>
            <a:ext cx="4359502" cy="2031325"/>
          </a:xfrm>
          <a:prstGeom prst="rect">
            <a:avLst/>
          </a:prstGeom>
        </p:spPr>
        <p:txBody>
          <a:bodyPr wrap="square">
            <a:spAutoFit/>
          </a:bodyPr>
          <a:lstStyle/>
          <a:p>
            <a:r>
              <a:rPr lang="ja-JP" altLang="en-US" dirty="0">
                <a:latin typeface="+mj-ea"/>
                <a:ea typeface="+mj-ea"/>
              </a:rPr>
              <a:t>アルコール飲料の飲みすぎには注意しましょう。また、ノンアルコール飲料であっても、ブドウ糖、果糖、砂糖などが含まれていることが多いので、ほどほどにしたほうがよいでしょう。甘い飲み物の代わりに、ご当地の天然水を楽しんでみるのはいかがですか？</a:t>
            </a:r>
          </a:p>
        </p:txBody>
      </p:sp>
      <p:sp>
        <p:nvSpPr>
          <p:cNvPr id="13" name="正方形/長方形 12">
            <a:extLst>
              <a:ext uri="{FF2B5EF4-FFF2-40B4-BE49-F238E27FC236}">
                <a16:creationId xmlns:a16="http://schemas.microsoft.com/office/drawing/2014/main" id="{B45A391F-8C5B-4B10-A214-1264CAB9343F}"/>
              </a:ext>
            </a:extLst>
          </p:cNvPr>
          <p:cNvSpPr/>
          <p:nvPr/>
        </p:nvSpPr>
        <p:spPr>
          <a:xfrm>
            <a:off x="4690602" y="6582544"/>
            <a:ext cx="4326826" cy="230832"/>
          </a:xfrm>
          <a:prstGeom prst="rect">
            <a:avLst/>
          </a:prstGeom>
        </p:spPr>
        <p:txBody>
          <a:bodyPr wrap="none" anchor="b">
            <a:spAutoFit/>
          </a:bodyPr>
          <a:lstStyle/>
          <a:p>
            <a:pPr marL="357188" indent="-357188" algn="r"/>
            <a:r>
              <a:rPr lang="ja-JP" altLang="en-US" sz="900" dirty="0">
                <a:latin typeface="+mj-ea"/>
                <a:ea typeface="+mj-ea"/>
                <a:cs typeface="Arial" panose="020B0604020202020204" pitchFamily="34" charset="0"/>
              </a:rPr>
              <a:t>参考：菅野 一男 他 編著</a:t>
            </a:r>
            <a:r>
              <a:rPr lang="en-US" altLang="ja-JP" sz="900" dirty="0">
                <a:latin typeface="+mj-ea"/>
                <a:ea typeface="+mj-ea"/>
                <a:cs typeface="Arial" panose="020B0604020202020204" pitchFamily="34" charset="0"/>
              </a:rPr>
              <a:t>. </a:t>
            </a:r>
            <a:r>
              <a:rPr lang="ja-JP" altLang="en-US" sz="900" dirty="0">
                <a:latin typeface="+mj-ea"/>
                <a:ea typeface="+mj-ea"/>
                <a:cs typeface="Arial" panose="020B0604020202020204" pitchFamily="34" charset="0"/>
              </a:rPr>
              <a:t>糖尿病の人のための旅行マニュアル</a:t>
            </a:r>
            <a:r>
              <a:rPr lang="en-US" altLang="ja-JP" sz="900" dirty="0">
                <a:latin typeface="+mj-ea"/>
                <a:ea typeface="+mj-ea"/>
                <a:cs typeface="Arial" panose="020B0604020202020204" pitchFamily="34" charset="0"/>
              </a:rPr>
              <a:t>, </a:t>
            </a:r>
            <a:r>
              <a:rPr lang="ja-JP" altLang="en-US" sz="900" dirty="0">
                <a:latin typeface="+mj-ea"/>
                <a:ea typeface="+mj-ea"/>
                <a:cs typeface="Arial" panose="020B0604020202020204" pitchFamily="34" charset="0"/>
              </a:rPr>
              <a:t>真興交易</a:t>
            </a:r>
            <a:r>
              <a:rPr lang="en-US" altLang="ja-JP" sz="900" dirty="0">
                <a:latin typeface="+mj-ea"/>
                <a:ea typeface="+mj-ea"/>
                <a:cs typeface="Arial" panose="020B0604020202020204" pitchFamily="34" charset="0"/>
              </a:rPr>
              <a:t>, 2006.</a:t>
            </a:r>
            <a:endParaRPr lang="ja-JP" altLang="en-US" sz="900" dirty="0">
              <a:latin typeface="+mj-ea"/>
              <a:ea typeface="+mj-ea"/>
              <a:cs typeface="Arial" panose="020B0604020202020204" pitchFamily="34" charset="0"/>
            </a:endParaRPr>
          </a:p>
        </p:txBody>
      </p:sp>
      <p:sp>
        <p:nvSpPr>
          <p:cNvPr id="8" name="object 42">
            <a:extLst>
              <a:ext uri="{FF2B5EF4-FFF2-40B4-BE49-F238E27FC236}">
                <a16:creationId xmlns:a16="http://schemas.microsoft.com/office/drawing/2014/main" id="{EB502645-65E6-45BD-AC52-5E445513CE12}"/>
              </a:ext>
            </a:extLst>
          </p:cNvPr>
          <p:cNvSpPr/>
          <p:nvPr/>
        </p:nvSpPr>
        <p:spPr>
          <a:xfrm>
            <a:off x="1186836" y="3231597"/>
            <a:ext cx="2448992" cy="2809974"/>
          </a:xfrm>
          <a:prstGeom prst="rect">
            <a:avLst/>
          </a:prstGeom>
          <a:blipFill>
            <a:blip r:embed="rId3" cstate="print"/>
            <a:stretch>
              <a:fillRect/>
            </a:stretch>
          </a:blipFill>
        </p:spPr>
        <p:txBody>
          <a:bodyPr wrap="square" lIns="0" tIns="0" rIns="0" bIns="0" rtlCol="0"/>
          <a:lstStyle/>
          <a:p>
            <a:endParaRPr>
              <a:latin typeface="+mj-ea"/>
              <a:ea typeface="+mj-ea"/>
            </a:endParaRPr>
          </a:p>
        </p:txBody>
      </p:sp>
      <p:sp>
        <p:nvSpPr>
          <p:cNvPr id="15" name="コンテンツ プレースホルダー 2">
            <a:extLst>
              <a:ext uri="{FF2B5EF4-FFF2-40B4-BE49-F238E27FC236}">
                <a16:creationId xmlns:a16="http://schemas.microsoft.com/office/drawing/2014/main" id="{E2BFFDC5-6420-4D6B-B194-FA4090F308FE}"/>
              </a:ext>
            </a:extLst>
          </p:cNvPr>
          <p:cNvSpPr txBox="1">
            <a:spLocks/>
          </p:cNvSpPr>
          <p:nvPr/>
        </p:nvSpPr>
        <p:spPr>
          <a:xfrm>
            <a:off x="158070" y="1268413"/>
            <a:ext cx="3262432" cy="461665"/>
          </a:xfrm>
          <a:prstGeom prst="rect">
            <a:avLst/>
          </a:prstGeom>
        </p:spPr>
        <p:txBody>
          <a:bodyPr wrap="non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b="1" dirty="0">
                <a:latin typeface="+mj-ea"/>
                <a:ea typeface="+mj-ea"/>
              </a:rPr>
              <a:t>歯みがきも忘れずに！</a:t>
            </a:r>
          </a:p>
        </p:txBody>
      </p:sp>
      <p:sp>
        <p:nvSpPr>
          <p:cNvPr id="16" name="正方形/長方形 15">
            <a:extLst>
              <a:ext uri="{FF2B5EF4-FFF2-40B4-BE49-F238E27FC236}">
                <a16:creationId xmlns:a16="http://schemas.microsoft.com/office/drawing/2014/main" id="{BACF9418-0981-4178-80F3-35618A4CE7CC}"/>
              </a:ext>
            </a:extLst>
          </p:cNvPr>
          <p:cNvSpPr/>
          <p:nvPr/>
        </p:nvSpPr>
        <p:spPr>
          <a:xfrm>
            <a:off x="158070" y="1677963"/>
            <a:ext cx="4359502" cy="1200329"/>
          </a:xfrm>
          <a:prstGeom prst="rect">
            <a:avLst/>
          </a:prstGeom>
        </p:spPr>
        <p:txBody>
          <a:bodyPr wrap="square">
            <a:spAutoFit/>
          </a:bodyPr>
          <a:lstStyle/>
          <a:p>
            <a:r>
              <a:rPr lang="ja-JP" altLang="en-US" dirty="0">
                <a:latin typeface="+mj-ea"/>
                <a:ea typeface="+mj-ea"/>
              </a:rPr>
              <a:t>旅先でも、食事の後は必ず歯の手入れを欠かさないようにしましょう。</a:t>
            </a:r>
          </a:p>
          <a:p>
            <a:r>
              <a:rPr lang="ja-JP" altLang="en-US" dirty="0">
                <a:latin typeface="+mj-ea"/>
                <a:ea typeface="+mj-ea"/>
              </a:rPr>
              <a:t>健康な歯でしっかり噛んで食べると、食事もさらに楽しめます。</a:t>
            </a:r>
          </a:p>
        </p:txBody>
      </p:sp>
      <p:sp>
        <p:nvSpPr>
          <p:cNvPr id="17" name="object 44">
            <a:extLst>
              <a:ext uri="{FF2B5EF4-FFF2-40B4-BE49-F238E27FC236}">
                <a16:creationId xmlns:a16="http://schemas.microsoft.com/office/drawing/2014/main" id="{FBFDF676-6853-4B48-B192-BFBFED552A56}"/>
              </a:ext>
            </a:extLst>
          </p:cNvPr>
          <p:cNvSpPr>
            <a:spLocks noChangeAspect="1"/>
          </p:cNvSpPr>
          <p:nvPr/>
        </p:nvSpPr>
        <p:spPr>
          <a:xfrm>
            <a:off x="5360102" y="3778516"/>
            <a:ext cx="2771527" cy="2496470"/>
          </a:xfrm>
          <a:prstGeom prst="rect">
            <a:avLst/>
          </a:prstGeom>
          <a:blipFill>
            <a:blip r:embed="rId4" cstate="print"/>
            <a:stretch>
              <a:fillRect/>
            </a:stretch>
          </a:blipFill>
        </p:spPr>
        <p:txBody>
          <a:bodyPr wrap="square" lIns="0" tIns="0" rIns="0" bIns="0" rtlCol="0"/>
          <a:lstStyle/>
          <a:p>
            <a:endParaRPr>
              <a:latin typeface="+mj-ea"/>
              <a:ea typeface="+mj-ea"/>
            </a:endParaRPr>
          </a:p>
        </p:txBody>
      </p:sp>
    </p:spTree>
    <p:extLst>
      <p:ext uri="{BB962C8B-B14F-4D97-AF65-F5344CB8AC3E}">
        <p14:creationId xmlns:p14="http://schemas.microsoft.com/office/powerpoint/2010/main" val="309245568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4">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sisl xmlns:xsi="http://www.w3.org/2001/XMLSchema-instance" xmlns:xsd="http://www.w3.org/2001/XMLSchema" xmlns="http://www.boldonjames.com/2008/01/sie/internal/label" sislVersion="0" policy="a10f9ac0-5937-4b4f-b459-96aedd9ed2c5">
  <element uid="72a5d865-2c9e-41bb-b8a0-b31322cd1ede" value=""/>
</sisl>
</file>

<file path=customXml/item3.xml><?xml version="1.0" encoding="utf-8"?>
<p:properties xmlns:p="http://schemas.microsoft.com/office/2006/metadata/properties" xmlns:xsi="http://www.w3.org/2001/XMLSchema-instance" xmlns:pc="http://schemas.microsoft.com/office/infopath/2007/PartnerControls">
  <documentManagement>
    <Sensitivity_x0020_Classification xmlns="a1b54463-ec5c-46ce-b089-281124ebc0ac">Confidential</Sensitivity_x0020_Classification>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CEE53721B07624BADCDAA34915243F8" ma:contentTypeVersion="1" ma:contentTypeDescription="Create a new document." ma:contentTypeScope="" ma:versionID="4fd8e42c9187d331fc418307033c723b">
  <xsd:schema xmlns:xsd="http://www.w3.org/2001/XMLSchema" xmlns:xs="http://www.w3.org/2001/XMLSchema" xmlns:p="http://schemas.microsoft.com/office/2006/metadata/properties" xmlns:ns2="a1b54463-ec5c-46ce-b089-281124ebc0ac" targetNamespace="http://schemas.microsoft.com/office/2006/metadata/properties" ma:root="true" ma:fieldsID="f426df05c16eb984013328f42e7dd3de" ns2:_="">
    <xsd:import namespace="a1b54463-ec5c-46ce-b089-281124ebc0ac"/>
    <xsd:element name="properties">
      <xsd:complexType>
        <xsd:sequence>
          <xsd:element name="documentManagement">
            <xsd:complexType>
              <xsd:all>
                <xsd:element ref="ns2:Sensitivity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b54463-ec5c-46ce-b089-281124ebc0ac" elementFormDefault="qualified">
    <xsd:import namespace="http://schemas.microsoft.com/office/2006/documentManagement/types"/>
    <xsd:import namespace="http://schemas.microsoft.com/office/infopath/2007/PartnerControls"/>
    <xsd:element name="Sensitivity_x0020_Classification" ma:index="8" ma:displayName="Sensitivity Classification" ma:description="**[INFO_URL]**" ma:internalName="Sensitivity_x0020_Classification">
      <xsd:simpleType>
        <xsd:restriction base="dms:Choice">
          <xsd:enumeration value="Sensitive (highest)"/>
          <xsd:enumeration value="Confidential"/>
          <xsd:enumeration value="Proprietary"/>
          <xsd:enumeration value="Public"/>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FD892C-AB2A-4713-8F9E-D91150BFDBBA}">
  <ds:schemaRefs>
    <ds:schemaRef ds:uri="http://schemas.microsoft.com/sharepoint/v3/contenttype/forms"/>
  </ds:schemaRefs>
</ds:datastoreItem>
</file>

<file path=customXml/itemProps2.xml><?xml version="1.0" encoding="utf-8"?>
<ds:datastoreItem xmlns:ds="http://schemas.openxmlformats.org/officeDocument/2006/customXml" ds:itemID="{4D71AA8F-8A8E-4095-9F31-A9954AD37AA6}">
  <ds:schemaRefs>
    <ds:schemaRef ds:uri="http://www.w3.org/2001/XMLSchema"/>
    <ds:schemaRef ds:uri="http://www.boldonjames.com/2008/01/sie/internal/label"/>
  </ds:schemaRefs>
</ds:datastoreItem>
</file>

<file path=customXml/itemProps3.xml><?xml version="1.0" encoding="utf-8"?>
<ds:datastoreItem xmlns:ds="http://schemas.openxmlformats.org/officeDocument/2006/customXml" ds:itemID="{EA9E2D7A-9ED9-4F56-AFCA-5A9BA7C2E950}">
  <ds:schemaRefs>
    <ds:schemaRef ds:uri="http://schemas.microsoft.com/office/2006/metadata/properties"/>
    <ds:schemaRef ds:uri="http://schemas.microsoft.com/office/infopath/2007/PartnerControls"/>
    <ds:schemaRef ds:uri="a1b54463-ec5c-46ce-b089-281124ebc0ac"/>
  </ds:schemaRefs>
</ds:datastoreItem>
</file>

<file path=customXml/itemProps4.xml><?xml version="1.0" encoding="utf-8"?>
<ds:datastoreItem xmlns:ds="http://schemas.openxmlformats.org/officeDocument/2006/customXml" ds:itemID="{6D97324E-470A-41CA-9769-0C128C9FC7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b54463-ec5c-46ce-b089-281124ebc0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2354</TotalTime>
  <Words>2184</Words>
  <Application>Microsoft Office PowerPoint</Application>
  <PresentationFormat>画面に合わせる (4:3)</PresentationFormat>
  <Paragraphs>173</Paragraphs>
  <Slides>13</Slides>
  <Notes>13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13</vt:i4>
      </vt:variant>
    </vt:vector>
  </HeadingPairs>
  <TitlesOfParts>
    <vt:vector size="19" baseType="lpstr">
      <vt:lpstr>ＭＳ Ｐゴシック</vt:lpstr>
      <vt:lpstr>メイリオ</vt:lpstr>
      <vt:lpstr>Arial</vt:lpstr>
      <vt:lpstr>Calibri</vt:lpstr>
      <vt:lpstr>Wingdings</vt:lpstr>
      <vt:lpstr>Office ​​テーマ</vt:lpstr>
      <vt:lpstr>糖尿病がある方のための トラベルハンドブック</vt:lpstr>
      <vt:lpstr>PowerPoint プレゼンテーション</vt:lpstr>
      <vt:lpstr>“歩くとき”のポイント① 名所巡り、散策など（準備）</vt:lpstr>
      <vt:lpstr>“歩くとき”のポイント② 名所巡り、散策など（準備）</vt:lpstr>
      <vt:lpstr>“くすり”のポイント① 飲み薬、注射など（準備）</vt:lpstr>
      <vt:lpstr>“くすり”のポイント② 飲み薬、注射など（準備）</vt:lpstr>
      <vt:lpstr>“くすり”のポイント③ 飲み薬、注射など（準備）</vt:lpstr>
      <vt:lpstr>“食事”のポイント① 食べ歩き、名物などを楽しむコツ</vt:lpstr>
      <vt:lpstr>“食事”のポイント② 食べ歩き、名物などを楽しむコツ</vt:lpstr>
      <vt:lpstr>“移動時”のポイント① 車、電車や飛行機など</vt:lpstr>
      <vt:lpstr>“移動時”のポイント② 車、電車や飛行機など</vt:lpstr>
      <vt:lpstr>手帳のご紹介 “もしも”のときにあると役立つ</vt:lpstr>
      <vt:lpstr>カードのご紹介 “もしも”のときにあると役立つ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糖尿病患者さんのための「食事」クイズ シックデイ 編</dc:title>
  <dc:creator>User</dc:creator>
  <cp:lastModifiedBy>Targis</cp:lastModifiedBy>
  <cp:revision>377</cp:revision>
  <cp:lastPrinted>2020-11-20T08:53:34Z</cp:lastPrinted>
  <dcterms:created xsi:type="dcterms:W3CDTF">2015-08-05T13:49:05Z</dcterms:created>
  <dcterms:modified xsi:type="dcterms:W3CDTF">2023-11-21T04:53:12Z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0x010100ACEE53721B07624BADCDAA34915243F8</vt:lpwstr>
  </property>
  <property fmtid="{D5CDD505-2E9C-101B-9397-08002B2CF9AE}" pid="3" name="docIndexRef">
    <vt:lpwstr>e3d7d9b7-3dfd-4cf5-a46e-28621d123ffb</vt:lpwstr>
  </property>
  <property fmtid="{D5CDD505-2E9C-101B-9397-08002B2CF9AE}" pid="4" name="bjSaver">
    <vt:lpwstr>6x6tUfejgl6b+stW2Swhkx4MA0YmvkZM</vt:lpwstr>
  </property>
  <property fmtid="{D5CDD505-2E9C-101B-9397-08002B2CF9AE}" pid="5" name="bjDocumentLabelXML">
    <vt:lpwstr>&lt;?xml version="1.0" encoding="us-ascii"?&gt;&lt;sisl xmlns:xsi="http://www.w3.org/2001/XMLSchema-instance" xmlns:xsd="http://www.w3.org/2001/XMLSchema" sislVersion="0" policy="a10f9ac0-5937-4b4f-b459-96aedd9ed2c5" xmlns="http://www.boldonjames.com/2008/01/sie/i</vt:lpwstr>
  </property>
  <property fmtid="{D5CDD505-2E9C-101B-9397-08002B2CF9AE}" pid="6" name="bjDocumentLabelXML-0">
    <vt:lpwstr>nternal/label"&gt;&lt;element uid="72a5d865-2c9e-41bb-b8a0-b31322cd1ede" value="" /&gt;&lt;/sisl&gt;</vt:lpwstr>
  </property>
  <property fmtid="{D5CDD505-2E9C-101B-9397-08002B2CF9AE}" pid="7" name="bjDocumentSecurityLabel">
    <vt:lpwstr>Not Classified</vt:lpwstr>
  </property>
</Properties>
</file>